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1" r:id="rId4"/>
    <p:sldId id="263" r:id="rId5"/>
    <p:sldId id="264" r:id="rId6"/>
    <p:sldId id="273" r:id="rId7"/>
    <p:sldId id="260" r:id="rId8"/>
    <p:sldId id="267" r:id="rId9"/>
    <p:sldId id="262" r:id="rId10"/>
    <p:sldId id="275" r:id="rId11"/>
    <p:sldId id="265" r:id="rId12"/>
    <p:sldId id="270" r:id="rId13"/>
    <p:sldId id="271" r:id="rId14"/>
    <p:sldId id="272" r:id="rId15"/>
    <p:sldId id="276" r:id="rId16"/>
    <p:sldId id="266" r:id="rId17"/>
    <p:sldId id="268" r:id="rId18"/>
    <p:sldId id="269" r:id="rId19"/>
    <p:sldId id="259" r:id="rId20"/>
    <p:sldId id="257" r:id="rId21"/>
    <p:sldId id="25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81C240-55A7-44ED-BC7F-EAA6212CB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5A5200-B749-47C1-A1DE-B5CDBFA98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8BFDD1-9122-4FEA-B15C-58AE3200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E2FCE8-AC5E-42C8-B1CF-684C461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B84E22-5E0B-4B51-8B51-3C3D835A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59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3C5554-CC4E-49F6-9AC0-B1B5C02F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5B9F27-B0A2-45EA-BA19-581B4F310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535003-B6FE-4244-8C15-34D48D89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A56E92-0DB4-4771-9402-561AC76F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BD86F0-6B32-4231-AFC7-5D7AD215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41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A8633F5-B994-49C7-B794-3FCC6FFCF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54DA38D-D7D2-4A68-875A-6F3E09EF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C82BFC-C35D-4F67-94EF-749ED0BE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DA6375-C206-43C6-8555-C505D101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F75FDF-FF71-4ED6-A817-B1905143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70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F005A-1B92-4C6A-B7A5-D8E7C468D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692E3F-8438-409C-89DC-2A437685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CA938D-F80A-4B70-BA80-E3CD6473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D9439B-CEBE-43E3-AA79-3C1ADB4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ECA9EE-93A9-4DCC-AFDD-2AD0770A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29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B458C3-EAC9-48D7-806F-58B35EBC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62E2E0-7021-40A3-BA81-41E81AED3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3D8F5A-E680-42AC-86E4-67BFD62D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86A213-9824-46B2-B2DB-8810BB4A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93A228-A4E3-492B-A3D9-3E58ACB7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96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37787C-3893-4202-BEA0-0C96D9CD1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0F76AD-B96C-4B10-813E-C95D2536A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91DA0C4-ADAE-4723-B79D-38190FF17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E93DCD0-CCD0-4CB6-A0E2-D788CEC0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FC617C6-A91B-457F-AEE9-B0119ADC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A610A2-A1D8-4F10-A456-5AC14049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2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CAAFB-4AEA-4A95-8BF2-8A1E1D6E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DD600D-CBA4-4F62-B88D-C01980E3E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4AB588-A5B5-4866-BAD7-CC57A2AC4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7EB922-2698-4A1B-AFDE-7493252D9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658B552-ED45-4217-A730-46C264140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651BCE6-0D20-44EF-B9C3-507859BB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F7BA779-88FB-48A7-91A5-F3D28D8B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6653309-9A43-4B79-A801-A4697A3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00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D57FC6-E486-47D0-B2FC-7C074A8E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524DB55-F45D-4984-B8A4-10F2553E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A23935-822C-4AF3-9D05-28114EB2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D2CE3BB-31BA-45C5-B492-78EA4179D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86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726B6C0-2374-4B29-9E64-B811BBA2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DFD4B3A-1FD0-4F51-877D-E589291E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E97B29-FF8C-478B-A204-202D6A6D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01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E9586C-429C-4FC5-BC52-88EA0188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46D823-BD8D-4252-96C4-87DCB84E5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851F6C5-B8EB-4682-B315-4B95A83BC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0CAE75-55DC-4560-B3F5-D693686A1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8218E63-B480-4B82-9D88-DC1CEF32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8EE3A3-267D-472C-B39F-D7A805C5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39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707B5-0520-4F73-BA50-EF3D53DCB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C0B3246-35DC-48A5-8CB9-B5452EB1F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4AC85EF-7819-4670-8FA8-E9899336E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85984C-F6E4-417D-866E-ED7455B8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313B74-ED83-4303-9931-4860F09C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6E69D3-1B8E-4F51-9E57-CEE3ED56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20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83836B1-42C3-495F-9FA1-CE50A669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C184D1-74A4-4E6A-9F42-16377E26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3D5E70C-D255-40C0-812E-1A09F6C78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2B340-BBFC-42CE-B16E-15CE45F6799C}" type="datetimeFigureOut">
              <a:rPr lang="zh-TW" altLang="en-US" smtClean="0"/>
              <a:t>2022/6/28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692232-93C0-4A16-A36F-63EABB176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B36A92-B9B4-475F-A7D1-A7D82DBBD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DDB1-DA5C-43FE-92BF-B6A4E18F19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332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SjWHiQLSHkfMUBrf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476491-45BA-4C72-B6C7-48A139CA9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年度基優盃</a:t>
            </a:r>
            <a:br>
              <a:rPr lang="en-US" altLang="zh-TW" dirty="0"/>
            </a:br>
            <a:r>
              <a:rPr lang="zh-TW" altLang="en-US" dirty="0"/>
              <a:t>海上吸塵器競賽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431E54-3D6D-4D0A-98A2-BA53F1705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領隊會議</a:t>
            </a:r>
            <a:endParaRPr lang="en-US" altLang="zh-TW" dirty="0"/>
          </a:p>
          <a:p>
            <a:r>
              <a:rPr lang="en-US" altLang="zh-TW" dirty="0"/>
              <a:t>111.06.28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0250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7">
            <a:extLst>
              <a:ext uri="{FF2B5EF4-FFF2-40B4-BE49-F238E27FC236}">
                <a16:creationId xmlns:a16="http://schemas.microsoft.com/office/drawing/2014/main" id="{30C08E19-830A-45D1-8D6D-D0D5B22754C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B3F2EAB-0FCF-4169-92DB-05C3F265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741471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長潭里漁港修船處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C5172817-4BF1-4E19-BA36-A73246BA265A}"/>
              </a:ext>
            </a:extLst>
          </p:cNvPr>
          <p:cNvSpPr/>
          <p:nvPr/>
        </p:nvSpPr>
        <p:spPr>
          <a:xfrm rot="537310">
            <a:off x="9351667" y="3872091"/>
            <a:ext cx="385029" cy="75749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0765447-34BA-4D5D-97B9-AA13CE659358}"/>
              </a:ext>
            </a:extLst>
          </p:cNvPr>
          <p:cNvSpPr txBox="1"/>
          <p:nvPr/>
        </p:nvSpPr>
        <p:spPr>
          <a:xfrm>
            <a:off x="8528520" y="4656389"/>
            <a:ext cx="203132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高中組報到處</a:t>
            </a:r>
            <a:endParaRPr lang="en-US" altLang="zh-TW" sz="2400" dirty="0"/>
          </a:p>
          <a:p>
            <a:r>
              <a:rPr lang="zh-TW" altLang="en-US" sz="2400" dirty="0"/>
              <a:t>里民活動中心</a:t>
            </a:r>
          </a:p>
        </p:txBody>
      </p:sp>
    </p:spTree>
    <p:extLst>
      <p:ext uri="{BB962C8B-B14F-4D97-AF65-F5344CB8AC3E}">
        <p14:creationId xmlns:p14="http://schemas.microsoft.com/office/powerpoint/2010/main" val="314270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33DE59-6B87-4CB1-8539-25C163DA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271"/>
            <a:ext cx="12192000" cy="62714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9E76AEE-7CB9-4671-8ABC-9A998659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高中組下水場地</a:t>
            </a: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2CA03E28-4E56-4F33-A094-53BA37EA88D8}"/>
              </a:ext>
            </a:extLst>
          </p:cNvPr>
          <p:cNvSpPr/>
          <p:nvPr/>
        </p:nvSpPr>
        <p:spPr>
          <a:xfrm>
            <a:off x="11010900" y="1338996"/>
            <a:ext cx="1066800" cy="703384"/>
          </a:xfrm>
          <a:prstGeom prst="wedgeEllipseCallout">
            <a:avLst>
              <a:gd name="adj1" fmla="val -23031"/>
              <a:gd name="adj2" fmla="val 741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下水地點</a:t>
            </a:r>
          </a:p>
        </p:txBody>
      </p:sp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AC2466B0-9586-4209-AA1D-1ADDBF25FBCA}"/>
              </a:ext>
            </a:extLst>
          </p:cNvPr>
          <p:cNvSpPr/>
          <p:nvPr/>
        </p:nvSpPr>
        <p:spPr>
          <a:xfrm>
            <a:off x="2910254" y="4433889"/>
            <a:ext cx="1066800" cy="703384"/>
          </a:xfrm>
          <a:prstGeom prst="wedgeEllipseCallout">
            <a:avLst>
              <a:gd name="adj1" fmla="val 20925"/>
              <a:gd name="adj2" fmla="val -62500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遙控地點</a:t>
            </a:r>
          </a:p>
        </p:txBody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0519884E-E811-46B1-B7C8-7AF1761C1751}"/>
              </a:ext>
            </a:extLst>
          </p:cNvPr>
          <p:cNvSpPr/>
          <p:nvPr/>
        </p:nvSpPr>
        <p:spPr>
          <a:xfrm>
            <a:off x="3418339" y="2203938"/>
            <a:ext cx="7742030" cy="2063262"/>
          </a:xfrm>
          <a:custGeom>
            <a:avLst/>
            <a:gdLst>
              <a:gd name="connsiteX0" fmla="*/ 7742030 w 7742030"/>
              <a:gd name="connsiteY0" fmla="*/ 0 h 2063262"/>
              <a:gd name="connsiteX1" fmla="*/ 7179323 w 7742030"/>
              <a:gd name="connsiteY1" fmla="*/ 550985 h 2063262"/>
              <a:gd name="connsiteX2" fmla="*/ 6851076 w 7742030"/>
              <a:gd name="connsiteY2" fmla="*/ 937847 h 2063262"/>
              <a:gd name="connsiteX3" fmla="*/ 5127784 w 7742030"/>
              <a:gd name="connsiteY3" fmla="*/ 1336431 h 2063262"/>
              <a:gd name="connsiteX4" fmla="*/ 3908584 w 7742030"/>
              <a:gd name="connsiteY4" fmla="*/ 1230924 h 2063262"/>
              <a:gd name="connsiteX5" fmla="*/ 426830 w 7742030"/>
              <a:gd name="connsiteY5" fmla="*/ 1570893 h 2063262"/>
              <a:gd name="connsiteX6" fmla="*/ 180646 w 7742030"/>
              <a:gd name="connsiteY6" fmla="*/ 2063262 h 206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2030" h="2063262">
                <a:moveTo>
                  <a:pt x="7742030" y="0"/>
                </a:moveTo>
                <a:cubicBezTo>
                  <a:pt x="7534922" y="197338"/>
                  <a:pt x="7327815" y="394677"/>
                  <a:pt x="7179323" y="550985"/>
                </a:cubicBezTo>
                <a:cubicBezTo>
                  <a:pt x="7030831" y="707293"/>
                  <a:pt x="7192999" y="806939"/>
                  <a:pt x="6851076" y="937847"/>
                </a:cubicBezTo>
                <a:cubicBezTo>
                  <a:pt x="6509153" y="1068755"/>
                  <a:pt x="5618199" y="1287585"/>
                  <a:pt x="5127784" y="1336431"/>
                </a:cubicBezTo>
                <a:cubicBezTo>
                  <a:pt x="4637369" y="1385277"/>
                  <a:pt x="4692076" y="1191847"/>
                  <a:pt x="3908584" y="1230924"/>
                </a:cubicBezTo>
                <a:cubicBezTo>
                  <a:pt x="3125092" y="1270001"/>
                  <a:pt x="1048153" y="1432170"/>
                  <a:pt x="426830" y="1570893"/>
                </a:cubicBezTo>
                <a:cubicBezTo>
                  <a:pt x="-194493" y="1709616"/>
                  <a:pt x="-6924" y="1886439"/>
                  <a:pt x="180646" y="206326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7D3C0D-7B21-4D05-93E0-005EFEE7DF04}"/>
              </a:ext>
            </a:extLst>
          </p:cNvPr>
          <p:cNvSpPr txBox="1"/>
          <p:nvPr/>
        </p:nvSpPr>
        <p:spPr>
          <a:xfrm>
            <a:off x="8062814" y="2866237"/>
            <a:ext cx="16979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走路大約</a:t>
            </a:r>
            <a:r>
              <a:rPr lang="en-US" altLang="zh-TW" dirty="0"/>
              <a:t>5</a:t>
            </a:r>
            <a:r>
              <a:rPr lang="zh-TW" altLang="en-US" dirty="0"/>
              <a:t>分鐘</a:t>
            </a:r>
          </a:p>
        </p:txBody>
      </p:sp>
    </p:spTree>
    <p:extLst>
      <p:ext uri="{BB962C8B-B14F-4D97-AF65-F5344CB8AC3E}">
        <p14:creationId xmlns:p14="http://schemas.microsoft.com/office/powerpoint/2010/main" val="115700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A7AED5C-80CE-4DB1-AA95-14CEE006D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7702"/>
          <a:stretch/>
        </p:blipFill>
        <p:spPr>
          <a:xfrm>
            <a:off x="307115" y="187569"/>
            <a:ext cx="11577770" cy="6670432"/>
          </a:xfrm>
        </p:spPr>
      </p:pic>
    </p:spTree>
    <p:extLst>
      <p:ext uri="{BB962C8B-B14F-4D97-AF65-F5344CB8AC3E}">
        <p14:creationId xmlns:p14="http://schemas.microsoft.com/office/powerpoint/2010/main" val="349303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1A55D51-EC78-42B4-8579-121CF9464C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9071"/>
          <a:stretch/>
        </p:blipFill>
        <p:spPr>
          <a:xfrm>
            <a:off x="1131870" y="716833"/>
            <a:ext cx="9928260" cy="566110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B784659-16A0-4F33-B50A-95ACA7B1ABA0}"/>
              </a:ext>
            </a:extLst>
          </p:cNvPr>
          <p:cNvSpPr txBox="1"/>
          <p:nvPr/>
        </p:nvSpPr>
        <p:spPr>
          <a:xfrm>
            <a:off x="8101046" y="4665785"/>
            <a:ext cx="346249" cy="765594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八斗大福隊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AA0DA3-6A9C-4B63-849C-E0659646A344}"/>
              </a:ext>
            </a:extLst>
          </p:cNvPr>
          <p:cNvSpPr txBox="1"/>
          <p:nvPr/>
        </p:nvSpPr>
        <p:spPr>
          <a:xfrm>
            <a:off x="4956495" y="4654062"/>
            <a:ext cx="346249" cy="1305807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BRUH TEAM覺得隊</a:t>
            </a:r>
          </a:p>
        </p:txBody>
      </p:sp>
    </p:spTree>
    <p:extLst>
      <p:ext uri="{BB962C8B-B14F-4D97-AF65-F5344CB8AC3E}">
        <p14:creationId xmlns:p14="http://schemas.microsoft.com/office/powerpoint/2010/main" val="43405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A612EA-B448-43FA-B52A-81F7D62C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280"/>
            <a:ext cx="6096000" cy="68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E7815-F3A4-497F-A783-E3E5A459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高中組細節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FE69C7-CCCC-4C3E-99D7-9D0CB196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參賽者須分為兩組</a:t>
            </a:r>
            <a:br>
              <a:rPr lang="en-US" altLang="zh-TW" dirty="0"/>
            </a:br>
            <a:r>
              <a:rPr lang="en-US" altLang="zh-TW" dirty="0"/>
              <a:t>1.</a:t>
            </a:r>
            <a:r>
              <a:rPr lang="zh-TW" altLang="en-US" dirty="0"/>
              <a:t>下水組：在長潭里漁港修船處負責船隻上下水，以及替換籃子</a:t>
            </a:r>
            <a:br>
              <a:rPr lang="en-US" altLang="zh-TW" dirty="0"/>
            </a:br>
            <a:r>
              <a:rPr lang="en-US" altLang="zh-TW" dirty="0"/>
              <a:t>2.</a:t>
            </a:r>
            <a:r>
              <a:rPr lang="zh-TW" altLang="en-US" dirty="0"/>
              <a:t>操作組：在國際會議廳操控船隻打撈</a:t>
            </a:r>
            <a:endParaRPr lang="en-US" altLang="zh-TW" dirty="0"/>
          </a:p>
          <a:p>
            <a:r>
              <a:rPr lang="zh-TW" altLang="en-US" dirty="0"/>
              <a:t>下水組需要踩一點水，里民活動中心有沖腳處可供清洗</a:t>
            </a:r>
            <a:endParaRPr lang="en-US" altLang="zh-TW" dirty="0"/>
          </a:p>
          <a:p>
            <a:r>
              <a:rPr lang="zh-TW" altLang="en-US" dirty="0"/>
              <a:t>請各組至少於比賽前十分鐘，確認可以連線</a:t>
            </a:r>
          </a:p>
        </p:txBody>
      </p:sp>
    </p:spTree>
    <p:extLst>
      <p:ext uri="{BB962C8B-B14F-4D97-AF65-F5344CB8AC3E}">
        <p14:creationId xmlns:p14="http://schemas.microsoft.com/office/powerpoint/2010/main" val="187283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59C727-2C18-4378-B337-4D0535BC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各組競賽時間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271330-69BF-4DA4-AFE6-E66E11860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+mn-ea"/>
              </a:rPr>
              <a:t>大會現場將公告各組開始競賽的時間</a:t>
            </a:r>
            <a:endParaRPr lang="en-US" altLang="zh-TW" sz="2000" dirty="0">
              <a:latin typeface="+mn-ea"/>
            </a:endParaRPr>
          </a:p>
          <a:p>
            <a:endParaRPr lang="en-US" altLang="zh-TW" sz="2000" dirty="0">
              <a:latin typeface="+mn-ea"/>
            </a:endParaRPr>
          </a:p>
          <a:p>
            <a:r>
              <a:rPr lang="zh-TW" altLang="en-US" sz="2000" dirty="0">
                <a:latin typeface="+mn-ea"/>
              </a:rPr>
              <a:t>請隊伍自行於競賽前</a:t>
            </a:r>
            <a:r>
              <a:rPr lang="en-US" altLang="zh-TW" sz="2000" dirty="0">
                <a:latin typeface="+mn-ea"/>
              </a:rPr>
              <a:t>10</a:t>
            </a:r>
            <a:r>
              <a:rPr lang="zh-TW" altLang="en-US" sz="2000" dirty="0">
                <a:latin typeface="+mn-ea"/>
              </a:rPr>
              <a:t>分鐘進入各組預備區，若比賽時間開始未到競賽場地，且經唱名依舊未到者，視同比賽棄權。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5A7596-653A-4472-82D3-38F2DD03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57" y="726831"/>
            <a:ext cx="7225542" cy="54010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987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F7FC97-022C-4078-A434-08EC7B27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開放各組</a:t>
            </a:r>
            <a:br>
              <a:rPr lang="en-US" altLang="zh-TW" dirty="0"/>
            </a:br>
            <a:r>
              <a:rPr lang="zh-TW" altLang="en-US" dirty="0"/>
              <a:t>下水測試時間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3C4228-55AA-4AB7-A45E-49EC9D61E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zh-TW" altLang="en-US" sz="2000" dirty="0"/>
              <a:t>國小組水池可供國小前三場隊伍測試</a:t>
            </a:r>
            <a:br>
              <a:rPr lang="en-US" altLang="zh-TW" sz="2000" dirty="0"/>
            </a:br>
            <a:r>
              <a:rPr lang="zh-TW" altLang="en-US" sz="2000" dirty="0"/>
              <a:t>時間：</a:t>
            </a:r>
            <a:r>
              <a:rPr lang="en-US" altLang="zh-TW" sz="2000" dirty="0"/>
              <a:t>09:10-09:20(10</a:t>
            </a:r>
            <a:r>
              <a:rPr lang="zh-TW" altLang="en-US" sz="2000" dirty="0"/>
              <a:t>分鐘</a:t>
            </a:r>
            <a:r>
              <a:rPr lang="en-US" altLang="zh-TW" sz="2000" dirty="0"/>
              <a:t>)</a:t>
            </a:r>
          </a:p>
          <a:p>
            <a:endParaRPr lang="en-US" altLang="zh-TW" sz="2000" dirty="0"/>
          </a:p>
          <a:p>
            <a:r>
              <a:rPr lang="zh-TW" altLang="en-US" sz="2000" dirty="0"/>
              <a:t>國中組水池可供各組測試的時間：</a:t>
            </a:r>
            <a:r>
              <a:rPr lang="en-US" altLang="zh-TW" sz="2000" dirty="0"/>
              <a:t>09:10-09:50(40</a:t>
            </a:r>
            <a:r>
              <a:rPr lang="zh-TW" altLang="en-US" sz="2000" dirty="0"/>
              <a:t>分鐘</a:t>
            </a:r>
            <a:r>
              <a:rPr lang="en-US" altLang="zh-TW" sz="2000" dirty="0"/>
              <a:t>)</a:t>
            </a:r>
          </a:p>
          <a:p>
            <a:endParaRPr lang="en-US" altLang="zh-TW" sz="2000" dirty="0"/>
          </a:p>
          <a:p>
            <a:endParaRPr lang="zh-TW" alt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B34E26-907B-4838-A9AF-F8834E94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68" y="771091"/>
            <a:ext cx="7107120" cy="5312572"/>
          </a:xfrm>
          <a:prstGeom prst="rect">
            <a:avLst/>
          </a:prstGeom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8922A87-8DED-404E-BE9F-7FC9EBCB078B}"/>
              </a:ext>
            </a:extLst>
          </p:cNvPr>
          <p:cNvSpPr/>
          <p:nvPr/>
        </p:nvSpPr>
        <p:spPr>
          <a:xfrm>
            <a:off x="4861968" y="2251587"/>
            <a:ext cx="2535294" cy="6088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D18BFA8-25A6-4D94-8B43-78B9E8F82511}"/>
              </a:ext>
            </a:extLst>
          </p:cNvPr>
          <p:cNvSpPr/>
          <p:nvPr/>
        </p:nvSpPr>
        <p:spPr>
          <a:xfrm>
            <a:off x="7397262" y="2251587"/>
            <a:ext cx="1629507" cy="22031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89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B5B492-129E-4BB9-86F0-8F415DD9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獎項異動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1AB10B-E04B-4335-B61A-C74403763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各組參賽隊數：</a:t>
            </a:r>
            <a:br>
              <a:rPr lang="en-US" altLang="zh-TW" dirty="0"/>
            </a:br>
            <a:r>
              <a:rPr lang="zh-TW" altLang="en-US" dirty="0"/>
              <a:t>高中組：</a:t>
            </a:r>
            <a:r>
              <a:rPr lang="en-US" altLang="zh-TW" dirty="0"/>
              <a:t>13</a:t>
            </a:r>
            <a:r>
              <a:rPr lang="zh-TW" altLang="en-US" dirty="0"/>
              <a:t>隊</a:t>
            </a:r>
            <a:br>
              <a:rPr lang="en-US" altLang="zh-TW" dirty="0"/>
            </a:br>
            <a:r>
              <a:rPr lang="zh-TW" altLang="en-US" dirty="0"/>
              <a:t>國中組：</a:t>
            </a:r>
            <a:r>
              <a:rPr lang="en-US" altLang="zh-TW" dirty="0"/>
              <a:t>16</a:t>
            </a:r>
            <a:r>
              <a:rPr lang="zh-TW" altLang="en-US" dirty="0"/>
              <a:t>隊</a:t>
            </a:r>
            <a:br>
              <a:rPr lang="en-US" altLang="zh-TW" dirty="0"/>
            </a:br>
            <a:r>
              <a:rPr lang="zh-TW" altLang="en-US" dirty="0"/>
              <a:t>國小組：</a:t>
            </a:r>
            <a:r>
              <a:rPr lang="en-US" altLang="zh-TW" dirty="0"/>
              <a:t>19</a:t>
            </a:r>
            <a:r>
              <a:rPr lang="zh-TW" altLang="en-US" dirty="0"/>
              <a:t>隊</a:t>
            </a:r>
            <a:endParaRPr lang="en-US" altLang="zh-TW" dirty="0"/>
          </a:p>
          <a:p>
            <a:r>
              <a:rPr lang="zh-TW" altLang="en-US" dirty="0"/>
              <a:t>因本次國小組報名隊數較少，獎項將依比例調整</a:t>
            </a:r>
            <a:endParaRPr lang="en-US" altLang="zh-TW" dirty="0"/>
          </a:p>
          <a:p>
            <a:r>
              <a:rPr lang="zh-TW" altLang="en-US" dirty="0"/>
              <a:t>原國小組給獎至前</a:t>
            </a:r>
            <a:r>
              <a:rPr lang="en-US" altLang="zh-TW" dirty="0"/>
              <a:t>16</a:t>
            </a:r>
            <a:r>
              <a:rPr lang="zh-TW" altLang="en-US" dirty="0"/>
              <a:t>名，更改為給獎至</a:t>
            </a:r>
            <a:r>
              <a:rPr lang="zh-TW" altLang="en-US" dirty="0">
                <a:solidFill>
                  <a:srgbClr val="FF0000"/>
                </a:solidFill>
              </a:rPr>
              <a:t>前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>
                <a:solidFill>
                  <a:srgbClr val="FF0000"/>
                </a:solidFill>
              </a:rPr>
              <a:t>名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1267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1F863F-7346-4753-8BA4-E0AE4102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停車申請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A2BF6C-594A-47B2-B939-C07016012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停車地點：國立海洋科技博物館</a:t>
            </a:r>
            <a:r>
              <a:rPr lang="en-US" altLang="zh-TW" dirty="0"/>
              <a:t>-</a:t>
            </a:r>
            <a:r>
              <a:rPr lang="zh-TW" altLang="en-US" dirty="0"/>
              <a:t>區域探索館</a:t>
            </a:r>
          </a:p>
          <a:p>
            <a:r>
              <a:rPr lang="zh-TW" altLang="en-US" dirty="0"/>
              <a:t>可停車時間：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星期六</a:t>
            </a:r>
            <a:r>
              <a:rPr lang="en-US" altLang="zh-TW" dirty="0"/>
              <a:t>)</a:t>
            </a:r>
            <a:r>
              <a:rPr lang="zh-TW" altLang="en-US" dirty="0"/>
              <a:t>整日</a:t>
            </a:r>
          </a:p>
          <a:p>
            <a:r>
              <a:rPr lang="zh-TW" altLang="en-US" dirty="0"/>
              <a:t>停車費用：優惠為</a:t>
            </a:r>
            <a:r>
              <a:rPr lang="en-US" altLang="zh-TW" dirty="0"/>
              <a:t>1</a:t>
            </a:r>
            <a:r>
              <a:rPr lang="zh-TW" altLang="en-US" dirty="0"/>
              <a:t>日</a:t>
            </a:r>
            <a:r>
              <a:rPr lang="en-US" altLang="zh-TW" dirty="0"/>
              <a:t>100</a:t>
            </a:r>
            <a:r>
              <a:rPr lang="zh-TW" altLang="en-US" dirty="0"/>
              <a:t>元 </a:t>
            </a:r>
            <a:r>
              <a:rPr lang="en-US" altLang="zh-TW" dirty="0"/>
              <a:t>(</a:t>
            </a:r>
            <a:r>
              <a:rPr lang="zh-TW" altLang="en-US" dirty="0"/>
              <a:t>原價</a:t>
            </a:r>
            <a:r>
              <a:rPr lang="en-US" altLang="zh-TW" dirty="0"/>
              <a:t>1</a:t>
            </a:r>
            <a:r>
              <a:rPr lang="zh-TW" altLang="en-US" dirty="0"/>
              <a:t>小時</a:t>
            </a:r>
            <a:r>
              <a:rPr lang="en-US" altLang="zh-TW" dirty="0"/>
              <a:t>50</a:t>
            </a:r>
            <a:r>
              <a:rPr lang="zh-TW" altLang="en-US" dirty="0"/>
              <a:t>元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目前大約有</a:t>
            </a:r>
            <a:r>
              <a:rPr lang="en-US" altLang="zh-TW" dirty="0"/>
              <a:t>20</a:t>
            </a:r>
            <a:r>
              <a:rPr lang="zh-TW" altLang="en-US" dirty="0"/>
              <a:t>幾台車位可開放申請</a:t>
            </a:r>
            <a:endParaRPr lang="en-US" altLang="zh-TW" dirty="0"/>
          </a:p>
          <a:p>
            <a:r>
              <a:rPr lang="zh-TW" altLang="en-US" dirty="0"/>
              <a:t>如有需要，請於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29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星期三</a:t>
            </a:r>
            <a:r>
              <a:rPr lang="en-US" altLang="zh-TW" dirty="0"/>
              <a:t>)</a:t>
            </a:r>
            <a:r>
              <a:rPr lang="zh-TW" altLang="en-US" dirty="0"/>
              <a:t>下班前填寫表單</a:t>
            </a:r>
            <a:endParaRPr lang="en-US" altLang="zh-TW" dirty="0"/>
          </a:p>
          <a:p>
            <a:r>
              <a:rPr lang="zh-TW" altLang="en-US" dirty="0"/>
              <a:t>表單網址：</a:t>
            </a:r>
            <a:r>
              <a:rPr lang="en-US" altLang="zh-TW" dirty="0">
                <a:hlinkClick r:id="rId2"/>
              </a:rPr>
              <a:t>https://forms.gle/SjWHiQLSHkfMUBrf7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383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60AB9-BDEB-42E7-B8AE-7E6A0719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34E4A0-FB73-4F0B-8EB7-D76B9AAC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時間：</a:t>
            </a:r>
            <a:r>
              <a:rPr lang="en-US" altLang="zh-TW" dirty="0"/>
              <a:t>111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星期六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地點：</a:t>
            </a:r>
            <a:endParaRPr lang="en-US" altLang="zh-TW" dirty="0"/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u="sng" dirty="0"/>
              <a:t>國立海洋科技博物館</a:t>
            </a:r>
            <a:r>
              <a:rPr lang="en-US" altLang="zh-TW" u="sng" dirty="0"/>
              <a:t>-</a:t>
            </a:r>
            <a:r>
              <a:rPr lang="zh-TW" altLang="en-US" u="sng" dirty="0"/>
              <a:t>主題館前廣場</a:t>
            </a:r>
            <a:r>
              <a:rPr lang="zh-TW" altLang="en-US" dirty="0"/>
              <a:t>：國中組、國小組的競賽場地</a:t>
            </a:r>
            <a:endParaRPr lang="en-US" altLang="zh-TW" dirty="0"/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u="sng" dirty="0"/>
              <a:t>國立海洋科技博物館</a:t>
            </a:r>
            <a:r>
              <a:rPr lang="en-US" altLang="zh-TW" u="sng" dirty="0"/>
              <a:t>-</a:t>
            </a:r>
            <a:r>
              <a:rPr lang="zh-TW" altLang="en-US" u="sng" dirty="0"/>
              <a:t>國際會議廳</a:t>
            </a:r>
            <a:r>
              <a:rPr lang="zh-TW" altLang="en-US" dirty="0"/>
              <a:t>：高中組遠端操作區</a:t>
            </a:r>
            <a:r>
              <a:rPr lang="en-US" altLang="zh-TW" dirty="0"/>
              <a:t>+</a:t>
            </a:r>
            <a:r>
              <a:rPr lang="zh-TW" altLang="en-US" dirty="0"/>
              <a:t>大家的休息區</a:t>
            </a:r>
            <a:endParaRPr lang="en-US" altLang="zh-TW" dirty="0"/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u="sng" dirty="0"/>
              <a:t>長潭里漁港修船處</a:t>
            </a:r>
            <a:r>
              <a:rPr lang="zh-TW" altLang="en-US" dirty="0"/>
              <a:t>：高中組遙控船下水處</a:t>
            </a:r>
            <a:endParaRPr lang="en-US" altLang="zh-TW" dirty="0"/>
          </a:p>
          <a:p>
            <a:r>
              <a:rPr lang="zh-TW" altLang="en-US" dirty="0"/>
              <a:t>競賽內容：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由學生組隊參加，每隊會做一艘遙控船</a:t>
            </a:r>
            <a:r>
              <a:rPr lang="en-US" altLang="zh-TW" dirty="0"/>
              <a:t>(</a:t>
            </a:r>
            <a:r>
              <a:rPr lang="zh-TW" altLang="en-US" dirty="0"/>
              <a:t>海上吸塵器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在限定的時間內，依據撈到的垃圾量做評比。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F30B97B-E71C-4BAD-9385-36FE3883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4AD0-A14D-462A-A981-24DB7D46158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350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28A04B7-7180-4A89-9C38-7850319EF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47" r="1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F275DE3-5BD4-4E85-AC92-979FF54BFE3D}"/>
              </a:ext>
            </a:extLst>
          </p:cNvPr>
          <p:cNvSpPr txBox="1"/>
          <p:nvPr/>
        </p:nvSpPr>
        <p:spPr>
          <a:xfrm>
            <a:off x="0" y="5799825"/>
            <a:ext cx="12190476" cy="10581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2800" dirty="0"/>
              <a:t>停車場入口請從</a:t>
            </a:r>
            <a:r>
              <a:rPr lang="zh-TW" altLang="en-US" sz="2800" u="sng" dirty="0"/>
              <a:t>漁港二街</a:t>
            </a:r>
            <a:r>
              <a:rPr lang="zh-TW" altLang="en-US" sz="2800" dirty="0"/>
              <a:t>進入</a:t>
            </a:r>
            <a:endParaRPr lang="en-US" altLang="zh-TW" sz="2800" dirty="0"/>
          </a:p>
          <a:p>
            <a:pPr algn="ctr">
              <a:lnSpc>
                <a:spcPct val="200000"/>
              </a:lnSpc>
            </a:pPr>
            <a:endParaRPr lang="zh-TW" altLang="en-US" sz="400" dirty="0"/>
          </a:p>
        </p:txBody>
      </p:sp>
    </p:spTree>
    <p:extLst>
      <p:ext uri="{BB962C8B-B14F-4D97-AF65-F5344CB8AC3E}">
        <p14:creationId xmlns:p14="http://schemas.microsoft.com/office/powerpoint/2010/main" val="154972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0A854FE-DD20-4EA3-9127-1EDF9EB75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605" y="643467"/>
            <a:ext cx="10316790" cy="5571066"/>
          </a:xfrm>
          <a:prstGeom prst="rect">
            <a:avLst/>
          </a:prstGeom>
        </p:spPr>
      </p:pic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9FEB4023-96D0-4F50-9D8D-C56DDF731C7A}"/>
              </a:ext>
            </a:extLst>
          </p:cNvPr>
          <p:cNvSpPr/>
          <p:nvPr/>
        </p:nvSpPr>
        <p:spPr>
          <a:xfrm>
            <a:off x="2680950" y="2725616"/>
            <a:ext cx="1066800" cy="703384"/>
          </a:xfrm>
          <a:prstGeom prst="wedgeEllipseCallout">
            <a:avLst>
              <a:gd name="adj1" fmla="val -23031"/>
              <a:gd name="adj2" fmla="val 741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6D9FE3B-B114-42F6-B9FD-9511B70A74FF}"/>
              </a:ext>
            </a:extLst>
          </p:cNvPr>
          <p:cNvCxnSpPr>
            <a:cxnSpLocks/>
          </p:cNvCxnSpPr>
          <p:nvPr/>
        </p:nvCxnSpPr>
        <p:spPr>
          <a:xfrm flipV="1">
            <a:off x="3214350" y="2977663"/>
            <a:ext cx="1369373" cy="1043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0B9CC03-5957-4785-B4A1-78525FC68549}"/>
              </a:ext>
            </a:extLst>
          </p:cNvPr>
          <p:cNvCxnSpPr>
            <a:cxnSpLocks/>
          </p:cNvCxnSpPr>
          <p:nvPr/>
        </p:nvCxnSpPr>
        <p:spPr>
          <a:xfrm flipH="1" flipV="1">
            <a:off x="4583723" y="2977662"/>
            <a:ext cx="574431" cy="3634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FFBC6F7-04CC-41A4-AB2A-2269B323EA3B}"/>
              </a:ext>
            </a:extLst>
          </p:cNvPr>
          <p:cNvCxnSpPr>
            <a:cxnSpLocks/>
          </p:cNvCxnSpPr>
          <p:nvPr/>
        </p:nvCxnSpPr>
        <p:spPr>
          <a:xfrm flipH="1">
            <a:off x="5158154" y="2977662"/>
            <a:ext cx="93784" cy="363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42602B6-4E6A-4D3A-8122-8E162F2AA38F}"/>
              </a:ext>
            </a:extLst>
          </p:cNvPr>
          <p:cNvCxnSpPr>
            <a:cxnSpLocks/>
            <a:stCxn id="22" idx="8"/>
          </p:cNvCxnSpPr>
          <p:nvPr/>
        </p:nvCxnSpPr>
        <p:spPr>
          <a:xfrm flipH="1" flipV="1">
            <a:off x="5251941" y="2977663"/>
            <a:ext cx="3552580" cy="973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語音泡泡: 橢圓形 21">
            <a:extLst>
              <a:ext uri="{FF2B5EF4-FFF2-40B4-BE49-F238E27FC236}">
                <a16:creationId xmlns:a16="http://schemas.microsoft.com/office/drawing/2014/main" id="{3EA4417C-0E66-4C4A-9A9E-62CE73A1086B}"/>
              </a:ext>
            </a:extLst>
          </p:cNvPr>
          <p:cNvSpPr/>
          <p:nvPr/>
        </p:nvSpPr>
        <p:spPr>
          <a:xfrm>
            <a:off x="8516816" y="3077308"/>
            <a:ext cx="1066800" cy="703384"/>
          </a:xfrm>
          <a:prstGeom prst="wedgeEllipseCallout">
            <a:avLst>
              <a:gd name="adj1" fmla="val -23031"/>
              <a:gd name="adj2" fmla="val 741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活動會場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3F1B3E3-F37D-4943-94EC-8AB13EE3416F}"/>
              </a:ext>
            </a:extLst>
          </p:cNvPr>
          <p:cNvCxnSpPr>
            <a:cxnSpLocks/>
          </p:cNvCxnSpPr>
          <p:nvPr/>
        </p:nvCxnSpPr>
        <p:spPr>
          <a:xfrm flipH="1" flipV="1">
            <a:off x="2927135" y="3692769"/>
            <a:ext cx="287215" cy="3282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FB2D7E9-753A-4BC7-AD39-878AAC8F909D}"/>
              </a:ext>
            </a:extLst>
          </p:cNvPr>
          <p:cNvSpPr txBox="1"/>
          <p:nvPr/>
        </p:nvSpPr>
        <p:spPr>
          <a:xfrm>
            <a:off x="2365399" y="2192877"/>
            <a:ext cx="16979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走路大約</a:t>
            </a:r>
            <a:r>
              <a:rPr lang="en-US" altLang="zh-TW" dirty="0"/>
              <a:t>5</a:t>
            </a:r>
            <a:r>
              <a:rPr lang="zh-TW" altLang="en-US" dirty="0"/>
              <a:t>分鐘</a:t>
            </a:r>
          </a:p>
        </p:txBody>
      </p:sp>
    </p:spTree>
    <p:extLst>
      <p:ext uri="{BB962C8B-B14F-4D97-AF65-F5344CB8AC3E}">
        <p14:creationId xmlns:p14="http://schemas.microsoft.com/office/powerpoint/2010/main" val="388583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3">
            <a:extLst>
              <a:ext uri="{FF2B5EF4-FFF2-40B4-BE49-F238E27FC236}">
                <a16:creationId xmlns:a16="http://schemas.microsoft.com/office/drawing/2014/main" id="{EF1BF2B8-1278-4BAE-859B-CD0A8B630D9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111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C40CDB-F689-4A17-A60A-710793D5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國中、國小組場地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海科館碧水巷廣場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76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FEAA589-3A11-4EE0-A1AD-5BC2F4741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230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DD400F-8C47-483D-8AE4-59154BFF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開幕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頒獎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高中組遠端遙控地點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FDE0D0B6-905C-48B7-9066-DD82F241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272945"/>
            <a:ext cx="4336253" cy="325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6117C36F-7B83-483C-9125-E06D7AA9D74D}"/>
              </a:ext>
            </a:extLst>
          </p:cNvPr>
          <p:cNvSpPr/>
          <p:nvPr/>
        </p:nvSpPr>
        <p:spPr>
          <a:xfrm rot="3125434">
            <a:off x="4973709" y="4187014"/>
            <a:ext cx="385029" cy="1725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AD78F9C-C795-4E4F-9879-2CB775D052BB}"/>
              </a:ext>
            </a:extLst>
          </p:cNvPr>
          <p:cNvSpPr txBox="1"/>
          <p:nvPr/>
        </p:nvSpPr>
        <p:spPr>
          <a:xfrm>
            <a:off x="8534400" y="4562377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dirty="0"/>
              <a:t>售票處</a:t>
            </a:r>
          </a:p>
        </p:txBody>
      </p:sp>
    </p:spTree>
    <p:extLst>
      <p:ext uri="{BB962C8B-B14F-4D97-AF65-F5344CB8AC3E}">
        <p14:creationId xmlns:p14="http://schemas.microsoft.com/office/powerpoint/2010/main" val="198100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F:\伊倫資料夾\船競賽資料\船-111年度\海科館國際會議廳.jpg">
            <a:extLst>
              <a:ext uri="{FF2B5EF4-FFF2-40B4-BE49-F238E27FC236}">
                <a16:creationId xmlns:a16="http://schemas.microsoft.com/office/drawing/2014/main" id="{AE52900C-3156-4602-8E80-52F26D87BC1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31818" r="70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2E9435C-AFA2-42CE-8B09-BCBD86EA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4754880"/>
            <a:ext cx="11137392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</a:rPr>
              <a:t>國際會議廳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5022B75-CCBD-47F3-9882-B463D047667B}"/>
              </a:ext>
            </a:extLst>
          </p:cNvPr>
          <p:cNvSpPr/>
          <p:nvPr/>
        </p:nvSpPr>
        <p:spPr>
          <a:xfrm>
            <a:off x="3585548" y="5813729"/>
            <a:ext cx="5051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開幕</a:t>
            </a:r>
            <a:r>
              <a:rPr lang="en-US" altLang="zh-TW" sz="2800" dirty="0">
                <a:solidFill>
                  <a:schemeClr val="bg1"/>
                </a:solidFill>
              </a:rPr>
              <a:t>/</a:t>
            </a:r>
            <a:r>
              <a:rPr lang="zh-TW" altLang="en-US" sz="2800" dirty="0">
                <a:solidFill>
                  <a:schemeClr val="bg1"/>
                </a:solidFill>
              </a:rPr>
              <a:t>頒獎</a:t>
            </a:r>
            <a:r>
              <a:rPr lang="en-US" altLang="zh-TW" sz="2800" dirty="0">
                <a:solidFill>
                  <a:schemeClr val="bg1"/>
                </a:solidFill>
              </a:rPr>
              <a:t>/</a:t>
            </a:r>
            <a:r>
              <a:rPr lang="zh-TW" altLang="en-US" sz="2800" dirty="0">
                <a:solidFill>
                  <a:schemeClr val="bg1"/>
                </a:solidFill>
              </a:rPr>
              <a:t>高中組遠端遙控地點</a:t>
            </a:r>
          </a:p>
        </p:txBody>
      </p:sp>
    </p:spTree>
    <p:extLst>
      <p:ext uri="{BB962C8B-B14F-4D97-AF65-F5344CB8AC3E}">
        <p14:creationId xmlns:p14="http://schemas.microsoft.com/office/powerpoint/2010/main" val="208604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7">
            <a:extLst>
              <a:ext uri="{FF2B5EF4-FFF2-40B4-BE49-F238E27FC236}">
                <a16:creationId xmlns:a16="http://schemas.microsoft.com/office/drawing/2014/main" id="{30C08E19-830A-45D1-8D6D-D0D5B22754C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3F2EAB-0FCF-4169-92DB-05C3F265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長潭里漁港修船處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C5172817-4BF1-4E19-BA36-A73246BA265A}"/>
              </a:ext>
            </a:extLst>
          </p:cNvPr>
          <p:cNvSpPr/>
          <p:nvPr/>
        </p:nvSpPr>
        <p:spPr>
          <a:xfrm rot="537310">
            <a:off x="9351667" y="3872091"/>
            <a:ext cx="385029" cy="75749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0765447-34BA-4D5D-97B9-AA13CE659358}"/>
              </a:ext>
            </a:extLst>
          </p:cNvPr>
          <p:cNvSpPr txBox="1"/>
          <p:nvPr/>
        </p:nvSpPr>
        <p:spPr>
          <a:xfrm>
            <a:off x="8528520" y="4656389"/>
            <a:ext cx="203132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高中組報到處</a:t>
            </a:r>
            <a:endParaRPr lang="en-US" altLang="zh-TW" sz="2400" dirty="0"/>
          </a:p>
          <a:p>
            <a:r>
              <a:rPr lang="zh-TW" altLang="en-US" sz="2400" dirty="0"/>
              <a:t>里民活動中心</a:t>
            </a:r>
          </a:p>
        </p:txBody>
      </p:sp>
    </p:spTree>
    <p:extLst>
      <p:ext uri="{BB962C8B-B14F-4D97-AF65-F5344CB8AC3E}">
        <p14:creationId xmlns:p14="http://schemas.microsoft.com/office/powerpoint/2010/main" val="210016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33988-8E55-4EBF-A3D7-162A870B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活動流程</a:t>
            </a:r>
          </a:p>
        </p:txBody>
      </p:sp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A7C43755-F249-4B29-813C-D88CA9B873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926499"/>
              </p:ext>
            </p:extLst>
          </p:nvPr>
        </p:nvGraphicFramePr>
        <p:xfrm>
          <a:off x="1088584" y="1669158"/>
          <a:ext cx="10014831" cy="450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>
                  <a:extLst>
                    <a:ext uri="{9D8B030D-6E8A-4147-A177-3AD203B41FA5}">
                      <a16:colId xmlns:a16="http://schemas.microsoft.com/office/drawing/2014/main" val="3065057472"/>
                    </a:ext>
                  </a:extLst>
                </a:gridCol>
                <a:gridCol w="3188677">
                  <a:extLst>
                    <a:ext uri="{9D8B030D-6E8A-4147-A177-3AD203B41FA5}">
                      <a16:colId xmlns:a16="http://schemas.microsoft.com/office/drawing/2014/main" val="603308481"/>
                    </a:ext>
                  </a:extLst>
                </a:gridCol>
                <a:gridCol w="4716000">
                  <a:extLst>
                    <a:ext uri="{9D8B030D-6E8A-4147-A177-3AD203B41FA5}">
                      <a16:colId xmlns:a16="http://schemas.microsoft.com/office/drawing/2014/main" val="3938726040"/>
                    </a:ext>
                  </a:extLst>
                </a:gridCol>
              </a:tblGrid>
              <a:tr h="451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時間</a:t>
                      </a:r>
                      <a:endParaRPr lang="zh-TW" sz="1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活動內容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活動地點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9323123"/>
                  </a:ext>
                </a:extLst>
              </a:tr>
              <a:tr h="898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8:30-</a:t>
                      </a:r>
                      <a:r>
                        <a:rPr lang="en-US" alt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9:00</a:t>
                      </a:r>
                      <a:endParaRPr lang="zh-TW" sz="18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國中及國小組</a:t>
                      </a: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海科館碧水巷</a:t>
                      </a: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廣場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高中組</a:t>
                      </a: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：長潭里里民活動中心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728528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09:00-09:10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開幕、長官致詞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海科館國際會議廳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4336862"/>
                  </a:ext>
                </a:extLst>
              </a:tr>
              <a:tr h="692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09:10-09:30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參賽隊伍準備時間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各組競賽場地</a:t>
                      </a:r>
                      <a:endParaRPr lang="en-US" alt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國中及國小組</a:t>
                      </a:r>
                      <a:r>
                        <a:rPr lang="zh-TW" alt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海科館碧水巷</a:t>
                      </a:r>
                      <a:r>
                        <a:rPr lang="zh-TW" alt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廣場</a:t>
                      </a:r>
                      <a:endParaRPr lang="zh-TW" alt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u="sng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高中組</a:t>
                      </a:r>
                      <a:r>
                        <a:rPr lang="zh-TW" alt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：海科館國際會議廳</a:t>
                      </a:r>
                      <a:r>
                        <a:rPr lang="zh-TW" altLang="en-US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及長潭里漁港</a:t>
                      </a:r>
                      <a:endParaRPr lang="zh-TW" alt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9244169"/>
                  </a:ext>
                </a:extLst>
              </a:tr>
              <a:tr h="633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09:30-11:</a:t>
                      </a:r>
                      <a:r>
                        <a:rPr lang="en-US" altLang="zh-TW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競賽時間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180442"/>
                  </a:ext>
                </a:extLst>
              </a:tr>
              <a:tr h="679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11:</a:t>
                      </a:r>
                      <a:r>
                        <a:rPr lang="en-US" altLang="zh-TW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0-12:00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頒獎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海科館國際會議廳</a:t>
                      </a: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62307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12:00-16:00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工作人員撤場</a:t>
                      </a:r>
                      <a:endParaRPr lang="zh-TW" sz="18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94332"/>
                  </a:ext>
                </a:extLst>
              </a:tr>
            </a:tbl>
          </a:graphicData>
        </a:graphic>
      </p:graphicFrame>
      <p:sp>
        <p:nvSpPr>
          <p:cNvPr id="5" name="星形: 五角 4">
            <a:extLst>
              <a:ext uri="{FF2B5EF4-FFF2-40B4-BE49-F238E27FC236}">
                <a16:creationId xmlns:a16="http://schemas.microsoft.com/office/drawing/2014/main" id="{7ADADDC9-C1C3-4233-ADAD-DED01C264697}"/>
              </a:ext>
            </a:extLst>
          </p:cNvPr>
          <p:cNvSpPr/>
          <p:nvPr/>
        </p:nvSpPr>
        <p:spPr>
          <a:xfrm>
            <a:off x="838199" y="2039815"/>
            <a:ext cx="736890" cy="65050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190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8DF72A-6211-4E1E-8E21-1D2FA6D5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報到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3273F0-AF23-416D-AD35-270E80732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國中及國小組報到地點：海科館</a:t>
            </a:r>
            <a:r>
              <a:rPr lang="en-US" altLang="zh-TW" dirty="0"/>
              <a:t>-</a:t>
            </a:r>
            <a:r>
              <a:rPr lang="zh-TW" altLang="en-US" dirty="0"/>
              <a:t>碧水巷廣場</a:t>
            </a:r>
            <a:endParaRPr lang="en-US" altLang="zh-TW" dirty="0"/>
          </a:p>
          <a:p>
            <a:r>
              <a:rPr lang="zh-TW" altLang="en-US" dirty="0"/>
              <a:t>高中組報到地點：長潭里里民活動中心</a:t>
            </a:r>
            <a:endParaRPr lang="en-US" altLang="zh-TW" dirty="0"/>
          </a:p>
          <a:p>
            <a:r>
              <a:rPr lang="zh-TW" altLang="en-US" dirty="0"/>
              <a:t>報到時請繳交</a:t>
            </a:r>
            <a:r>
              <a:rPr lang="zh-TW" altLang="en-US" dirty="0">
                <a:solidFill>
                  <a:srgbClr val="FF0000"/>
                </a:solidFill>
              </a:rPr>
              <a:t>體溫量測表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下載網址：</a:t>
            </a:r>
            <a:r>
              <a:rPr lang="en-US" altLang="zh-TW" dirty="0"/>
              <a:t>https://reurl.cc/QLqgR0)</a:t>
            </a:r>
          </a:p>
          <a:p>
            <a:r>
              <a:rPr lang="zh-TW" altLang="en-US" dirty="0"/>
              <a:t>報到時將會針對船隻大小做查核</a:t>
            </a:r>
            <a:endParaRPr lang="en-US" altLang="zh-TW" dirty="0"/>
          </a:p>
          <a:p>
            <a:r>
              <a:rPr lang="zh-TW" altLang="en-US" dirty="0"/>
              <a:t>報到完畢，會在各位指導老師及學生手上蓋</a:t>
            </a:r>
            <a:r>
              <a:rPr lang="zh-TW" altLang="en-US" dirty="0">
                <a:solidFill>
                  <a:srgbClr val="FF0000"/>
                </a:solidFill>
              </a:rPr>
              <a:t>手章</a:t>
            </a:r>
            <a:r>
              <a:rPr lang="zh-TW" altLang="en-US" dirty="0"/>
              <a:t>，之後工作人員將以手章管制比賽場域的進出。</a:t>
            </a:r>
          </a:p>
        </p:txBody>
      </p:sp>
    </p:spTree>
    <p:extLst>
      <p:ext uri="{BB962C8B-B14F-4D97-AF65-F5344CB8AC3E}">
        <p14:creationId xmlns:p14="http://schemas.microsoft.com/office/powerpoint/2010/main" val="121322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C40CDB-F689-4A17-A60A-710793D5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國中、國小組場地圖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8D85A77A-309C-4531-936B-792DC166A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3674"/>
          <a:stretch/>
        </p:blipFill>
        <p:spPr>
          <a:xfrm>
            <a:off x="957660" y="1324709"/>
            <a:ext cx="9824312" cy="5581124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D3C2A5D-1E1B-40E6-8C8B-73D97911E425}"/>
              </a:ext>
            </a:extLst>
          </p:cNvPr>
          <p:cNvSpPr txBox="1"/>
          <p:nvPr/>
        </p:nvSpPr>
        <p:spPr>
          <a:xfrm>
            <a:off x="6061166" y="6034708"/>
            <a:ext cx="268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海科館碧水巷廣場水池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C867AC3C-5456-4692-A540-AEF1B9CB8DF5}"/>
              </a:ext>
            </a:extLst>
          </p:cNvPr>
          <p:cNvSpPr/>
          <p:nvPr/>
        </p:nvSpPr>
        <p:spPr>
          <a:xfrm>
            <a:off x="5097079" y="2753307"/>
            <a:ext cx="878286" cy="878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B29AC99-E973-41D4-8389-D4D6F8B9E039}"/>
              </a:ext>
            </a:extLst>
          </p:cNvPr>
          <p:cNvSpPr/>
          <p:nvPr/>
        </p:nvSpPr>
        <p:spPr>
          <a:xfrm>
            <a:off x="6418858" y="2753307"/>
            <a:ext cx="878286" cy="878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EEDD1468-54A5-4170-989C-8D93566A9129}"/>
              </a:ext>
            </a:extLst>
          </p:cNvPr>
          <p:cNvSpPr/>
          <p:nvPr/>
        </p:nvSpPr>
        <p:spPr>
          <a:xfrm rot="19965127">
            <a:off x="4224664" y="3636933"/>
            <a:ext cx="278018" cy="97569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DB81C745-5AAF-4C63-A12E-BEC4002AF936}"/>
              </a:ext>
            </a:extLst>
          </p:cNvPr>
          <p:cNvSpPr/>
          <p:nvPr/>
        </p:nvSpPr>
        <p:spPr>
          <a:xfrm rot="1550171">
            <a:off x="7939346" y="3605955"/>
            <a:ext cx="278018" cy="97569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ED9EA840-78ED-4D18-8E47-40E9FC19153C}"/>
              </a:ext>
            </a:extLst>
          </p:cNvPr>
          <p:cNvSpPr/>
          <p:nvPr/>
        </p:nvSpPr>
        <p:spPr>
          <a:xfrm rot="2454234">
            <a:off x="2432892" y="3327458"/>
            <a:ext cx="278018" cy="1577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283A215-DC46-4865-918B-7D834CEF7082}"/>
              </a:ext>
            </a:extLst>
          </p:cNvPr>
          <p:cNvSpPr txBox="1"/>
          <p:nvPr/>
        </p:nvSpPr>
        <p:spPr>
          <a:xfrm>
            <a:off x="4016732" y="4588774"/>
            <a:ext cx="1338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競賽預備區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834E6D7-84F9-47E0-8379-DC65B43219CE}"/>
              </a:ext>
            </a:extLst>
          </p:cNvPr>
          <p:cNvSpPr txBox="1"/>
          <p:nvPr/>
        </p:nvSpPr>
        <p:spPr>
          <a:xfrm>
            <a:off x="7100272" y="4588774"/>
            <a:ext cx="1338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競賽預備區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D9D2DB5-D7C6-4D84-B635-7688563235D3}"/>
              </a:ext>
            </a:extLst>
          </p:cNvPr>
          <p:cNvSpPr txBox="1"/>
          <p:nvPr/>
        </p:nvSpPr>
        <p:spPr>
          <a:xfrm>
            <a:off x="1196593" y="4700937"/>
            <a:ext cx="1569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國小組報到處</a:t>
            </a: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E5C62AD4-F508-491F-B2A9-2AA3BE6710B4}"/>
              </a:ext>
            </a:extLst>
          </p:cNvPr>
          <p:cNvSpPr/>
          <p:nvPr/>
        </p:nvSpPr>
        <p:spPr>
          <a:xfrm rot="19145766" flipH="1">
            <a:off x="9593355" y="3327458"/>
            <a:ext cx="278018" cy="1577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0432B9-9CEE-4399-8BF1-48231FA2E4FE}"/>
              </a:ext>
            </a:extLst>
          </p:cNvPr>
          <p:cNvSpPr txBox="1"/>
          <p:nvPr/>
        </p:nvSpPr>
        <p:spPr>
          <a:xfrm>
            <a:off x="9644571" y="4700937"/>
            <a:ext cx="1569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國中組報到處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5FFC285-15C3-4E38-AB5E-E273BA0E127D}"/>
              </a:ext>
            </a:extLst>
          </p:cNvPr>
          <p:cNvSpPr txBox="1"/>
          <p:nvPr/>
        </p:nvSpPr>
        <p:spPr>
          <a:xfrm>
            <a:off x="5637497" y="2349450"/>
            <a:ext cx="1107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競賽水池</a:t>
            </a:r>
          </a:p>
        </p:txBody>
      </p:sp>
    </p:spTree>
    <p:extLst>
      <p:ext uri="{BB962C8B-B14F-4D97-AF65-F5344CB8AC3E}">
        <p14:creationId xmlns:p14="http://schemas.microsoft.com/office/powerpoint/2010/main" val="287171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699</Words>
  <Application>Microsoft Office PowerPoint</Application>
  <PresentationFormat>寬螢幕</PresentationFormat>
  <Paragraphs>92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微軟正黑體</vt:lpstr>
      <vt:lpstr>Arial</vt:lpstr>
      <vt:lpstr>Calibri</vt:lpstr>
      <vt:lpstr>Times New Roman</vt:lpstr>
      <vt:lpstr>Wingdings</vt:lpstr>
      <vt:lpstr>Office 佈景主題</vt:lpstr>
      <vt:lpstr>111年度基優盃 海上吸塵器競賽</vt:lpstr>
      <vt:lpstr>競賽介紹</vt:lpstr>
      <vt:lpstr>國中、國小組場地-海科館碧水巷廣場</vt:lpstr>
      <vt:lpstr>開幕/頒獎/高中組遠端遙控地點</vt:lpstr>
      <vt:lpstr>國際會議廳</vt:lpstr>
      <vt:lpstr>長潭里漁港修船處</vt:lpstr>
      <vt:lpstr>活動流程</vt:lpstr>
      <vt:lpstr>報到</vt:lpstr>
      <vt:lpstr>國中、國小組場地圖</vt:lpstr>
      <vt:lpstr>長潭里漁港修船處</vt:lpstr>
      <vt:lpstr>高中組下水場地</vt:lpstr>
      <vt:lpstr>PowerPoint 簡報</vt:lpstr>
      <vt:lpstr>PowerPoint 簡報</vt:lpstr>
      <vt:lpstr>PowerPoint 簡報</vt:lpstr>
      <vt:lpstr>高中組細節</vt:lpstr>
      <vt:lpstr>各組競賽時間</vt:lpstr>
      <vt:lpstr>開放各組 下水測試時間</vt:lpstr>
      <vt:lpstr>獎項異動</vt:lpstr>
      <vt:lpstr>停車申請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111年度基優盃 海上吸塵器競賽</dc:title>
  <dc:creator>董伊倫</dc:creator>
  <cp:lastModifiedBy>董伊倫</cp:lastModifiedBy>
  <cp:revision>5</cp:revision>
  <dcterms:created xsi:type="dcterms:W3CDTF">2022-06-28T03:06:52Z</dcterms:created>
  <dcterms:modified xsi:type="dcterms:W3CDTF">2022-06-28T05:52:48Z</dcterms:modified>
</cp:coreProperties>
</file>