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D00"/>
    <a:srgbClr val="ED7131"/>
    <a:srgbClr val="E32774"/>
    <a:srgbClr val="BBCE00"/>
    <a:srgbClr val="3F70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08" autoAdjust="0"/>
    <p:restoredTop sz="94660"/>
  </p:normalViewPr>
  <p:slideViewPr>
    <p:cSldViewPr snapToGrid="0">
      <p:cViewPr>
        <p:scale>
          <a:sx n="96" d="100"/>
          <a:sy n="96" d="100"/>
        </p:scale>
        <p:origin x="-126" y="-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4" d="100"/>
        <a:sy n="4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0F822-09F2-4BD2-A9C6-406630118921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FE082-2462-4359-9F3C-C2607221A3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2697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9FE082-2462-4359-9F3C-C2607221A346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占位符 1"/>
          <p:cNvSpPr>
            <a:spLocks noGrp="1"/>
          </p:cNvSpPr>
          <p:nvPr>
            <p:ph type="title"/>
          </p:nvPr>
        </p:nvSpPr>
        <p:spPr>
          <a:xfrm>
            <a:off x="190575" y="260648"/>
            <a:ext cx="1097280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35339" y="321582"/>
            <a:ext cx="10515600" cy="592818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47" y="-137204"/>
            <a:ext cx="1423306" cy="14233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2021/5/4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8"/>
          <p:cNvSpPr>
            <a:spLocks noChangeArrowheads="1"/>
          </p:cNvSpPr>
          <p:nvPr/>
        </p:nvSpPr>
        <p:spPr bwMode="auto">
          <a:xfrm>
            <a:off x="3799884" y="1696571"/>
            <a:ext cx="480131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6000" b="1" kern="0" dirty="0">
                <a:solidFill>
                  <a:schemeClr val="accent1"/>
                </a:solidFill>
                <a:latin typeface="+mj-lt"/>
                <a:ea typeface="微软雅黑" panose="020B0503020204020204" pitchFamily="34" charset="-122"/>
                <a:cs typeface="Arial" panose="020B0604020202020204" pitchFamily="34" charset="0"/>
              </a:rPr>
              <a:t>英語晨讀課程</a:t>
            </a:r>
            <a:endParaRPr lang="zh-CN" altLang="en-US" sz="6000" b="1" kern="0" dirty="0">
              <a:solidFill>
                <a:schemeClr val="accent1"/>
              </a:solidFill>
              <a:latin typeface="+mj-lt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TextBox 18"/>
          <p:cNvSpPr>
            <a:spLocks noChangeArrowheads="1"/>
          </p:cNvSpPr>
          <p:nvPr/>
        </p:nvSpPr>
        <p:spPr bwMode="auto">
          <a:xfrm>
            <a:off x="855218" y="3182325"/>
            <a:ext cx="9995045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5000" kern="0" dirty="0" smtClean="0">
                <a:solidFill>
                  <a:schemeClr val="accent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主題：品德教育</a:t>
            </a:r>
            <a:r>
              <a:rPr lang="en-US" altLang="zh-TW" sz="5000" kern="0" dirty="0" smtClean="0">
                <a:solidFill>
                  <a:schemeClr val="accent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-</a:t>
            </a:r>
            <a:r>
              <a:rPr lang="en-US" altLang="zh-TW" sz="5400" dirty="0"/>
              <a:t>Now we're ready</a:t>
            </a:r>
          </a:p>
          <a:p>
            <a:pPr algn="ctr"/>
            <a:endParaRPr lang="zh-CN" altLang="en-US" sz="5000" kern="0" dirty="0">
              <a:solidFill>
                <a:schemeClr val="accent1"/>
              </a:solidFill>
              <a:latin typeface="Impact" panose="020B080603090205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Office 主题">
  <a:themeElements>
    <a:clrScheme name="自定义 2085">
      <a:dk1>
        <a:sysClr val="windowText" lastClr="000000"/>
      </a:dk1>
      <a:lt1>
        <a:sysClr val="window" lastClr="FFFFFF"/>
      </a:lt1>
      <a:dk2>
        <a:srgbClr val="E32774"/>
      </a:dk2>
      <a:lt2>
        <a:srgbClr val="BBCE00"/>
      </a:lt2>
      <a:accent1>
        <a:srgbClr val="ED7131"/>
      </a:accent1>
      <a:accent2>
        <a:srgbClr val="E32774"/>
      </a:accent2>
      <a:accent3>
        <a:srgbClr val="BBCE00"/>
      </a:accent3>
      <a:accent4>
        <a:srgbClr val="ED7131"/>
      </a:accent4>
      <a:accent5>
        <a:srgbClr val="E32774"/>
      </a:accent5>
      <a:accent6>
        <a:srgbClr val="BBCE00"/>
      </a:accent6>
      <a:hlink>
        <a:srgbClr val="0563C1"/>
      </a:hlink>
      <a:folHlink>
        <a:srgbClr val="954F72"/>
      </a:folHlink>
    </a:clrScheme>
    <a:fontScheme name="自定义 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</Words>
  <Application>Microsoft Office PowerPoint</Application>
  <PresentationFormat>自訂</PresentationFormat>
  <Paragraphs>3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主题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MICHAEL</dc:creator>
  <cp:lastModifiedBy>user</cp:lastModifiedBy>
  <cp:revision>24</cp:revision>
  <dcterms:created xsi:type="dcterms:W3CDTF">2015-05-05T08:02:00Z</dcterms:created>
  <dcterms:modified xsi:type="dcterms:W3CDTF">2021-05-04T04:52:42Z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