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Lst>
  <p:notesMasterIdLst>
    <p:notesMasterId r:id="rId90"/>
  </p:notesMasterIdLst>
  <p:sldIdLst>
    <p:sldId id="256" r:id="rId6"/>
    <p:sldId id="385" r:id="rId7"/>
    <p:sldId id="387" r:id="rId8"/>
    <p:sldId id="366" r:id="rId9"/>
    <p:sldId id="383" r:id="rId10"/>
    <p:sldId id="343" r:id="rId11"/>
    <p:sldId id="335" r:id="rId12"/>
    <p:sldId id="347" r:id="rId13"/>
    <p:sldId id="348" r:id="rId14"/>
    <p:sldId id="354" r:id="rId15"/>
    <p:sldId id="351" r:id="rId16"/>
    <p:sldId id="350" r:id="rId17"/>
    <p:sldId id="353" r:id="rId18"/>
    <p:sldId id="355" r:id="rId19"/>
    <p:sldId id="357" r:id="rId20"/>
    <p:sldId id="275" r:id="rId21"/>
    <p:sldId id="341" r:id="rId22"/>
    <p:sldId id="342" r:id="rId23"/>
    <p:sldId id="336" r:id="rId24"/>
    <p:sldId id="372" r:id="rId25"/>
    <p:sldId id="375" r:id="rId26"/>
    <p:sldId id="390" r:id="rId27"/>
    <p:sldId id="321" r:id="rId28"/>
    <p:sldId id="360" r:id="rId29"/>
    <p:sldId id="367" r:id="rId30"/>
    <p:sldId id="310" r:id="rId31"/>
    <p:sldId id="329" r:id="rId32"/>
    <p:sldId id="392" r:id="rId33"/>
    <p:sldId id="274" r:id="rId34"/>
    <p:sldId id="276" r:id="rId35"/>
    <p:sldId id="370" r:id="rId36"/>
    <p:sldId id="386" r:id="rId37"/>
    <p:sldId id="361" r:id="rId38"/>
    <p:sldId id="363" r:id="rId39"/>
    <p:sldId id="364" r:id="rId40"/>
    <p:sldId id="378" r:id="rId41"/>
    <p:sldId id="371" r:id="rId42"/>
    <p:sldId id="365" r:id="rId43"/>
    <p:sldId id="380" r:id="rId44"/>
    <p:sldId id="262" r:id="rId45"/>
    <p:sldId id="264" r:id="rId46"/>
    <p:sldId id="265" r:id="rId47"/>
    <p:sldId id="267" r:id="rId48"/>
    <p:sldId id="268" r:id="rId49"/>
    <p:sldId id="270" r:id="rId50"/>
    <p:sldId id="271" r:id="rId51"/>
    <p:sldId id="272" r:id="rId52"/>
    <p:sldId id="283" r:id="rId53"/>
    <p:sldId id="278" r:id="rId54"/>
    <p:sldId id="279" r:id="rId55"/>
    <p:sldId id="280" r:id="rId56"/>
    <p:sldId id="281" r:id="rId57"/>
    <p:sldId id="282" r:id="rId58"/>
    <p:sldId id="284" r:id="rId59"/>
    <p:sldId id="285" r:id="rId60"/>
    <p:sldId id="286" r:id="rId61"/>
    <p:sldId id="287" r:id="rId62"/>
    <p:sldId id="288" r:id="rId63"/>
    <p:sldId id="289" r:id="rId64"/>
    <p:sldId id="291" r:id="rId65"/>
    <p:sldId id="292" r:id="rId66"/>
    <p:sldId id="293" r:id="rId67"/>
    <p:sldId id="294" r:id="rId68"/>
    <p:sldId id="296" r:id="rId69"/>
    <p:sldId id="297" r:id="rId70"/>
    <p:sldId id="298" r:id="rId71"/>
    <p:sldId id="299" r:id="rId72"/>
    <p:sldId id="300" r:id="rId73"/>
    <p:sldId id="301" r:id="rId74"/>
    <p:sldId id="302" r:id="rId75"/>
    <p:sldId id="303" r:id="rId76"/>
    <p:sldId id="304" r:id="rId77"/>
    <p:sldId id="305" r:id="rId78"/>
    <p:sldId id="306" r:id="rId79"/>
    <p:sldId id="307" r:id="rId80"/>
    <p:sldId id="308" r:id="rId81"/>
    <p:sldId id="309" r:id="rId82"/>
    <p:sldId id="311" r:id="rId83"/>
    <p:sldId id="313" r:id="rId84"/>
    <p:sldId id="314" r:id="rId85"/>
    <p:sldId id="315" r:id="rId86"/>
    <p:sldId id="316" r:id="rId87"/>
    <p:sldId id="318" r:id="rId88"/>
    <p:sldId id="277" r:id="rId89"/>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7" y="36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1F5BA-9399-4A6F-BC7E-9A469427011D}"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zh-TW" altLang="en-US"/>
        </a:p>
      </dgm:t>
    </dgm:pt>
    <dgm:pt modelId="{D6A3168F-1A02-4DAE-9EC7-C9CAC86B2699}">
      <dgm:prSet phldrT="[文字]"/>
      <dgm:spPr/>
      <dgm:t>
        <a:bodyPr/>
        <a:lstStyle/>
        <a:p>
          <a:r>
            <a:rPr lang="en-US" altLang="zh-TW" dirty="0" smtClean="0"/>
            <a:t>1</a:t>
          </a:r>
          <a:endParaRPr lang="zh-TW" altLang="en-US" dirty="0"/>
        </a:p>
      </dgm:t>
    </dgm:pt>
    <dgm:pt modelId="{CB771A0D-A816-4371-863A-4E33A836B41E}" type="parTrans" cxnId="{610381E4-473A-4D2B-8E13-6932D6DE6F6E}">
      <dgm:prSet/>
      <dgm:spPr/>
      <dgm:t>
        <a:bodyPr/>
        <a:lstStyle/>
        <a:p>
          <a:endParaRPr lang="zh-TW" altLang="en-US"/>
        </a:p>
      </dgm:t>
    </dgm:pt>
    <dgm:pt modelId="{5ADEE97C-16C9-42B9-962E-E46BF5B20D0A}" type="sibTrans" cxnId="{610381E4-473A-4D2B-8E13-6932D6DE6F6E}">
      <dgm:prSet/>
      <dgm:spPr/>
      <dgm:t>
        <a:bodyPr/>
        <a:lstStyle/>
        <a:p>
          <a:endParaRPr lang="zh-TW" altLang="en-US"/>
        </a:p>
      </dgm:t>
    </dgm:pt>
    <dgm:pt modelId="{CC5A8C86-E9BF-4DCA-B77B-9229E9328238}">
      <dgm:prSet phldrT="[文字]" custT="1"/>
      <dgm:spPr/>
      <dgm:t>
        <a:bodyPr/>
        <a:lstStyle/>
        <a:p>
          <a:r>
            <a:rPr lang="zh-TW" altLang="en-US" sz="2000" dirty="0" smtClean="0">
              <a:solidFill>
                <a:srgbClr val="C00000"/>
              </a:solidFill>
              <a:latin typeface="華康儷中宋" panose="02020509000000000000" pitchFamily="49" charset="-120"/>
              <a:ea typeface="華康儷中宋" panose="02020509000000000000" pitchFamily="49" charset="-120"/>
            </a:rPr>
            <a:t>實驗教育</a:t>
          </a:r>
          <a:r>
            <a:rPr lang="zh-TW" altLang="en-US" sz="2000" dirty="0" smtClean="0">
              <a:latin typeface="新細明體"/>
              <a:ea typeface="新細明體"/>
            </a:rPr>
            <a:t>：</a:t>
          </a:r>
          <a:r>
            <a:rPr lang="zh-TW" altLang="en-US" sz="2000" dirty="0" smtClean="0">
              <a:latin typeface="華康儷中宋" panose="02020509000000000000" pitchFamily="49" charset="-120"/>
              <a:ea typeface="華康儷中宋" panose="02020509000000000000" pitchFamily="49" charset="-120"/>
            </a:rPr>
            <a:t>實驗理念、學生圖像、課程架構</a:t>
          </a:r>
          <a:r>
            <a:rPr lang="zh-TW" altLang="en-US" sz="2000" dirty="0" smtClean="0">
              <a:latin typeface="華康儷中宋"/>
              <a:ea typeface="華康儷中宋"/>
            </a:rPr>
            <a:t>、</a:t>
          </a:r>
          <a:r>
            <a:rPr lang="zh-TW" altLang="en-US" sz="2000" dirty="0" smtClean="0">
              <a:latin typeface="華康儷中宋" panose="02020509000000000000" pitchFamily="49" charset="-120"/>
              <a:ea typeface="華康儷中宋" panose="02020509000000000000" pitchFamily="49" charset="-120"/>
            </a:rPr>
            <a:t>課程主軸</a:t>
          </a:r>
          <a:endParaRPr lang="zh-TW" altLang="en-US" sz="2000" dirty="0">
            <a:latin typeface="華康儷中宋" panose="02020509000000000000" pitchFamily="49" charset="-120"/>
            <a:ea typeface="華康儷中宋" panose="02020509000000000000" pitchFamily="49" charset="-120"/>
          </a:endParaRPr>
        </a:p>
      </dgm:t>
    </dgm:pt>
    <dgm:pt modelId="{95BB8565-803C-4570-AA06-C617061D8111}" type="parTrans" cxnId="{A82BE45E-B709-4E8E-9C3F-86174631A345}">
      <dgm:prSet/>
      <dgm:spPr/>
      <dgm:t>
        <a:bodyPr/>
        <a:lstStyle/>
        <a:p>
          <a:endParaRPr lang="zh-TW" altLang="en-US"/>
        </a:p>
      </dgm:t>
    </dgm:pt>
    <dgm:pt modelId="{87EBD7D3-E3F1-4113-B897-5DE4A11106F4}" type="sibTrans" cxnId="{A82BE45E-B709-4E8E-9C3F-86174631A345}">
      <dgm:prSet/>
      <dgm:spPr/>
      <dgm:t>
        <a:bodyPr/>
        <a:lstStyle/>
        <a:p>
          <a:endParaRPr lang="zh-TW" altLang="en-US"/>
        </a:p>
      </dgm:t>
    </dgm:pt>
    <dgm:pt modelId="{E3B6E3D2-46BA-4A2E-ADD2-7F202C403B64}">
      <dgm:prSet phldrT="[文字]" custT="1"/>
      <dgm:spPr/>
      <dgm:t>
        <a:bodyPr/>
        <a:lstStyle/>
        <a:p>
          <a:r>
            <a:rPr lang="zh-TW" altLang="en-US" sz="2000" dirty="0" smtClean="0">
              <a:solidFill>
                <a:srgbClr val="C00000"/>
              </a:solidFill>
              <a:latin typeface="華康儷中宋" panose="02020509000000000000" pitchFamily="49" charset="-120"/>
              <a:ea typeface="華康儷中宋" panose="02020509000000000000" pitchFamily="49" charset="-120"/>
            </a:rPr>
            <a:t>計畫特色</a:t>
          </a:r>
          <a:r>
            <a:rPr lang="zh-TW" altLang="en-US" sz="2000" dirty="0" smtClean="0">
              <a:latin typeface="新細明體"/>
              <a:ea typeface="新細明體"/>
            </a:rPr>
            <a:t>：</a:t>
          </a:r>
          <a:r>
            <a:rPr lang="zh-TW" altLang="en-US" sz="2000" dirty="0" smtClean="0">
              <a:latin typeface="華康儷中宋" panose="02020509000000000000" pitchFamily="49" charset="-120"/>
              <a:ea typeface="華康儷中宋" panose="02020509000000000000" pitchFamily="49" charset="-120"/>
            </a:rPr>
            <a:t>課程型塑、做中學、教師增能、三合一課程架構</a:t>
          </a:r>
          <a:endParaRPr lang="zh-TW" altLang="en-US" sz="2000" dirty="0">
            <a:solidFill>
              <a:schemeClr val="tx1"/>
            </a:solidFill>
            <a:latin typeface="華康儷中宋" panose="02020509000000000000" pitchFamily="49" charset="-120"/>
            <a:ea typeface="華康儷中宋" panose="02020509000000000000" pitchFamily="49" charset="-120"/>
          </a:endParaRPr>
        </a:p>
      </dgm:t>
    </dgm:pt>
    <dgm:pt modelId="{1F361CFD-A13E-4130-8293-F339E6AB186B}" type="parTrans" cxnId="{8EA3F07A-4DB5-4876-BE38-EFA5ABD7B2B6}">
      <dgm:prSet/>
      <dgm:spPr/>
      <dgm:t>
        <a:bodyPr/>
        <a:lstStyle/>
        <a:p>
          <a:endParaRPr lang="zh-TW" altLang="en-US"/>
        </a:p>
      </dgm:t>
    </dgm:pt>
    <dgm:pt modelId="{B3EE8E11-91E2-4B08-A224-05C1E10CDFE0}" type="sibTrans" cxnId="{8EA3F07A-4DB5-4876-BE38-EFA5ABD7B2B6}">
      <dgm:prSet/>
      <dgm:spPr/>
      <dgm:t>
        <a:bodyPr/>
        <a:lstStyle/>
        <a:p>
          <a:endParaRPr lang="zh-TW" altLang="en-US"/>
        </a:p>
      </dgm:t>
    </dgm:pt>
    <dgm:pt modelId="{A9E68A3D-8864-47FA-8DB2-2256BE6B5487}">
      <dgm:prSet phldrT="[文字]"/>
      <dgm:spPr/>
      <dgm:t>
        <a:bodyPr/>
        <a:lstStyle/>
        <a:p>
          <a:r>
            <a:rPr lang="en-US" altLang="zh-TW" dirty="0" smtClean="0"/>
            <a:t>2</a:t>
          </a:r>
          <a:endParaRPr lang="zh-TW" altLang="en-US" dirty="0"/>
        </a:p>
      </dgm:t>
    </dgm:pt>
    <dgm:pt modelId="{3E87CC80-DC40-4606-A901-A9B66FA99F61}" type="parTrans" cxnId="{DB6F3F30-6367-4171-9D41-96C42DB27634}">
      <dgm:prSet/>
      <dgm:spPr/>
      <dgm:t>
        <a:bodyPr/>
        <a:lstStyle/>
        <a:p>
          <a:endParaRPr lang="zh-TW" altLang="en-US"/>
        </a:p>
      </dgm:t>
    </dgm:pt>
    <dgm:pt modelId="{CBCCEDEE-85D6-49CC-97BE-414E79329908}" type="sibTrans" cxnId="{DB6F3F30-6367-4171-9D41-96C42DB27634}">
      <dgm:prSet/>
      <dgm:spPr/>
      <dgm:t>
        <a:bodyPr/>
        <a:lstStyle/>
        <a:p>
          <a:endParaRPr lang="zh-TW" altLang="en-US"/>
        </a:p>
      </dgm:t>
    </dgm:pt>
    <dgm:pt modelId="{CCEB1DE0-4FA0-483A-B898-F059CFFB6719}">
      <dgm:prSet phldrT="[文字]" custT="1"/>
      <dgm:spPr/>
      <dgm:t>
        <a:bodyPr/>
        <a:lstStyle/>
        <a:p>
          <a:r>
            <a:rPr lang="zh-TW" altLang="en-US" sz="2000" dirty="0" smtClean="0">
              <a:latin typeface="華康儷中宋" panose="02020509000000000000" pitchFamily="49" charset="-120"/>
              <a:ea typeface="華康儷中宋" panose="02020509000000000000" pitchFamily="49" charset="-120"/>
            </a:rPr>
            <a:t>教師專業增能</a:t>
          </a:r>
          <a:r>
            <a:rPr lang="zh-TW" altLang="en-US" sz="2000" dirty="0" smtClean="0">
              <a:latin typeface="華康儷中宋"/>
              <a:ea typeface="華康儷中宋"/>
            </a:rPr>
            <a:t>、</a:t>
          </a:r>
          <a:r>
            <a:rPr lang="zh-TW" altLang="en-US" sz="2000" dirty="0" smtClean="0">
              <a:latin typeface="華康儷中宋" panose="02020509000000000000" pitchFamily="49" charset="-120"/>
              <a:ea typeface="華康儷中宋" panose="02020509000000000000" pitchFamily="49" charset="-120"/>
            </a:rPr>
            <a:t>課程試辦</a:t>
          </a:r>
          <a:endParaRPr lang="zh-TW" altLang="en-US" sz="2000" dirty="0">
            <a:latin typeface="華康儷中宋" panose="02020509000000000000" pitchFamily="49" charset="-120"/>
            <a:ea typeface="華康儷中宋" panose="02020509000000000000" pitchFamily="49" charset="-120"/>
          </a:endParaRPr>
        </a:p>
      </dgm:t>
    </dgm:pt>
    <dgm:pt modelId="{C4356A6F-F07A-43E9-AC10-387F8FF9DD9C}" type="parTrans" cxnId="{ACD04E5B-4F57-45DD-9D01-85CA72370DC9}">
      <dgm:prSet/>
      <dgm:spPr/>
      <dgm:t>
        <a:bodyPr/>
        <a:lstStyle/>
        <a:p>
          <a:endParaRPr lang="zh-TW" altLang="en-US"/>
        </a:p>
      </dgm:t>
    </dgm:pt>
    <dgm:pt modelId="{565F77ED-7183-4B43-8242-D6DD9E0EECE1}" type="sibTrans" cxnId="{ACD04E5B-4F57-45DD-9D01-85CA72370DC9}">
      <dgm:prSet/>
      <dgm:spPr/>
      <dgm:t>
        <a:bodyPr/>
        <a:lstStyle/>
        <a:p>
          <a:endParaRPr lang="zh-TW" altLang="en-US"/>
        </a:p>
      </dgm:t>
    </dgm:pt>
    <dgm:pt modelId="{2C1C5603-9D6A-4CE2-8D1C-6C13E0EF1534}">
      <dgm:prSet phldrT="[文字]"/>
      <dgm:spPr/>
      <dgm:t>
        <a:bodyPr/>
        <a:lstStyle/>
        <a:p>
          <a:r>
            <a:rPr lang="en-US" altLang="zh-TW" dirty="0" smtClean="0"/>
            <a:t>3</a:t>
          </a:r>
          <a:endParaRPr lang="zh-TW" altLang="en-US" dirty="0"/>
        </a:p>
      </dgm:t>
    </dgm:pt>
    <dgm:pt modelId="{5476D9AD-B135-4219-A8EB-DBD31E0D54B5}" type="parTrans" cxnId="{DFBECF0A-2020-4B12-94DC-8AA101403827}">
      <dgm:prSet/>
      <dgm:spPr/>
      <dgm:t>
        <a:bodyPr/>
        <a:lstStyle/>
        <a:p>
          <a:endParaRPr lang="zh-TW" altLang="en-US"/>
        </a:p>
      </dgm:t>
    </dgm:pt>
    <dgm:pt modelId="{89111A96-153F-4831-97A6-D1F3BD6E76D0}" type="sibTrans" cxnId="{DFBECF0A-2020-4B12-94DC-8AA101403827}">
      <dgm:prSet/>
      <dgm:spPr/>
      <dgm:t>
        <a:bodyPr/>
        <a:lstStyle/>
        <a:p>
          <a:endParaRPr lang="zh-TW" altLang="en-US"/>
        </a:p>
      </dgm:t>
    </dgm:pt>
    <dgm:pt modelId="{6936DBE4-2BD3-49B6-B859-678C6E10FC03}">
      <dgm:prSet phldrT="[文字]" custT="1"/>
      <dgm:spPr/>
      <dgm:t>
        <a:bodyPr/>
        <a:lstStyle/>
        <a:p>
          <a:r>
            <a:rPr lang="zh-TW" altLang="en-US" sz="2000" dirty="0" smtClean="0">
              <a:latin typeface="華康儷中宋" panose="02020509000000000000" pitchFamily="49" charset="-120"/>
              <a:ea typeface="華康儷中宋" panose="02020509000000000000" pitchFamily="49" charset="-120"/>
            </a:rPr>
            <a:t>課程架構、課程規劃、多元評量</a:t>
          </a:r>
          <a:endParaRPr lang="zh-TW" altLang="en-US" sz="2000" dirty="0">
            <a:latin typeface="華康儷中宋" panose="02020509000000000000" pitchFamily="49" charset="-120"/>
            <a:ea typeface="華康儷中宋" panose="02020509000000000000" pitchFamily="49" charset="-120"/>
          </a:endParaRPr>
        </a:p>
      </dgm:t>
    </dgm:pt>
    <dgm:pt modelId="{7A8FCF83-C2C4-4AF5-8474-A3DA832A6E46}" type="parTrans" cxnId="{6281F499-FCFF-482C-B2C3-72DCC9D5C38D}">
      <dgm:prSet/>
      <dgm:spPr/>
    </dgm:pt>
    <dgm:pt modelId="{8D1B1C7C-255B-4E14-A7FB-24553DDB5FC6}" type="sibTrans" cxnId="{6281F499-FCFF-482C-B2C3-72DCC9D5C38D}">
      <dgm:prSet/>
      <dgm:spPr/>
    </dgm:pt>
    <dgm:pt modelId="{86B8BB9D-333E-4D9A-AB47-1C033652FACF}">
      <dgm:prSet custT="1"/>
      <dgm:spPr/>
      <dgm:t>
        <a:bodyPr/>
        <a:lstStyle/>
        <a:p>
          <a:endParaRPr lang="zh-TW" altLang="en-US" sz="2000" dirty="0">
            <a:latin typeface="華康儷中宋" panose="02020509000000000000" pitchFamily="49" charset="-120"/>
            <a:ea typeface="華康儷中宋" panose="02020509000000000000" pitchFamily="49" charset="-120"/>
          </a:endParaRPr>
        </a:p>
      </dgm:t>
    </dgm:pt>
    <dgm:pt modelId="{6B68C497-9F24-47D3-A67A-B7DE6CFF2B57}" type="parTrans" cxnId="{41DC734B-3E2D-421E-A14E-3673202BEDA7}">
      <dgm:prSet/>
      <dgm:spPr/>
      <dgm:t>
        <a:bodyPr/>
        <a:lstStyle/>
        <a:p>
          <a:endParaRPr lang="zh-TW" altLang="en-US"/>
        </a:p>
      </dgm:t>
    </dgm:pt>
    <dgm:pt modelId="{CC032C98-17C5-40AF-8394-7342451BE2BB}" type="sibTrans" cxnId="{41DC734B-3E2D-421E-A14E-3673202BEDA7}">
      <dgm:prSet/>
      <dgm:spPr/>
      <dgm:t>
        <a:bodyPr/>
        <a:lstStyle/>
        <a:p>
          <a:endParaRPr lang="zh-TW" altLang="en-US"/>
        </a:p>
      </dgm:t>
    </dgm:pt>
    <dgm:pt modelId="{6CDF02BC-ED63-43B1-8F57-20EB194F1B41}">
      <dgm:prSet phldrT="[文字]" custT="1"/>
      <dgm:spPr/>
      <dgm:t>
        <a:bodyPr/>
        <a:lstStyle/>
        <a:p>
          <a:endParaRPr lang="zh-TW" altLang="en-US" sz="2000" dirty="0">
            <a:latin typeface="華康儷中宋" panose="02020509000000000000" pitchFamily="49" charset="-120"/>
            <a:ea typeface="華康儷中宋" panose="02020509000000000000" pitchFamily="49" charset="-120"/>
          </a:endParaRPr>
        </a:p>
      </dgm:t>
    </dgm:pt>
    <dgm:pt modelId="{555696F5-7CEC-4172-8437-21569F8CB7AA}" type="parTrans" cxnId="{80088962-1286-476E-8AB9-A616B475D9D1}">
      <dgm:prSet/>
      <dgm:spPr/>
    </dgm:pt>
    <dgm:pt modelId="{53C02C16-27FE-432E-9129-7BC5EA6B9EEF}" type="sibTrans" cxnId="{80088962-1286-476E-8AB9-A616B475D9D1}">
      <dgm:prSet/>
      <dgm:spPr/>
    </dgm:pt>
    <dgm:pt modelId="{0B7FE368-3E8F-4E5D-ACA7-8A3DAE4BFB2E}">
      <dgm:prSet phldrT="[文字]" custT="1"/>
      <dgm:spPr/>
      <dgm:t>
        <a:bodyPr/>
        <a:lstStyle/>
        <a:p>
          <a:r>
            <a:rPr lang="zh-TW" altLang="en-US" sz="2000" dirty="0" smtClean="0">
              <a:solidFill>
                <a:schemeClr val="tx1"/>
              </a:solidFill>
              <a:latin typeface="華康儷中宋" panose="02020509000000000000" pitchFamily="49" charset="-120"/>
              <a:ea typeface="華康儷中宋" panose="02020509000000000000" pitchFamily="49" charset="-120"/>
            </a:rPr>
            <a:t>學生入學、家長參育方式、招生人數、實驗期程</a:t>
          </a:r>
          <a:endParaRPr lang="zh-TW" altLang="en-US" sz="2000" dirty="0">
            <a:solidFill>
              <a:schemeClr val="tx1"/>
            </a:solidFill>
            <a:latin typeface="華康儷中宋" panose="02020509000000000000" pitchFamily="49" charset="-120"/>
            <a:ea typeface="華康儷中宋" panose="02020509000000000000" pitchFamily="49" charset="-120"/>
          </a:endParaRPr>
        </a:p>
      </dgm:t>
    </dgm:pt>
    <dgm:pt modelId="{19498A64-601C-49AB-8AFA-7672A98A1F86}" type="parTrans" cxnId="{047DFAD7-0FA6-4782-963A-F477A0C32AE5}">
      <dgm:prSet/>
      <dgm:spPr/>
    </dgm:pt>
    <dgm:pt modelId="{CB501A3E-9871-4084-AF14-F0C5228D1663}" type="sibTrans" cxnId="{047DFAD7-0FA6-4782-963A-F477A0C32AE5}">
      <dgm:prSet/>
      <dgm:spPr/>
    </dgm:pt>
    <dgm:pt modelId="{C8CFCF48-5420-42FC-BB37-CFB870BD688B}">
      <dgm:prSet phldrT="[文字]" custT="1"/>
      <dgm:spPr/>
      <dgm:t>
        <a:bodyPr/>
        <a:lstStyle/>
        <a:p>
          <a:r>
            <a:rPr lang="zh-TW" altLang="en-US" sz="2000" dirty="0" smtClean="0">
              <a:solidFill>
                <a:prstClr val="black">
                  <a:lumMod val="75000"/>
                  <a:lumOff val="25000"/>
                </a:prstClr>
              </a:solidFill>
              <a:latin typeface="華康儷中宋" panose="02020509000000000000" pitchFamily="49" charset="-120"/>
              <a:ea typeface="華康儷中宋" panose="02020509000000000000" pitchFamily="49" charset="-120"/>
            </a:rPr>
            <a:t>行政運作</a:t>
          </a:r>
          <a:r>
            <a:rPr lang="zh-TW" altLang="en-US" sz="2000" dirty="0" smtClean="0">
              <a:solidFill>
                <a:prstClr val="black">
                  <a:lumMod val="75000"/>
                  <a:lumOff val="25000"/>
                </a:prstClr>
              </a:solidFill>
              <a:latin typeface="華康儷中宋"/>
              <a:ea typeface="華康儷中宋"/>
            </a:rPr>
            <a:t>、組織型態、設備設施、實驗規範</a:t>
          </a:r>
          <a:endParaRPr lang="zh-TW" altLang="en-US" sz="2000" dirty="0">
            <a:solidFill>
              <a:schemeClr val="tx1"/>
            </a:solidFill>
          </a:endParaRPr>
        </a:p>
      </dgm:t>
    </dgm:pt>
    <dgm:pt modelId="{EF55F09D-A3C7-4B8E-928F-4F58620069B7}" type="parTrans" cxnId="{1CE99423-036F-4F08-95CF-311FAC27B03A}">
      <dgm:prSet/>
      <dgm:spPr/>
    </dgm:pt>
    <dgm:pt modelId="{3525BF46-2A66-478F-9E1B-C9153D8E7B6E}" type="sibTrans" cxnId="{1CE99423-036F-4F08-95CF-311FAC27B03A}">
      <dgm:prSet/>
      <dgm:spPr/>
    </dgm:pt>
    <dgm:pt modelId="{B90351F8-1BD9-4E5C-8408-300A649458A8}" type="pres">
      <dgm:prSet presAssocID="{4321F5BA-9399-4A6F-BC7E-9A469427011D}" presName="linearFlow" presStyleCnt="0">
        <dgm:presLayoutVars>
          <dgm:dir/>
          <dgm:animLvl val="lvl"/>
          <dgm:resizeHandles val="exact"/>
        </dgm:presLayoutVars>
      </dgm:prSet>
      <dgm:spPr/>
      <dgm:t>
        <a:bodyPr/>
        <a:lstStyle/>
        <a:p>
          <a:endParaRPr lang="zh-TW" altLang="en-US"/>
        </a:p>
      </dgm:t>
    </dgm:pt>
    <dgm:pt modelId="{E2710254-5F83-4AF3-9901-F013FF1E49DD}" type="pres">
      <dgm:prSet presAssocID="{D6A3168F-1A02-4DAE-9EC7-C9CAC86B2699}" presName="composite" presStyleCnt="0"/>
      <dgm:spPr/>
    </dgm:pt>
    <dgm:pt modelId="{273A7DD4-424B-4957-98BF-4D9A86088EB4}" type="pres">
      <dgm:prSet presAssocID="{D6A3168F-1A02-4DAE-9EC7-C9CAC86B2699}" presName="parentText" presStyleLbl="alignNode1" presStyleIdx="0" presStyleCnt="3">
        <dgm:presLayoutVars>
          <dgm:chMax val="1"/>
          <dgm:bulletEnabled val="1"/>
        </dgm:presLayoutVars>
      </dgm:prSet>
      <dgm:spPr/>
      <dgm:t>
        <a:bodyPr/>
        <a:lstStyle/>
        <a:p>
          <a:endParaRPr lang="zh-TW" altLang="en-US"/>
        </a:p>
      </dgm:t>
    </dgm:pt>
    <dgm:pt modelId="{D22DD60B-E6EA-4CD7-A44F-7D01B0E57E07}" type="pres">
      <dgm:prSet presAssocID="{D6A3168F-1A02-4DAE-9EC7-C9CAC86B2699}" presName="descendantText" presStyleLbl="alignAcc1" presStyleIdx="0" presStyleCnt="3">
        <dgm:presLayoutVars>
          <dgm:bulletEnabled val="1"/>
        </dgm:presLayoutVars>
      </dgm:prSet>
      <dgm:spPr/>
      <dgm:t>
        <a:bodyPr/>
        <a:lstStyle/>
        <a:p>
          <a:endParaRPr lang="zh-TW" altLang="en-US"/>
        </a:p>
      </dgm:t>
    </dgm:pt>
    <dgm:pt modelId="{BF7995BD-BB4C-4F1B-A624-7CBA1D7668E2}" type="pres">
      <dgm:prSet presAssocID="{5ADEE97C-16C9-42B9-962E-E46BF5B20D0A}" presName="sp" presStyleCnt="0"/>
      <dgm:spPr/>
    </dgm:pt>
    <dgm:pt modelId="{9134FDCC-D457-4672-8D66-CAF5CBF4B4CE}" type="pres">
      <dgm:prSet presAssocID="{A9E68A3D-8864-47FA-8DB2-2256BE6B5487}" presName="composite" presStyleCnt="0"/>
      <dgm:spPr/>
    </dgm:pt>
    <dgm:pt modelId="{95D2AF50-C3FB-429B-854B-ABD7CF16419F}" type="pres">
      <dgm:prSet presAssocID="{A9E68A3D-8864-47FA-8DB2-2256BE6B5487}" presName="parentText" presStyleLbl="alignNode1" presStyleIdx="1" presStyleCnt="3">
        <dgm:presLayoutVars>
          <dgm:chMax val="1"/>
          <dgm:bulletEnabled val="1"/>
        </dgm:presLayoutVars>
      </dgm:prSet>
      <dgm:spPr/>
      <dgm:t>
        <a:bodyPr/>
        <a:lstStyle/>
        <a:p>
          <a:endParaRPr lang="zh-TW" altLang="en-US"/>
        </a:p>
      </dgm:t>
    </dgm:pt>
    <dgm:pt modelId="{C65FA172-1AAF-4107-80A8-26D98B2820EE}" type="pres">
      <dgm:prSet presAssocID="{A9E68A3D-8864-47FA-8DB2-2256BE6B5487}" presName="descendantText" presStyleLbl="alignAcc1" presStyleIdx="1" presStyleCnt="3">
        <dgm:presLayoutVars>
          <dgm:bulletEnabled val="1"/>
        </dgm:presLayoutVars>
      </dgm:prSet>
      <dgm:spPr/>
      <dgm:t>
        <a:bodyPr/>
        <a:lstStyle/>
        <a:p>
          <a:endParaRPr lang="zh-TW" altLang="en-US"/>
        </a:p>
      </dgm:t>
    </dgm:pt>
    <dgm:pt modelId="{853524EC-3C57-4AB2-8680-AD9236D3A2EE}" type="pres">
      <dgm:prSet presAssocID="{CBCCEDEE-85D6-49CC-97BE-414E79329908}" presName="sp" presStyleCnt="0"/>
      <dgm:spPr/>
    </dgm:pt>
    <dgm:pt modelId="{BD66F610-F44B-4597-A328-1971177BD616}" type="pres">
      <dgm:prSet presAssocID="{2C1C5603-9D6A-4CE2-8D1C-6C13E0EF1534}" presName="composite" presStyleCnt="0"/>
      <dgm:spPr/>
    </dgm:pt>
    <dgm:pt modelId="{1238C783-8727-4BA0-86EA-54628A17A88B}" type="pres">
      <dgm:prSet presAssocID="{2C1C5603-9D6A-4CE2-8D1C-6C13E0EF1534}" presName="parentText" presStyleLbl="alignNode1" presStyleIdx="2" presStyleCnt="3">
        <dgm:presLayoutVars>
          <dgm:chMax val="1"/>
          <dgm:bulletEnabled val="1"/>
        </dgm:presLayoutVars>
      </dgm:prSet>
      <dgm:spPr/>
      <dgm:t>
        <a:bodyPr/>
        <a:lstStyle/>
        <a:p>
          <a:endParaRPr lang="zh-TW" altLang="en-US"/>
        </a:p>
      </dgm:t>
    </dgm:pt>
    <dgm:pt modelId="{D86FCFC7-D761-4747-8911-15BE2B9D20D7}" type="pres">
      <dgm:prSet presAssocID="{2C1C5603-9D6A-4CE2-8D1C-6C13E0EF1534}" presName="descendantText" presStyleLbl="alignAcc1" presStyleIdx="2" presStyleCnt="3">
        <dgm:presLayoutVars>
          <dgm:bulletEnabled val="1"/>
        </dgm:presLayoutVars>
      </dgm:prSet>
      <dgm:spPr/>
      <dgm:t>
        <a:bodyPr/>
        <a:lstStyle/>
        <a:p>
          <a:endParaRPr lang="zh-TW" altLang="en-US"/>
        </a:p>
      </dgm:t>
    </dgm:pt>
  </dgm:ptLst>
  <dgm:cxnLst>
    <dgm:cxn modelId="{F91004DC-7190-4669-906C-1E97030517AF}" type="presOf" srcId="{A9E68A3D-8864-47FA-8DB2-2256BE6B5487}" destId="{95D2AF50-C3FB-429B-854B-ABD7CF16419F}" srcOrd="0" destOrd="0" presId="urn:microsoft.com/office/officeart/2005/8/layout/chevron2"/>
    <dgm:cxn modelId="{C6C8AF85-86FA-4198-8F52-06673B5D7D92}" type="presOf" srcId="{C8CFCF48-5420-42FC-BB37-CFB870BD688B}" destId="{D86FCFC7-D761-4747-8911-15BE2B9D20D7}" srcOrd="0" destOrd="0" presId="urn:microsoft.com/office/officeart/2005/8/layout/chevron2"/>
    <dgm:cxn modelId="{41DC734B-3E2D-421E-A14E-3673202BEDA7}" srcId="{A9E68A3D-8864-47FA-8DB2-2256BE6B5487}" destId="{86B8BB9D-333E-4D9A-AB47-1C033652FACF}" srcOrd="3" destOrd="0" parTransId="{6B68C497-9F24-47D3-A67A-B7DE6CFF2B57}" sibTransId="{CC032C98-17C5-40AF-8394-7342451BE2BB}"/>
    <dgm:cxn modelId="{DFBECF0A-2020-4B12-94DC-8AA101403827}" srcId="{4321F5BA-9399-4A6F-BC7E-9A469427011D}" destId="{2C1C5603-9D6A-4CE2-8D1C-6C13E0EF1534}" srcOrd="2" destOrd="0" parTransId="{5476D9AD-B135-4219-A8EB-DBD31E0D54B5}" sibTransId="{89111A96-153F-4831-97A6-D1F3BD6E76D0}"/>
    <dgm:cxn modelId="{DBF8A868-9A32-4C71-8720-464560CC23B2}" type="presOf" srcId="{86B8BB9D-333E-4D9A-AB47-1C033652FACF}" destId="{C65FA172-1AAF-4107-80A8-26D98B2820EE}" srcOrd="0" destOrd="3" presId="urn:microsoft.com/office/officeart/2005/8/layout/chevron2"/>
    <dgm:cxn modelId="{80088962-1286-476E-8AB9-A616B475D9D1}" srcId="{A9E68A3D-8864-47FA-8DB2-2256BE6B5487}" destId="{6CDF02BC-ED63-43B1-8F57-20EB194F1B41}" srcOrd="0" destOrd="0" parTransId="{555696F5-7CEC-4172-8437-21569F8CB7AA}" sibTransId="{53C02C16-27FE-432E-9129-7BC5EA6B9EEF}"/>
    <dgm:cxn modelId="{4CF24058-6F0C-4EA2-A821-81EB527D42BA}" type="presOf" srcId="{0B7FE368-3E8F-4E5D-ACA7-8A3DAE4BFB2E}" destId="{D86FCFC7-D761-4747-8911-15BE2B9D20D7}" srcOrd="0" destOrd="1" presId="urn:microsoft.com/office/officeart/2005/8/layout/chevron2"/>
    <dgm:cxn modelId="{124ED562-FE1E-498B-8051-73A2F307149D}" type="presOf" srcId="{CCEB1DE0-4FA0-483A-B898-F059CFFB6719}" destId="{C65FA172-1AAF-4107-80A8-26D98B2820EE}" srcOrd="0" destOrd="1" presId="urn:microsoft.com/office/officeart/2005/8/layout/chevron2"/>
    <dgm:cxn modelId="{D24CEAED-BD5F-4CEE-8A98-820F81C9A433}" type="presOf" srcId="{4321F5BA-9399-4A6F-BC7E-9A469427011D}" destId="{B90351F8-1BD9-4E5C-8408-300A649458A8}" srcOrd="0" destOrd="0" presId="urn:microsoft.com/office/officeart/2005/8/layout/chevron2"/>
    <dgm:cxn modelId="{8EA3F07A-4DB5-4876-BE38-EFA5ABD7B2B6}" srcId="{D6A3168F-1A02-4DAE-9EC7-C9CAC86B2699}" destId="{E3B6E3D2-46BA-4A2E-ADD2-7F202C403B64}" srcOrd="1" destOrd="0" parTransId="{1F361CFD-A13E-4130-8293-F339E6AB186B}" sibTransId="{B3EE8E11-91E2-4B08-A224-05C1E10CDFE0}"/>
    <dgm:cxn modelId="{1CE99423-036F-4F08-95CF-311FAC27B03A}" srcId="{2C1C5603-9D6A-4CE2-8D1C-6C13E0EF1534}" destId="{C8CFCF48-5420-42FC-BB37-CFB870BD688B}" srcOrd="0" destOrd="0" parTransId="{EF55F09D-A3C7-4B8E-928F-4F58620069B7}" sibTransId="{3525BF46-2A66-478F-9E1B-C9153D8E7B6E}"/>
    <dgm:cxn modelId="{ACD04E5B-4F57-45DD-9D01-85CA72370DC9}" srcId="{A9E68A3D-8864-47FA-8DB2-2256BE6B5487}" destId="{CCEB1DE0-4FA0-483A-B898-F059CFFB6719}" srcOrd="1" destOrd="0" parTransId="{C4356A6F-F07A-43E9-AC10-387F8FF9DD9C}" sibTransId="{565F77ED-7183-4B43-8242-D6DD9E0EECE1}"/>
    <dgm:cxn modelId="{DB6F3F30-6367-4171-9D41-96C42DB27634}" srcId="{4321F5BA-9399-4A6F-BC7E-9A469427011D}" destId="{A9E68A3D-8864-47FA-8DB2-2256BE6B5487}" srcOrd="1" destOrd="0" parTransId="{3E87CC80-DC40-4606-A901-A9B66FA99F61}" sibTransId="{CBCCEDEE-85D6-49CC-97BE-414E79329908}"/>
    <dgm:cxn modelId="{5E38A98D-D223-4443-A5AA-F4EA8A31D8AA}" type="presOf" srcId="{6936DBE4-2BD3-49B6-B859-678C6E10FC03}" destId="{C65FA172-1AAF-4107-80A8-26D98B2820EE}" srcOrd="0" destOrd="2" presId="urn:microsoft.com/office/officeart/2005/8/layout/chevron2"/>
    <dgm:cxn modelId="{047DFAD7-0FA6-4782-963A-F477A0C32AE5}" srcId="{2C1C5603-9D6A-4CE2-8D1C-6C13E0EF1534}" destId="{0B7FE368-3E8F-4E5D-ACA7-8A3DAE4BFB2E}" srcOrd="1" destOrd="0" parTransId="{19498A64-601C-49AB-8AFA-7672A98A1F86}" sibTransId="{CB501A3E-9871-4084-AF14-F0C5228D1663}"/>
    <dgm:cxn modelId="{6281F499-FCFF-482C-B2C3-72DCC9D5C38D}" srcId="{A9E68A3D-8864-47FA-8DB2-2256BE6B5487}" destId="{6936DBE4-2BD3-49B6-B859-678C6E10FC03}" srcOrd="2" destOrd="0" parTransId="{7A8FCF83-C2C4-4AF5-8474-A3DA832A6E46}" sibTransId="{8D1B1C7C-255B-4E14-A7FB-24553DDB5FC6}"/>
    <dgm:cxn modelId="{D7899CD5-5FF4-4E93-9493-084D502CB60E}" type="presOf" srcId="{6CDF02BC-ED63-43B1-8F57-20EB194F1B41}" destId="{C65FA172-1AAF-4107-80A8-26D98B2820EE}" srcOrd="0" destOrd="0" presId="urn:microsoft.com/office/officeart/2005/8/layout/chevron2"/>
    <dgm:cxn modelId="{73DFB9DB-9DCA-4BF2-B20F-8029D648DAF2}" type="presOf" srcId="{E3B6E3D2-46BA-4A2E-ADD2-7F202C403B64}" destId="{D22DD60B-E6EA-4CD7-A44F-7D01B0E57E07}" srcOrd="0" destOrd="1" presId="urn:microsoft.com/office/officeart/2005/8/layout/chevron2"/>
    <dgm:cxn modelId="{610381E4-473A-4D2B-8E13-6932D6DE6F6E}" srcId="{4321F5BA-9399-4A6F-BC7E-9A469427011D}" destId="{D6A3168F-1A02-4DAE-9EC7-C9CAC86B2699}" srcOrd="0" destOrd="0" parTransId="{CB771A0D-A816-4371-863A-4E33A836B41E}" sibTransId="{5ADEE97C-16C9-42B9-962E-E46BF5B20D0A}"/>
    <dgm:cxn modelId="{3F595D3B-707A-4260-95D7-A508829DDE72}" type="presOf" srcId="{D6A3168F-1A02-4DAE-9EC7-C9CAC86B2699}" destId="{273A7DD4-424B-4957-98BF-4D9A86088EB4}" srcOrd="0" destOrd="0" presId="urn:microsoft.com/office/officeart/2005/8/layout/chevron2"/>
    <dgm:cxn modelId="{96BEB791-2D87-4B07-8845-D88D6DDB565E}" type="presOf" srcId="{CC5A8C86-E9BF-4DCA-B77B-9229E9328238}" destId="{D22DD60B-E6EA-4CD7-A44F-7D01B0E57E07}" srcOrd="0" destOrd="0" presId="urn:microsoft.com/office/officeart/2005/8/layout/chevron2"/>
    <dgm:cxn modelId="{CD33E205-1465-4E2A-BA38-47D80DA25D15}" type="presOf" srcId="{2C1C5603-9D6A-4CE2-8D1C-6C13E0EF1534}" destId="{1238C783-8727-4BA0-86EA-54628A17A88B}" srcOrd="0" destOrd="0" presId="urn:microsoft.com/office/officeart/2005/8/layout/chevron2"/>
    <dgm:cxn modelId="{A82BE45E-B709-4E8E-9C3F-86174631A345}" srcId="{D6A3168F-1A02-4DAE-9EC7-C9CAC86B2699}" destId="{CC5A8C86-E9BF-4DCA-B77B-9229E9328238}" srcOrd="0" destOrd="0" parTransId="{95BB8565-803C-4570-AA06-C617061D8111}" sibTransId="{87EBD7D3-E3F1-4113-B897-5DE4A11106F4}"/>
    <dgm:cxn modelId="{924FF7EF-92D5-4F12-B0B0-148AECCED730}" type="presParOf" srcId="{B90351F8-1BD9-4E5C-8408-300A649458A8}" destId="{E2710254-5F83-4AF3-9901-F013FF1E49DD}" srcOrd="0" destOrd="0" presId="urn:microsoft.com/office/officeart/2005/8/layout/chevron2"/>
    <dgm:cxn modelId="{437FA2EB-AD6E-41A2-A10E-567B0CF701C9}" type="presParOf" srcId="{E2710254-5F83-4AF3-9901-F013FF1E49DD}" destId="{273A7DD4-424B-4957-98BF-4D9A86088EB4}" srcOrd="0" destOrd="0" presId="urn:microsoft.com/office/officeart/2005/8/layout/chevron2"/>
    <dgm:cxn modelId="{9312BE8F-5057-4B3F-9372-9ECBB1A98AA5}" type="presParOf" srcId="{E2710254-5F83-4AF3-9901-F013FF1E49DD}" destId="{D22DD60B-E6EA-4CD7-A44F-7D01B0E57E07}" srcOrd="1" destOrd="0" presId="urn:microsoft.com/office/officeart/2005/8/layout/chevron2"/>
    <dgm:cxn modelId="{6D37A82C-C74E-451D-ADBC-73008AC9403F}" type="presParOf" srcId="{B90351F8-1BD9-4E5C-8408-300A649458A8}" destId="{BF7995BD-BB4C-4F1B-A624-7CBA1D7668E2}" srcOrd="1" destOrd="0" presId="urn:microsoft.com/office/officeart/2005/8/layout/chevron2"/>
    <dgm:cxn modelId="{C0A12E0C-BFDE-4B82-8DE0-E3D0968043FA}" type="presParOf" srcId="{B90351F8-1BD9-4E5C-8408-300A649458A8}" destId="{9134FDCC-D457-4672-8D66-CAF5CBF4B4CE}" srcOrd="2" destOrd="0" presId="urn:microsoft.com/office/officeart/2005/8/layout/chevron2"/>
    <dgm:cxn modelId="{863A876C-F19B-484D-9C8F-3C2E9B85DD49}" type="presParOf" srcId="{9134FDCC-D457-4672-8D66-CAF5CBF4B4CE}" destId="{95D2AF50-C3FB-429B-854B-ABD7CF16419F}" srcOrd="0" destOrd="0" presId="urn:microsoft.com/office/officeart/2005/8/layout/chevron2"/>
    <dgm:cxn modelId="{B07733E7-9E19-4463-94D5-859655AB1C95}" type="presParOf" srcId="{9134FDCC-D457-4672-8D66-CAF5CBF4B4CE}" destId="{C65FA172-1AAF-4107-80A8-26D98B2820EE}" srcOrd="1" destOrd="0" presId="urn:microsoft.com/office/officeart/2005/8/layout/chevron2"/>
    <dgm:cxn modelId="{EDD1427A-2F58-4A7F-8A5F-3DC3C45F8885}" type="presParOf" srcId="{B90351F8-1BD9-4E5C-8408-300A649458A8}" destId="{853524EC-3C57-4AB2-8680-AD9236D3A2EE}" srcOrd="3" destOrd="0" presId="urn:microsoft.com/office/officeart/2005/8/layout/chevron2"/>
    <dgm:cxn modelId="{88055E5D-9F46-41F5-A1C0-D5CC98FA9BE5}" type="presParOf" srcId="{B90351F8-1BD9-4E5C-8408-300A649458A8}" destId="{BD66F610-F44B-4597-A328-1971177BD616}" srcOrd="4" destOrd="0" presId="urn:microsoft.com/office/officeart/2005/8/layout/chevron2"/>
    <dgm:cxn modelId="{EF465173-95E4-484B-BF82-12C79FCF9AA3}" type="presParOf" srcId="{BD66F610-F44B-4597-A328-1971177BD616}" destId="{1238C783-8727-4BA0-86EA-54628A17A88B}" srcOrd="0" destOrd="0" presId="urn:microsoft.com/office/officeart/2005/8/layout/chevron2"/>
    <dgm:cxn modelId="{E25C5E52-3BA1-4CD9-9345-B27F4D0E34EE}" type="presParOf" srcId="{BD66F610-F44B-4597-A328-1971177BD616}" destId="{D86FCFC7-D761-4747-8911-15BE2B9D20D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4DC7C8-DEB9-4B4F-9DBE-EDA193B2D398}"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zh-TW" altLang="en-US"/>
        </a:p>
      </dgm:t>
    </dgm:pt>
    <dgm:pt modelId="{CD4D5CF6-75B6-400A-ABFE-D3CBC044C126}">
      <dgm:prSet phldrT="[文字]" custT="1"/>
      <dgm:spPr/>
      <dgm:t>
        <a:bodyPr/>
        <a:lstStyle/>
        <a:p>
          <a:pPr>
            <a:lnSpc>
              <a:spcPts val="2000"/>
            </a:lnSpc>
          </a:pPr>
          <a:r>
            <a:rPr lang="zh-TW" altLang="en-US" sz="2600" dirty="0" smtClean="0">
              <a:latin typeface="華康儷中宋" panose="02020509000000000000" pitchFamily="49" charset="-120"/>
              <a:ea typeface="華康儷中宋" panose="02020509000000000000" pitchFamily="49" charset="-120"/>
            </a:rPr>
            <a:t>動手</a:t>
          </a:r>
          <a:endParaRPr lang="en-US" altLang="zh-TW" sz="2600" dirty="0" smtClean="0">
            <a:latin typeface="華康儷中宋" panose="02020509000000000000" pitchFamily="49" charset="-120"/>
            <a:ea typeface="華康儷中宋" panose="02020509000000000000" pitchFamily="49" charset="-120"/>
          </a:endParaRPr>
        </a:p>
        <a:p>
          <a:pPr>
            <a:lnSpc>
              <a:spcPts val="2000"/>
            </a:lnSpc>
          </a:pPr>
          <a:r>
            <a:rPr lang="zh-TW" altLang="en-US" sz="2600" dirty="0" smtClean="0">
              <a:latin typeface="華康儷中宋" panose="02020509000000000000" pitchFamily="49" charset="-120"/>
              <a:ea typeface="華康儷中宋" panose="02020509000000000000" pitchFamily="49" charset="-120"/>
            </a:rPr>
            <a:t>實作</a:t>
          </a:r>
          <a:endParaRPr lang="zh-TW" altLang="en-US" sz="2600" dirty="0">
            <a:latin typeface="華康儷中宋" panose="02020509000000000000" pitchFamily="49" charset="-120"/>
            <a:ea typeface="華康儷中宋" panose="02020509000000000000" pitchFamily="49" charset="-120"/>
          </a:endParaRPr>
        </a:p>
      </dgm:t>
    </dgm:pt>
    <dgm:pt modelId="{F07CFCC2-F915-496B-B038-91F8D1F77A5F}" type="parTrans" cxnId="{6C89DB6A-688E-4F53-96F0-7CB67483ABA5}">
      <dgm:prSet/>
      <dgm:spPr/>
      <dgm:t>
        <a:bodyPr/>
        <a:lstStyle/>
        <a:p>
          <a:endParaRPr lang="zh-TW" altLang="en-US"/>
        </a:p>
      </dgm:t>
    </dgm:pt>
    <dgm:pt modelId="{A2B5C043-F4DE-4DB1-9393-37E89A91A3D1}" type="sibTrans" cxnId="{6C89DB6A-688E-4F53-96F0-7CB67483ABA5}">
      <dgm:prSet/>
      <dgm:spPr/>
      <dgm:t>
        <a:bodyPr/>
        <a:lstStyle/>
        <a:p>
          <a:endParaRPr lang="zh-TW" altLang="en-US"/>
        </a:p>
      </dgm:t>
    </dgm:pt>
    <dgm:pt modelId="{2F2721AD-BBF6-4B6C-8812-9235847414FC}">
      <dgm:prSet phldrT="[文字]" custT="1"/>
      <dgm:spPr/>
      <dgm:t>
        <a:bodyPr/>
        <a:lstStyle/>
        <a:p>
          <a:r>
            <a:rPr lang="zh-TW" altLang="en-US" sz="2800" dirty="0" smtClean="0">
              <a:latin typeface="華康儷中宋" panose="02020509000000000000" pitchFamily="49" charset="-120"/>
              <a:ea typeface="華康儷中宋" panose="02020509000000000000" pitchFamily="49" charset="-120"/>
            </a:rPr>
            <a:t>知行</a:t>
          </a:r>
          <a:endParaRPr lang="zh-TW" altLang="en-US" sz="2800" dirty="0">
            <a:latin typeface="華康儷中宋" panose="02020509000000000000" pitchFamily="49" charset="-120"/>
            <a:ea typeface="華康儷中宋" panose="02020509000000000000" pitchFamily="49" charset="-120"/>
          </a:endParaRPr>
        </a:p>
      </dgm:t>
    </dgm:pt>
    <dgm:pt modelId="{73A36F89-6031-4CA8-B981-B1C5EF6A88E7}" type="parTrans" cxnId="{099878CF-FBDB-4D53-AB4D-586625F83636}">
      <dgm:prSet/>
      <dgm:spPr/>
      <dgm:t>
        <a:bodyPr/>
        <a:lstStyle/>
        <a:p>
          <a:endParaRPr lang="zh-TW" altLang="en-US"/>
        </a:p>
      </dgm:t>
    </dgm:pt>
    <dgm:pt modelId="{968C0BE4-1203-4E82-BDA2-E7B4D63BB866}" type="sibTrans" cxnId="{099878CF-FBDB-4D53-AB4D-586625F83636}">
      <dgm:prSet/>
      <dgm:spPr/>
      <dgm:t>
        <a:bodyPr/>
        <a:lstStyle/>
        <a:p>
          <a:endParaRPr lang="zh-TW" altLang="en-US"/>
        </a:p>
      </dgm:t>
    </dgm:pt>
    <dgm:pt modelId="{53F600E2-676B-42AE-8FDC-73BD3BB4517E}">
      <dgm:prSet phldrT="[文字]" custT="1"/>
      <dgm:spPr/>
      <dgm:t>
        <a:bodyPr/>
        <a:lstStyle/>
        <a:p>
          <a:r>
            <a:rPr lang="zh-TW" altLang="en-US" sz="2600" dirty="0" smtClean="0">
              <a:latin typeface="華康儷中宋" panose="02020509000000000000" pitchFamily="49" charset="-120"/>
              <a:ea typeface="華康儷中宋" panose="02020509000000000000" pitchFamily="49" charset="-120"/>
            </a:rPr>
            <a:t>能動性展現</a:t>
          </a:r>
          <a:endParaRPr lang="zh-TW" altLang="en-US" sz="2600" dirty="0">
            <a:latin typeface="華康儷中宋" panose="02020509000000000000" pitchFamily="49" charset="-120"/>
            <a:ea typeface="華康儷中宋" panose="02020509000000000000" pitchFamily="49" charset="-120"/>
          </a:endParaRPr>
        </a:p>
      </dgm:t>
    </dgm:pt>
    <dgm:pt modelId="{0D3424D7-D71F-4083-86A3-F6B2253060DD}" type="parTrans" cxnId="{BAA80986-4AAD-4D85-8BCF-FA5D0E8A9167}">
      <dgm:prSet/>
      <dgm:spPr/>
      <dgm:t>
        <a:bodyPr/>
        <a:lstStyle/>
        <a:p>
          <a:endParaRPr lang="zh-TW" altLang="en-US"/>
        </a:p>
      </dgm:t>
    </dgm:pt>
    <dgm:pt modelId="{82A2654B-5952-4A88-8DCB-3F36C0D2A77C}" type="sibTrans" cxnId="{BAA80986-4AAD-4D85-8BCF-FA5D0E8A9167}">
      <dgm:prSet/>
      <dgm:spPr/>
      <dgm:t>
        <a:bodyPr/>
        <a:lstStyle/>
        <a:p>
          <a:endParaRPr lang="zh-TW" altLang="en-US"/>
        </a:p>
      </dgm:t>
    </dgm:pt>
    <dgm:pt modelId="{FFFFA395-C38F-4A1D-AB09-53655293CAFD}">
      <dgm:prSet phldrT="[文字]" custT="1"/>
      <dgm:spPr/>
      <dgm:t>
        <a:bodyPr/>
        <a:lstStyle/>
        <a:p>
          <a:r>
            <a:rPr lang="zh-TW" altLang="en-US" sz="2600" dirty="0" smtClean="0">
              <a:latin typeface="華康儷中宋" panose="02020509000000000000" pitchFamily="49" charset="-120"/>
              <a:ea typeface="華康儷中宋" panose="02020509000000000000" pitchFamily="49" charset="-120"/>
            </a:rPr>
            <a:t>溝通與表達</a:t>
          </a:r>
          <a:endParaRPr lang="zh-TW" altLang="en-US" sz="2600" dirty="0">
            <a:latin typeface="華康儷中宋" panose="02020509000000000000" pitchFamily="49" charset="-120"/>
            <a:ea typeface="華康儷中宋" panose="02020509000000000000" pitchFamily="49" charset="-120"/>
          </a:endParaRPr>
        </a:p>
      </dgm:t>
    </dgm:pt>
    <dgm:pt modelId="{6CCB826D-76F0-4DCF-9890-19E16641B9DD}" type="parTrans" cxnId="{E52E0AF4-8E2E-4A95-87AA-1036D52187CE}">
      <dgm:prSet/>
      <dgm:spPr/>
      <dgm:t>
        <a:bodyPr/>
        <a:lstStyle/>
        <a:p>
          <a:endParaRPr lang="zh-TW" altLang="en-US"/>
        </a:p>
      </dgm:t>
    </dgm:pt>
    <dgm:pt modelId="{6EC802EB-A2BA-4CD3-8B47-DBBD8F1B2A76}" type="sibTrans" cxnId="{E52E0AF4-8E2E-4A95-87AA-1036D52187CE}">
      <dgm:prSet/>
      <dgm:spPr/>
      <dgm:t>
        <a:bodyPr/>
        <a:lstStyle/>
        <a:p>
          <a:endParaRPr lang="zh-TW" altLang="en-US"/>
        </a:p>
      </dgm:t>
    </dgm:pt>
    <dgm:pt modelId="{AE43B14C-38FD-4EA6-B774-F45F87BC625D}">
      <dgm:prSet phldrT="[文字]" custT="1"/>
      <dgm:spPr/>
      <dgm:t>
        <a:bodyPr/>
        <a:lstStyle/>
        <a:p>
          <a:r>
            <a:rPr lang="zh-TW" altLang="en-US" sz="2600" dirty="0" smtClean="0">
              <a:latin typeface="華康儷中宋" panose="02020509000000000000" pitchFamily="49" charset="-120"/>
              <a:ea typeface="華康儷中宋" panose="02020509000000000000" pitchFamily="49" charset="-120"/>
            </a:rPr>
            <a:t>行知</a:t>
          </a:r>
          <a:endParaRPr lang="zh-TW" altLang="en-US" sz="2600" dirty="0">
            <a:latin typeface="華康儷中宋" panose="02020509000000000000" pitchFamily="49" charset="-120"/>
            <a:ea typeface="華康儷中宋" panose="02020509000000000000" pitchFamily="49" charset="-120"/>
          </a:endParaRPr>
        </a:p>
      </dgm:t>
    </dgm:pt>
    <dgm:pt modelId="{DC581A2A-7E55-4576-9F0D-31C4C05088F7}" type="parTrans" cxnId="{AAFD9766-53F9-401A-A026-3F5A0501E1BE}">
      <dgm:prSet/>
      <dgm:spPr/>
      <dgm:t>
        <a:bodyPr/>
        <a:lstStyle/>
        <a:p>
          <a:endParaRPr lang="zh-TW" altLang="en-US"/>
        </a:p>
      </dgm:t>
    </dgm:pt>
    <dgm:pt modelId="{49BEF357-5FF0-4D8C-A45A-A0CBE8A0EC9E}" type="sibTrans" cxnId="{AAFD9766-53F9-401A-A026-3F5A0501E1BE}">
      <dgm:prSet/>
      <dgm:spPr/>
      <dgm:t>
        <a:bodyPr/>
        <a:lstStyle/>
        <a:p>
          <a:endParaRPr lang="zh-TW" altLang="en-US"/>
        </a:p>
      </dgm:t>
    </dgm:pt>
    <dgm:pt modelId="{D44E3260-06F0-47AE-B835-386CB940F999}">
      <dgm:prSet phldrT="[文字]" custT="1"/>
      <dgm:spPr/>
      <dgm:t>
        <a:bodyPr/>
        <a:lstStyle/>
        <a:p>
          <a:r>
            <a:rPr lang="zh-TW" altLang="en-US" sz="2400" dirty="0" smtClean="0">
              <a:latin typeface="華康儷中宋" panose="02020509000000000000" pitchFamily="49" charset="-120"/>
              <a:ea typeface="華康儷中宋" panose="02020509000000000000" pitchFamily="49" charset="-120"/>
            </a:rPr>
            <a:t>解決問題能力</a:t>
          </a:r>
          <a:endParaRPr lang="zh-TW" altLang="en-US" sz="2400" dirty="0">
            <a:latin typeface="華康儷中宋" panose="02020509000000000000" pitchFamily="49" charset="-120"/>
            <a:ea typeface="華康儷中宋" panose="02020509000000000000" pitchFamily="49" charset="-120"/>
          </a:endParaRPr>
        </a:p>
      </dgm:t>
    </dgm:pt>
    <dgm:pt modelId="{BADB4109-7A7E-4AAD-A725-9AD259FEBC32}" type="parTrans" cxnId="{34A58C0A-46BA-4189-B301-BCA18A1EEB47}">
      <dgm:prSet/>
      <dgm:spPr/>
      <dgm:t>
        <a:bodyPr/>
        <a:lstStyle/>
        <a:p>
          <a:endParaRPr lang="zh-TW" altLang="en-US"/>
        </a:p>
      </dgm:t>
    </dgm:pt>
    <dgm:pt modelId="{F7DCA5C5-2E36-40D4-9972-5CD124E95700}" type="sibTrans" cxnId="{34A58C0A-46BA-4189-B301-BCA18A1EEB47}">
      <dgm:prSet/>
      <dgm:spPr/>
      <dgm:t>
        <a:bodyPr/>
        <a:lstStyle/>
        <a:p>
          <a:endParaRPr lang="zh-TW" altLang="en-US"/>
        </a:p>
      </dgm:t>
    </dgm:pt>
    <dgm:pt modelId="{96A4AAED-4C62-45C1-A107-5CC67106DEDB}" type="pres">
      <dgm:prSet presAssocID="{3F4DC7C8-DEB9-4B4F-9DBE-EDA193B2D398}" presName="diagram" presStyleCnt="0">
        <dgm:presLayoutVars>
          <dgm:chPref val="1"/>
          <dgm:dir/>
          <dgm:animOne val="branch"/>
          <dgm:animLvl val="lvl"/>
          <dgm:resizeHandles val="exact"/>
        </dgm:presLayoutVars>
      </dgm:prSet>
      <dgm:spPr/>
      <dgm:t>
        <a:bodyPr/>
        <a:lstStyle/>
        <a:p>
          <a:endParaRPr lang="zh-TW" altLang="en-US"/>
        </a:p>
      </dgm:t>
    </dgm:pt>
    <dgm:pt modelId="{1ABE879B-032B-4A4F-948A-148EFE523FA5}" type="pres">
      <dgm:prSet presAssocID="{CD4D5CF6-75B6-400A-ABFE-D3CBC044C126}" presName="root1" presStyleCnt="0"/>
      <dgm:spPr/>
    </dgm:pt>
    <dgm:pt modelId="{493A04AA-9791-4300-B5C6-E4E44E32ED11}" type="pres">
      <dgm:prSet presAssocID="{CD4D5CF6-75B6-400A-ABFE-D3CBC044C126}" presName="LevelOneTextNode" presStyleLbl="node0" presStyleIdx="0" presStyleCnt="1">
        <dgm:presLayoutVars>
          <dgm:chPref val="3"/>
        </dgm:presLayoutVars>
      </dgm:prSet>
      <dgm:spPr/>
      <dgm:t>
        <a:bodyPr/>
        <a:lstStyle/>
        <a:p>
          <a:endParaRPr lang="zh-TW" altLang="en-US"/>
        </a:p>
      </dgm:t>
    </dgm:pt>
    <dgm:pt modelId="{4716553D-1983-41E4-92A1-7CD20CEE33E3}" type="pres">
      <dgm:prSet presAssocID="{CD4D5CF6-75B6-400A-ABFE-D3CBC044C126}" presName="level2hierChild" presStyleCnt="0"/>
      <dgm:spPr/>
    </dgm:pt>
    <dgm:pt modelId="{9F0763B4-D70F-44C3-A4FF-ED18D89FE266}" type="pres">
      <dgm:prSet presAssocID="{73A36F89-6031-4CA8-B981-B1C5EF6A88E7}" presName="conn2-1" presStyleLbl="parChTrans1D2" presStyleIdx="0" presStyleCnt="2"/>
      <dgm:spPr/>
      <dgm:t>
        <a:bodyPr/>
        <a:lstStyle/>
        <a:p>
          <a:endParaRPr lang="zh-TW" altLang="en-US"/>
        </a:p>
      </dgm:t>
    </dgm:pt>
    <dgm:pt modelId="{17C001F1-7A9B-4C4A-A936-4EBF2613596D}" type="pres">
      <dgm:prSet presAssocID="{73A36F89-6031-4CA8-B981-B1C5EF6A88E7}" presName="connTx" presStyleLbl="parChTrans1D2" presStyleIdx="0" presStyleCnt="2"/>
      <dgm:spPr/>
      <dgm:t>
        <a:bodyPr/>
        <a:lstStyle/>
        <a:p>
          <a:endParaRPr lang="zh-TW" altLang="en-US"/>
        </a:p>
      </dgm:t>
    </dgm:pt>
    <dgm:pt modelId="{AB567658-9A77-4450-B8C8-C9D6704C51E7}" type="pres">
      <dgm:prSet presAssocID="{2F2721AD-BBF6-4B6C-8812-9235847414FC}" presName="root2" presStyleCnt="0"/>
      <dgm:spPr/>
    </dgm:pt>
    <dgm:pt modelId="{45D1A171-7CDB-43D5-9C33-CB0A05BA7045}" type="pres">
      <dgm:prSet presAssocID="{2F2721AD-BBF6-4B6C-8812-9235847414FC}" presName="LevelTwoTextNode" presStyleLbl="node2" presStyleIdx="0" presStyleCnt="2">
        <dgm:presLayoutVars>
          <dgm:chPref val="3"/>
        </dgm:presLayoutVars>
      </dgm:prSet>
      <dgm:spPr/>
      <dgm:t>
        <a:bodyPr/>
        <a:lstStyle/>
        <a:p>
          <a:endParaRPr lang="zh-TW" altLang="en-US"/>
        </a:p>
      </dgm:t>
    </dgm:pt>
    <dgm:pt modelId="{8FF72F0A-1B11-4ACE-A828-D811552AE0E2}" type="pres">
      <dgm:prSet presAssocID="{2F2721AD-BBF6-4B6C-8812-9235847414FC}" presName="level3hierChild" presStyleCnt="0"/>
      <dgm:spPr/>
    </dgm:pt>
    <dgm:pt modelId="{1BF9B7F2-1935-4C61-B33B-E179BB74FE3D}" type="pres">
      <dgm:prSet presAssocID="{0D3424D7-D71F-4083-86A3-F6B2253060DD}" presName="conn2-1" presStyleLbl="parChTrans1D3" presStyleIdx="0" presStyleCnt="3"/>
      <dgm:spPr/>
      <dgm:t>
        <a:bodyPr/>
        <a:lstStyle/>
        <a:p>
          <a:endParaRPr lang="zh-TW" altLang="en-US"/>
        </a:p>
      </dgm:t>
    </dgm:pt>
    <dgm:pt modelId="{D20479EF-CE59-44CD-A877-52855FE44F80}" type="pres">
      <dgm:prSet presAssocID="{0D3424D7-D71F-4083-86A3-F6B2253060DD}" presName="connTx" presStyleLbl="parChTrans1D3" presStyleIdx="0" presStyleCnt="3"/>
      <dgm:spPr/>
      <dgm:t>
        <a:bodyPr/>
        <a:lstStyle/>
        <a:p>
          <a:endParaRPr lang="zh-TW" altLang="en-US"/>
        </a:p>
      </dgm:t>
    </dgm:pt>
    <dgm:pt modelId="{421C833D-4EE1-44A5-B337-EBBB8A3B4AC3}" type="pres">
      <dgm:prSet presAssocID="{53F600E2-676B-42AE-8FDC-73BD3BB4517E}" presName="root2" presStyleCnt="0"/>
      <dgm:spPr/>
    </dgm:pt>
    <dgm:pt modelId="{6FC04D48-A604-46C7-99A5-0FD57DC732A4}" type="pres">
      <dgm:prSet presAssocID="{53F600E2-676B-42AE-8FDC-73BD3BB4517E}" presName="LevelTwoTextNode" presStyleLbl="node3" presStyleIdx="0" presStyleCnt="3">
        <dgm:presLayoutVars>
          <dgm:chPref val="3"/>
        </dgm:presLayoutVars>
      </dgm:prSet>
      <dgm:spPr/>
      <dgm:t>
        <a:bodyPr/>
        <a:lstStyle/>
        <a:p>
          <a:endParaRPr lang="zh-TW" altLang="en-US"/>
        </a:p>
      </dgm:t>
    </dgm:pt>
    <dgm:pt modelId="{45CF1AB2-986E-4834-8B60-B855482B7AD6}" type="pres">
      <dgm:prSet presAssocID="{53F600E2-676B-42AE-8FDC-73BD3BB4517E}" presName="level3hierChild" presStyleCnt="0"/>
      <dgm:spPr/>
    </dgm:pt>
    <dgm:pt modelId="{06FDFE60-A681-41B4-A7EF-399CB314C6AE}" type="pres">
      <dgm:prSet presAssocID="{6CCB826D-76F0-4DCF-9890-19E16641B9DD}" presName="conn2-1" presStyleLbl="parChTrans1D3" presStyleIdx="1" presStyleCnt="3"/>
      <dgm:spPr/>
      <dgm:t>
        <a:bodyPr/>
        <a:lstStyle/>
        <a:p>
          <a:endParaRPr lang="zh-TW" altLang="en-US"/>
        </a:p>
      </dgm:t>
    </dgm:pt>
    <dgm:pt modelId="{A539E857-0503-466B-8010-575250E26F8A}" type="pres">
      <dgm:prSet presAssocID="{6CCB826D-76F0-4DCF-9890-19E16641B9DD}" presName="connTx" presStyleLbl="parChTrans1D3" presStyleIdx="1" presStyleCnt="3"/>
      <dgm:spPr/>
      <dgm:t>
        <a:bodyPr/>
        <a:lstStyle/>
        <a:p>
          <a:endParaRPr lang="zh-TW" altLang="en-US"/>
        </a:p>
      </dgm:t>
    </dgm:pt>
    <dgm:pt modelId="{B53CB67C-7371-4817-8E8D-68C698BB9062}" type="pres">
      <dgm:prSet presAssocID="{FFFFA395-C38F-4A1D-AB09-53655293CAFD}" presName="root2" presStyleCnt="0"/>
      <dgm:spPr/>
    </dgm:pt>
    <dgm:pt modelId="{8AB3EF83-0CC3-49C0-ABC6-A59A4343D4F1}" type="pres">
      <dgm:prSet presAssocID="{FFFFA395-C38F-4A1D-AB09-53655293CAFD}" presName="LevelTwoTextNode" presStyleLbl="node3" presStyleIdx="1" presStyleCnt="3">
        <dgm:presLayoutVars>
          <dgm:chPref val="3"/>
        </dgm:presLayoutVars>
      </dgm:prSet>
      <dgm:spPr/>
      <dgm:t>
        <a:bodyPr/>
        <a:lstStyle/>
        <a:p>
          <a:endParaRPr lang="zh-TW" altLang="en-US"/>
        </a:p>
      </dgm:t>
    </dgm:pt>
    <dgm:pt modelId="{58CA83DF-F566-4E51-8110-A8610D2C4A26}" type="pres">
      <dgm:prSet presAssocID="{FFFFA395-C38F-4A1D-AB09-53655293CAFD}" presName="level3hierChild" presStyleCnt="0"/>
      <dgm:spPr/>
    </dgm:pt>
    <dgm:pt modelId="{0D97BC28-65EB-43E0-9AD9-A146C1104314}" type="pres">
      <dgm:prSet presAssocID="{DC581A2A-7E55-4576-9F0D-31C4C05088F7}" presName="conn2-1" presStyleLbl="parChTrans1D2" presStyleIdx="1" presStyleCnt="2"/>
      <dgm:spPr/>
      <dgm:t>
        <a:bodyPr/>
        <a:lstStyle/>
        <a:p>
          <a:endParaRPr lang="zh-TW" altLang="en-US"/>
        </a:p>
      </dgm:t>
    </dgm:pt>
    <dgm:pt modelId="{3BEC0001-2DA8-47AE-84F7-44D97972A44B}" type="pres">
      <dgm:prSet presAssocID="{DC581A2A-7E55-4576-9F0D-31C4C05088F7}" presName="connTx" presStyleLbl="parChTrans1D2" presStyleIdx="1" presStyleCnt="2"/>
      <dgm:spPr/>
      <dgm:t>
        <a:bodyPr/>
        <a:lstStyle/>
        <a:p>
          <a:endParaRPr lang="zh-TW" altLang="en-US"/>
        </a:p>
      </dgm:t>
    </dgm:pt>
    <dgm:pt modelId="{45914016-3494-4918-B954-B172FB824F0F}" type="pres">
      <dgm:prSet presAssocID="{AE43B14C-38FD-4EA6-B774-F45F87BC625D}" presName="root2" presStyleCnt="0"/>
      <dgm:spPr/>
    </dgm:pt>
    <dgm:pt modelId="{48408129-5F2C-4F42-8903-10B0D377AE9B}" type="pres">
      <dgm:prSet presAssocID="{AE43B14C-38FD-4EA6-B774-F45F87BC625D}" presName="LevelTwoTextNode" presStyleLbl="node2" presStyleIdx="1" presStyleCnt="2">
        <dgm:presLayoutVars>
          <dgm:chPref val="3"/>
        </dgm:presLayoutVars>
      </dgm:prSet>
      <dgm:spPr/>
      <dgm:t>
        <a:bodyPr/>
        <a:lstStyle/>
        <a:p>
          <a:endParaRPr lang="zh-TW" altLang="en-US"/>
        </a:p>
      </dgm:t>
    </dgm:pt>
    <dgm:pt modelId="{28B6D23A-3A0C-4982-AF02-3A9470ABC70A}" type="pres">
      <dgm:prSet presAssocID="{AE43B14C-38FD-4EA6-B774-F45F87BC625D}" presName="level3hierChild" presStyleCnt="0"/>
      <dgm:spPr/>
    </dgm:pt>
    <dgm:pt modelId="{6B6A3AAD-E126-4EF4-BCEC-7068F53F2302}" type="pres">
      <dgm:prSet presAssocID="{BADB4109-7A7E-4AAD-A725-9AD259FEBC32}" presName="conn2-1" presStyleLbl="parChTrans1D3" presStyleIdx="2" presStyleCnt="3"/>
      <dgm:spPr/>
      <dgm:t>
        <a:bodyPr/>
        <a:lstStyle/>
        <a:p>
          <a:endParaRPr lang="zh-TW" altLang="en-US"/>
        </a:p>
      </dgm:t>
    </dgm:pt>
    <dgm:pt modelId="{D5707F8E-19BC-4D0B-B480-F332207AA69D}" type="pres">
      <dgm:prSet presAssocID="{BADB4109-7A7E-4AAD-A725-9AD259FEBC32}" presName="connTx" presStyleLbl="parChTrans1D3" presStyleIdx="2" presStyleCnt="3"/>
      <dgm:spPr/>
      <dgm:t>
        <a:bodyPr/>
        <a:lstStyle/>
        <a:p>
          <a:endParaRPr lang="zh-TW" altLang="en-US"/>
        </a:p>
      </dgm:t>
    </dgm:pt>
    <dgm:pt modelId="{CE642955-E681-4C88-92DF-AAEC3E80F12B}" type="pres">
      <dgm:prSet presAssocID="{D44E3260-06F0-47AE-B835-386CB940F999}" presName="root2" presStyleCnt="0"/>
      <dgm:spPr/>
    </dgm:pt>
    <dgm:pt modelId="{57F0B6E8-5D51-4718-B37A-D1FA2ED16A02}" type="pres">
      <dgm:prSet presAssocID="{D44E3260-06F0-47AE-B835-386CB940F999}" presName="LevelTwoTextNode" presStyleLbl="node3" presStyleIdx="2" presStyleCnt="3">
        <dgm:presLayoutVars>
          <dgm:chPref val="3"/>
        </dgm:presLayoutVars>
      </dgm:prSet>
      <dgm:spPr/>
      <dgm:t>
        <a:bodyPr/>
        <a:lstStyle/>
        <a:p>
          <a:endParaRPr lang="zh-TW" altLang="en-US"/>
        </a:p>
      </dgm:t>
    </dgm:pt>
    <dgm:pt modelId="{FA3B8785-9DA5-4A68-B698-89BA9D2A819C}" type="pres">
      <dgm:prSet presAssocID="{D44E3260-06F0-47AE-B835-386CB940F999}" presName="level3hierChild" presStyleCnt="0"/>
      <dgm:spPr/>
    </dgm:pt>
  </dgm:ptLst>
  <dgm:cxnLst>
    <dgm:cxn modelId="{AC1BA189-29B4-45BE-B74B-D95121EFF379}" type="presOf" srcId="{DC581A2A-7E55-4576-9F0D-31C4C05088F7}" destId="{3BEC0001-2DA8-47AE-84F7-44D97972A44B}" srcOrd="1" destOrd="0" presId="urn:microsoft.com/office/officeart/2005/8/layout/hierarchy2"/>
    <dgm:cxn modelId="{6C89DB6A-688E-4F53-96F0-7CB67483ABA5}" srcId="{3F4DC7C8-DEB9-4B4F-9DBE-EDA193B2D398}" destId="{CD4D5CF6-75B6-400A-ABFE-D3CBC044C126}" srcOrd="0" destOrd="0" parTransId="{F07CFCC2-F915-496B-B038-91F8D1F77A5F}" sibTransId="{A2B5C043-F4DE-4DB1-9393-37E89A91A3D1}"/>
    <dgm:cxn modelId="{4F207256-8D8C-4A3E-AB29-D70825A3BDE8}" type="presOf" srcId="{73A36F89-6031-4CA8-B981-B1C5EF6A88E7}" destId="{9F0763B4-D70F-44C3-A4FF-ED18D89FE266}" srcOrd="0" destOrd="0" presId="urn:microsoft.com/office/officeart/2005/8/layout/hierarchy2"/>
    <dgm:cxn modelId="{3E5374C5-3CDE-4D3C-BB58-D31EC53F687E}" type="presOf" srcId="{DC581A2A-7E55-4576-9F0D-31C4C05088F7}" destId="{0D97BC28-65EB-43E0-9AD9-A146C1104314}" srcOrd="0" destOrd="0" presId="urn:microsoft.com/office/officeart/2005/8/layout/hierarchy2"/>
    <dgm:cxn modelId="{17216C2D-AE97-406C-A680-B7C02E770C19}" type="presOf" srcId="{0D3424D7-D71F-4083-86A3-F6B2253060DD}" destId="{1BF9B7F2-1935-4C61-B33B-E179BB74FE3D}" srcOrd="0" destOrd="0" presId="urn:microsoft.com/office/officeart/2005/8/layout/hierarchy2"/>
    <dgm:cxn modelId="{F2664759-ECF8-44D9-A68F-66B449FAF68D}" type="presOf" srcId="{BADB4109-7A7E-4AAD-A725-9AD259FEBC32}" destId="{6B6A3AAD-E126-4EF4-BCEC-7068F53F2302}" srcOrd="0" destOrd="0" presId="urn:microsoft.com/office/officeart/2005/8/layout/hierarchy2"/>
    <dgm:cxn modelId="{890BC262-BC89-4E6A-A311-680E907F3148}" type="presOf" srcId="{AE43B14C-38FD-4EA6-B774-F45F87BC625D}" destId="{48408129-5F2C-4F42-8903-10B0D377AE9B}" srcOrd="0" destOrd="0" presId="urn:microsoft.com/office/officeart/2005/8/layout/hierarchy2"/>
    <dgm:cxn modelId="{8A07DEC6-51CA-451E-89D2-A69072A3EEA9}" type="presOf" srcId="{CD4D5CF6-75B6-400A-ABFE-D3CBC044C126}" destId="{493A04AA-9791-4300-B5C6-E4E44E32ED11}" srcOrd="0" destOrd="0" presId="urn:microsoft.com/office/officeart/2005/8/layout/hierarchy2"/>
    <dgm:cxn modelId="{6E6ED653-5400-4004-8AE5-D3EF3A49910C}" type="presOf" srcId="{73A36F89-6031-4CA8-B981-B1C5EF6A88E7}" destId="{17C001F1-7A9B-4C4A-A936-4EBF2613596D}" srcOrd="1" destOrd="0" presId="urn:microsoft.com/office/officeart/2005/8/layout/hierarchy2"/>
    <dgm:cxn modelId="{09DDA889-98E3-42EB-BBA2-703BB11F3BC1}" type="presOf" srcId="{BADB4109-7A7E-4AAD-A725-9AD259FEBC32}" destId="{D5707F8E-19BC-4D0B-B480-F332207AA69D}" srcOrd="1" destOrd="0" presId="urn:microsoft.com/office/officeart/2005/8/layout/hierarchy2"/>
    <dgm:cxn modelId="{099878CF-FBDB-4D53-AB4D-586625F83636}" srcId="{CD4D5CF6-75B6-400A-ABFE-D3CBC044C126}" destId="{2F2721AD-BBF6-4B6C-8812-9235847414FC}" srcOrd="0" destOrd="0" parTransId="{73A36F89-6031-4CA8-B981-B1C5EF6A88E7}" sibTransId="{968C0BE4-1203-4E82-BDA2-E7B4D63BB866}"/>
    <dgm:cxn modelId="{34A58C0A-46BA-4189-B301-BCA18A1EEB47}" srcId="{AE43B14C-38FD-4EA6-B774-F45F87BC625D}" destId="{D44E3260-06F0-47AE-B835-386CB940F999}" srcOrd="0" destOrd="0" parTransId="{BADB4109-7A7E-4AAD-A725-9AD259FEBC32}" sibTransId="{F7DCA5C5-2E36-40D4-9972-5CD124E95700}"/>
    <dgm:cxn modelId="{BAA80986-4AAD-4D85-8BCF-FA5D0E8A9167}" srcId="{2F2721AD-BBF6-4B6C-8812-9235847414FC}" destId="{53F600E2-676B-42AE-8FDC-73BD3BB4517E}" srcOrd="0" destOrd="0" parTransId="{0D3424D7-D71F-4083-86A3-F6B2253060DD}" sibTransId="{82A2654B-5952-4A88-8DCB-3F36C0D2A77C}"/>
    <dgm:cxn modelId="{EC0916CE-25D6-4B2D-A6D4-2D000C6690FE}" type="presOf" srcId="{2F2721AD-BBF6-4B6C-8812-9235847414FC}" destId="{45D1A171-7CDB-43D5-9C33-CB0A05BA7045}" srcOrd="0" destOrd="0" presId="urn:microsoft.com/office/officeart/2005/8/layout/hierarchy2"/>
    <dgm:cxn modelId="{5667057F-42A3-489E-AC4F-39B2FB7CA66A}" type="presOf" srcId="{FFFFA395-C38F-4A1D-AB09-53655293CAFD}" destId="{8AB3EF83-0CC3-49C0-ABC6-A59A4343D4F1}" srcOrd="0" destOrd="0" presId="urn:microsoft.com/office/officeart/2005/8/layout/hierarchy2"/>
    <dgm:cxn modelId="{90B5E903-57EB-45A4-BC4E-DCC1D2B12AD8}" type="presOf" srcId="{D44E3260-06F0-47AE-B835-386CB940F999}" destId="{57F0B6E8-5D51-4718-B37A-D1FA2ED16A02}" srcOrd="0" destOrd="0" presId="urn:microsoft.com/office/officeart/2005/8/layout/hierarchy2"/>
    <dgm:cxn modelId="{AAFD9766-53F9-401A-A026-3F5A0501E1BE}" srcId="{CD4D5CF6-75B6-400A-ABFE-D3CBC044C126}" destId="{AE43B14C-38FD-4EA6-B774-F45F87BC625D}" srcOrd="1" destOrd="0" parTransId="{DC581A2A-7E55-4576-9F0D-31C4C05088F7}" sibTransId="{49BEF357-5FF0-4D8C-A45A-A0CBE8A0EC9E}"/>
    <dgm:cxn modelId="{A2B7A904-305F-45E0-AE60-6A3F4FFB7EC3}" type="presOf" srcId="{3F4DC7C8-DEB9-4B4F-9DBE-EDA193B2D398}" destId="{96A4AAED-4C62-45C1-A107-5CC67106DEDB}" srcOrd="0" destOrd="0" presId="urn:microsoft.com/office/officeart/2005/8/layout/hierarchy2"/>
    <dgm:cxn modelId="{E52E0AF4-8E2E-4A95-87AA-1036D52187CE}" srcId="{2F2721AD-BBF6-4B6C-8812-9235847414FC}" destId="{FFFFA395-C38F-4A1D-AB09-53655293CAFD}" srcOrd="1" destOrd="0" parTransId="{6CCB826D-76F0-4DCF-9890-19E16641B9DD}" sibTransId="{6EC802EB-A2BA-4CD3-8B47-DBBD8F1B2A76}"/>
    <dgm:cxn modelId="{4BDAA933-19E9-4A20-AF2C-2AD2BC4707C6}" type="presOf" srcId="{53F600E2-676B-42AE-8FDC-73BD3BB4517E}" destId="{6FC04D48-A604-46C7-99A5-0FD57DC732A4}" srcOrd="0" destOrd="0" presId="urn:microsoft.com/office/officeart/2005/8/layout/hierarchy2"/>
    <dgm:cxn modelId="{E2AC4747-204C-4709-9B96-C922A7C6CBB1}" type="presOf" srcId="{6CCB826D-76F0-4DCF-9890-19E16641B9DD}" destId="{A539E857-0503-466B-8010-575250E26F8A}" srcOrd="1" destOrd="0" presId="urn:microsoft.com/office/officeart/2005/8/layout/hierarchy2"/>
    <dgm:cxn modelId="{C2EB457A-7AFA-439E-956F-8AB88ED770D0}" type="presOf" srcId="{0D3424D7-D71F-4083-86A3-F6B2253060DD}" destId="{D20479EF-CE59-44CD-A877-52855FE44F80}" srcOrd="1" destOrd="0" presId="urn:microsoft.com/office/officeart/2005/8/layout/hierarchy2"/>
    <dgm:cxn modelId="{179A2C90-9F57-4CB0-AE13-5F73158BD138}" type="presOf" srcId="{6CCB826D-76F0-4DCF-9890-19E16641B9DD}" destId="{06FDFE60-A681-41B4-A7EF-399CB314C6AE}" srcOrd="0" destOrd="0" presId="urn:microsoft.com/office/officeart/2005/8/layout/hierarchy2"/>
    <dgm:cxn modelId="{B79BA580-145F-4B07-A604-E72116BB8652}" type="presParOf" srcId="{96A4AAED-4C62-45C1-A107-5CC67106DEDB}" destId="{1ABE879B-032B-4A4F-948A-148EFE523FA5}" srcOrd="0" destOrd="0" presId="urn:microsoft.com/office/officeart/2005/8/layout/hierarchy2"/>
    <dgm:cxn modelId="{298C9542-5DFA-4D0D-B4F4-C87DBF7120BE}" type="presParOf" srcId="{1ABE879B-032B-4A4F-948A-148EFE523FA5}" destId="{493A04AA-9791-4300-B5C6-E4E44E32ED11}" srcOrd="0" destOrd="0" presId="urn:microsoft.com/office/officeart/2005/8/layout/hierarchy2"/>
    <dgm:cxn modelId="{601694A4-62D9-4C7B-8822-51EE9ADCC6D1}" type="presParOf" srcId="{1ABE879B-032B-4A4F-948A-148EFE523FA5}" destId="{4716553D-1983-41E4-92A1-7CD20CEE33E3}" srcOrd="1" destOrd="0" presId="urn:microsoft.com/office/officeart/2005/8/layout/hierarchy2"/>
    <dgm:cxn modelId="{469752DC-7E46-4A49-A446-E21FDC99469A}" type="presParOf" srcId="{4716553D-1983-41E4-92A1-7CD20CEE33E3}" destId="{9F0763B4-D70F-44C3-A4FF-ED18D89FE266}" srcOrd="0" destOrd="0" presId="urn:microsoft.com/office/officeart/2005/8/layout/hierarchy2"/>
    <dgm:cxn modelId="{E2917D6B-86F2-4055-93C6-22617D243AEF}" type="presParOf" srcId="{9F0763B4-D70F-44C3-A4FF-ED18D89FE266}" destId="{17C001F1-7A9B-4C4A-A936-4EBF2613596D}" srcOrd="0" destOrd="0" presId="urn:microsoft.com/office/officeart/2005/8/layout/hierarchy2"/>
    <dgm:cxn modelId="{BD0A0006-0703-4AB1-AE56-A97ECF7A6ADE}" type="presParOf" srcId="{4716553D-1983-41E4-92A1-7CD20CEE33E3}" destId="{AB567658-9A77-4450-B8C8-C9D6704C51E7}" srcOrd="1" destOrd="0" presId="urn:microsoft.com/office/officeart/2005/8/layout/hierarchy2"/>
    <dgm:cxn modelId="{8F2972DB-BD79-4060-8FB7-7A003B1575FB}" type="presParOf" srcId="{AB567658-9A77-4450-B8C8-C9D6704C51E7}" destId="{45D1A171-7CDB-43D5-9C33-CB0A05BA7045}" srcOrd="0" destOrd="0" presId="urn:microsoft.com/office/officeart/2005/8/layout/hierarchy2"/>
    <dgm:cxn modelId="{D6C85215-4145-468F-BCB7-93B9265857D3}" type="presParOf" srcId="{AB567658-9A77-4450-B8C8-C9D6704C51E7}" destId="{8FF72F0A-1B11-4ACE-A828-D811552AE0E2}" srcOrd="1" destOrd="0" presId="urn:microsoft.com/office/officeart/2005/8/layout/hierarchy2"/>
    <dgm:cxn modelId="{DAD07E53-25FF-4C2C-9FEF-C718EFA9BD34}" type="presParOf" srcId="{8FF72F0A-1B11-4ACE-A828-D811552AE0E2}" destId="{1BF9B7F2-1935-4C61-B33B-E179BB74FE3D}" srcOrd="0" destOrd="0" presId="urn:microsoft.com/office/officeart/2005/8/layout/hierarchy2"/>
    <dgm:cxn modelId="{733CF156-E419-4B94-BF39-160378D75B71}" type="presParOf" srcId="{1BF9B7F2-1935-4C61-B33B-E179BB74FE3D}" destId="{D20479EF-CE59-44CD-A877-52855FE44F80}" srcOrd="0" destOrd="0" presId="urn:microsoft.com/office/officeart/2005/8/layout/hierarchy2"/>
    <dgm:cxn modelId="{2A0F70FA-B442-4835-BD31-0F92FCBAC846}" type="presParOf" srcId="{8FF72F0A-1B11-4ACE-A828-D811552AE0E2}" destId="{421C833D-4EE1-44A5-B337-EBBB8A3B4AC3}" srcOrd="1" destOrd="0" presId="urn:microsoft.com/office/officeart/2005/8/layout/hierarchy2"/>
    <dgm:cxn modelId="{8A2CE962-1152-4127-8672-FDB5CEC884AB}" type="presParOf" srcId="{421C833D-4EE1-44A5-B337-EBBB8A3B4AC3}" destId="{6FC04D48-A604-46C7-99A5-0FD57DC732A4}" srcOrd="0" destOrd="0" presId="urn:microsoft.com/office/officeart/2005/8/layout/hierarchy2"/>
    <dgm:cxn modelId="{201FEE5A-BC7F-429F-A804-2557D1B04CF7}" type="presParOf" srcId="{421C833D-4EE1-44A5-B337-EBBB8A3B4AC3}" destId="{45CF1AB2-986E-4834-8B60-B855482B7AD6}" srcOrd="1" destOrd="0" presId="urn:microsoft.com/office/officeart/2005/8/layout/hierarchy2"/>
    <dgm:cxn modelId="{7DF91C45-FC3E-4902-B7FC-B7221E84AE98}" type="presParOf" srcId="{8FF72F0A-1B11-4ACE-A828-D811552AE0E2}" destId="{06FDFE60-A681-41B4-A7EF-399CB314C6AE}" srcOrd="2" destOrd="0" presId="urn:microsoft.com/office/officeart/2005/8/layout/hierarchy2"/>
    <dgm:cxn modelId="{FA1E6472-4049-43E6-854D-B9977343B45D}" type="presParOf" srcId="{06FDFE60-A681-41B4-A7EF-399CB314C6AE}" destId="{A539E857-0503-466B-8010-575250E26F8A}" srcOrd="0" destOrd="0" presId="urn:microsoft.com/office/officeart/2005/8/layout/hierarchy2"/>
    <dgm:cxn modelId="{BA7712BE-F5AF-4DBE-B0B2-3F577D2D3894}" type="presParOf" srcId="{8FF72F0A-1B11-4ACE-A828-D811552AE0E2}" destId="{B53CB67C-7371-4817-8E8D-68C698BB9062}" srcOrd="3" destOrd="0" presId="urn:microsoft.com/office/officeart/2005/8/layout/hierarchy2"/>
    <dgm:cxn modelId="{9532EBE7-DB6E-4F92-B391-D62B320A7DCF}" type="presParOf" srcId="{B53CB67C-7371-4817-8E8D-68C698BB9062}" destId="{8AB3EF83-0CC3-49C0-ABC6-A59A4343D4F1}" srcOrd="0" destOrd="0" presId="urn:microsoft.com/office/officeart/2005/8/layout/hierarchy2"/>
    <dgm:cxn modelId="{1A62542D-6F18-4A13-8AE7-480300ED923B}" type="presParOf" srcId="{B53CB67C-7371-4817-8E8D-68C698BB9062}" destId="{58CA83DF-F566-4E51-8110-A8610D2C4A26}" srcOrd="1" destOrd="0" presId="urn:microsoft.com/office/officeart/2005/8/layout/hierarchy2"/>
    <dgm:cxn modelId="{9331ADCB-7B64-4854-BCF9-557709FE56ED}" type="presParOf" srcId="{4716553D-1983-41E4-92A1-7CD20CEE33E3}" destId="{0D97BC28-65EB-43E0-9AD9-A146C1104314}" srcOrd="2" destOrd="0" presId="urn:microsoft.com/office/officeart/2005/8/layout/hierarchy2"/>
    <dgm:cxn modelId="{4D176C2E-49C5-49C3-B678-0B905B36CA3F}" type="presParOf" srcId="{0D97BC28-65EB-43E0-9AD9-A146C1104314}" destId="{3BEC0001-2DA8-47AE-84F7-44D97972A44B}" srcOrd="0" destOrd="0" presId="urn:microsoft.com/office/officeart/2005/8/layout/hierarchy2"/>
    <dgm:cxn modelId="{4CCE0316-8A15-4428-B459-42BE92C2D0E9}" type="presParOf" srcId="{4716553D-1983-41E4-92A1-7CD20CEE33E3}" destId="{45914016-3494-4918-B954-B172FB824F0F}" srcOrd="3" destOrd="0" presId="urn:microsoft.com/office/officeart/2005/8/layout/hierarchy2"/>
    <dgm:cxn modelId="{D1E3A30C-9958-40E0-9721-BFFF4B79C150}" type="presParOf" srcId="{45914016-3494-4918-B954-B172FB824F0F}" destId="{48408129-5F2C-4F42-8903-10B0D377AE9B}" srcOrd="0" destOrd="0" presId="urn:microsoft.com/office/officeart/2005/8/layout/hierarchy2"/>
    <dgm:cxn modelId="{5964F7AD-00E4-4F51-8DD5-2633C1FE2B69}" type="presParOf" srcId="{45914016-3494-4918-B954-B172FB824F0F}" destId="{28B6D23A-3A0C-4982-AF02-3A9470ABC70A}" srcOrd="1" destOrd="0" presId="urn:microsoft.com/office/officeart/2005/8/layout/hierarchy2"/>
    <dgm:cxn modelId="{2C93DC98-9C6E-4AE6-B264-F8CB1D186B3D}" type="presParOf" srcId="{28B6D23A-3A0C-4982-AF02-3A9470ABC70A}" destId="{6B6A3AAD-E126-4EF4-BCEC-7068F53F2302}" srcOrd="0" destOrd="0" presId="urn:microsoft.com/office/officeart/2005/8/layout/hierarchy2"/>
    <dgm:cxn modelId="{40F6186A-3C2C-4ECA-99A2-7A32BA719EBD}" type="presParOf" srcId="{6B6A3AAD-E126-4EF4-BCEC-7068F53F2302}" destId="{D5707F8E-19BC-4D0B-B480-F332207AA69D}" srcOrd="0" destOrd="0" presId="urn:microsoft.com/office/officeart/2005/8/layout/hierarchy2"/>
    <dgm:cxn modelId="{EC637337-F876-4F61-A9A3-82C2638EE0AD}" type="presParOf" srcId="{28B6D23A-3A0C-4982-AF02-3A9470ABC70A}" destId="{CE642955-E681-4C88-92DF-AAEC3E80F12B}" srcOrd="1" destOrd="0" presId="urn:microsoft.com/office/officeart/2005/8/layout/hierarchy2"/>
    <dgm:cxn modelId="{4E642CB6-D893-4F2A-97D4-365313A3BF5B}" type="presParOf" srcId="{CE642955-E681-4C88-92DF-AAEC3E80F12B}" destId="{57F0B6E8-5D51-4718-B37A-D1FA2ED16A02}" srcOrd="0" destOrd="0" presId="urn:microsoft.com/office/officeart/2005/8/layout/hierarchy2"/>
    <dgm:cxn modelId="{44848278-BC15-4956-87ED-B06668D13BFD}" type="presParOf" srcId="{CE642955-E681-4C88-92DF-AAEC3E80F12B}" destId="{FA3B8785-9DA5-4A68-B698-89BA9D2A819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F2F1D7-1CCD-4A87-86B8-F5BBA5E4D2CC}" type="doc">
      <dgm:prSet loTypeId="urn:microsoft.com/office/officeart/2005/8/layout/bProcess3" loCatId="process" qsTypeId="urn:microsoft.com/office/officeart/2005/8/quickstyle/simple5" qsCatId="simple" csTypeId="urn:microsoft.com/office/officeart/2005/8/colors/colorful1" csCatId="colorful" phldr="1"/>
      <dgm:spPr/>
      <dgm:t>
        <a:bodyPr/>
        <a:lstStyle/>
        <a:p>
          <a:endParaRPr lang="zh-TW" altLang="en-US"/>
        </a:p>
      </dgm:t>
    </dgm:pt>
    <dgm:pt modelId="{EF8709AE-BA2C-4EE2-AD61-4AF892D3ED5F}">
      <dgm:prSet phldrT="[文字]" custT="1"/>
      <dgm:spPr/>
      <dgm:t>
        <a:bodyPr/>
        <a:lstStyle/>
        <a:p>
          <a:pPr>
            <a:lnSpc>
              <a:spcPts val="2000"/>
            </a:lnSpc>
          </a:pPr>
          <a:r>
            <a:rPr lang="zh-TW" altLang="en-US" sz="2800" dirty="0" smtClean="0">
              <a:latin typeface="華康儷中宋" panose="02020509000000000000" pitchFamily="49" charset="-120"/>
              <a:ea typeface="華康儷中宋" panose="02020509000000000000" pitchFamily="49" charset="-120"/>
            </a:rPr>
            <a:t>觀議備課</a:t>
          </a:r>
          <a:endParaRPr lang="en-US" altLang="zh-TW" sz="2800" dirty="0" smtClean="0">
            <a:latin typeface="華康儷中宋" panose="02020509000000000000" pitchFamily="49" charset="-120"/>
            <a:ea typeface="華康儷中宋" panose="02020509000000000000" pitchFamily="49" charset="-120"/>
          </a:endParaRPr>
        </a:p>
        <a:p>
          <a:pPr>
            <a:lnSpc>
              <a:spcPts val="2000"/>
            </a:lnSpc>
          </a:pPr>
          <a:r>
            <a:rPr lang="zh-TW" altLang="en-US" sz="2800" dirty="0" smtClean="0">
              <a:latin typeface="華康儷中宋" panose="02020509000000000000" pitchFamily="49" charset="-120"/>
              <a:ea typeface="華康儷中宋" panose="02020509000000000000" pitchFamily="49" charset="-120"/>
            </a:rPr>
            <a:t>工作坊</a:t>
          </a:r>
          <a:endParaRPr lang="zh-TW" altLang="en-US" sz="2800" dirty="0">
            <a:latin typeface="華康儷中宋" panose="02020509000000000000" pitchFamily="49" charset="-120"/>
            <a:ea typeface="華康儷中宋" panose="02020509000000000000" pitchFamily="49" charset="-120"/>
          </a:endParaRPr>
        </a:p>
      </dgm:t>
    </dgm:pt>
    <dgm:pt modelId="{F23BFDEB-9CEA-4621-B884-EFFAE4D0F21F}" type="parTrans" cxnId="{2A7A19BC-F050-4283-99CB-D2BDED2223ED}">
      <dgm:prSet/>
      <dgm:spPr/>
      <dgm:t>
        <a:bodyPr/>
        <a:lstStyle/>
        <a:p>
          <a:endParaRPr lang="zh-TW" altLang="en-US"/>
        </a:p>
      </dgm:t>
    </dgm:pt>
    <dgm:pt modelId="{41EBB77A-CCF3-4BCD-9043-37A4E382C9C7}" type="sibTrans" cxnId="{2A7A19BC-F050-4283-99CB-D2BDED2223ED}">
      <dgm:prSet/>
      <dgm:spPr/>
      <dgm:t>
        <a:bodyPr/>
        <a:lstStyle/>
        <a:p>
          <a:endParaRPr lang="zh-TW" altLang="en-US"/>
        </a:p>
      </dgm:t>
    </dgm:pt>
    <dgm:pt modelId="{C7ED697A-8683-4A98-A82E-20176D921061}">
      <dgm:prSet phldrT="[文字]" custT="1"/>
      <dgm:spPr/>
      <dgm:t>
        <a:bodyPr/>
        <a:lstStyle/>
        <a:p>
          <a:pPr>
            <a:lnSpc>
              <a:spcPts val="2000"/>
            </a:lnSpc>
          </a:pPr>
          <a:r>
            <a:rPr lang="en-US" altLang="zh-TW" sz="2800" dirty="0" smtClean="0">
              <a:latin typeface="華康儷中宋" panose="02020509000000000000" pitchFamily="49" charset="-120"/>
              <a:ea typeface="華康儷中宋" panose="02020509000000000000" pitchFamily="49" charset="-120"/>
            </a:rPr>
            <a:t>107-01</a:t>
          </a:r>
          <a:r>
            <a:rPr lang="zh-TW" altLang="en-US" sz="2800" dirty="0" smtClean="0">
              <a:latin typeface="華康儷中宋" panose="02020509000000000000" pitchFamily="49" charset="-120"/>
              <a:ea typeface="華康儷中宋" panose="02020509000000000000" pitchFamily="49" charset="-120"/>
            </a:rPr>
            <a:t>學期</a:t>
          </a:r>
          <a:endParaRPr lang="en-US" altLang="zh-TW" sz="2800" dirty="0" smtClean="0">
            <a:latin typeface="華康儷中宋" panose="02020509000000000000" pitchFamily="49" charset="-120"/>
            <a:ea typeface="華康儷中宋" panose="02020509000000000000" pitchFamily="49" charset="-120"/>
          </a:endParaRPr>
        </a:p>
        <a:p>
          <a:pPr>
            <a:lnSpc>
              <a:spcPts val="2000"/>
            </a:lnSpc>
          </a:pPr>
          <a:r>
            <a:rPr lang="zh-TW" altLang="en-US" sz="2800" dirty="0" smtClean="0">
              <a:latin typeface="華康儷中宋" panose="02020509000000000000" pitchFamily="49" charset="-120"/>
              <a:ea typeface="華康儷中宋" panose="02020509000000000000" pitchFamily="49" charset="-120"/>
            </a:rPr>
            <a:t>課程試辦</a:t>
          </a:r>
          <a:endParaRPr lang="zh-TW" altLang="en-US" sz="2800" dirty="0">
            <a:latin typeface="華康儷中宋" panose="02020509000000000000" pitchFamily="49" charset="-120"/>
            <a:ea typeface="華康儷中宋" panose="02020509000000000000" pitchFamily="49" charset="-120"/>
          </a:endParaRPr>
        </a:p>
      </dgm:t>
    </dgm:pt>
    <dgm:pt modelId="{F5B773C4-678A-479C-82EC-5683F4D1F9DF}" type="parTrans" cxnId="{CAAE72F1-9794-4421-9CAD-9A3DC410FA6F}">
      <dgm:prSet/>
      <dgm:spPr/>
      <dgm:t>
        <a:bodyPr/>
        <a:lstStyle/>
        <a:p>
          <a:endParaRPr lang="zh-TW" altLang="en-US"/>
        </a:p>
      </dgm:t>
    </dgm:pt>
    <dgm:pt modelId="{4BD49715-A21A-4249-9842-A405EEEBB66B}" type="sibTrans" cxnId="{CAAE72F1-9794-4421-9CAD-9A3DC410FA6F}">
      <dgm:prSet/>
      <dgm:spPr/>
      <dgm:t>
        <a:bodyPr/>
        <a:lstStyle/>
        <a:p>
          <a:endParaRPr lang="zh-TW" altLang="en-US"/>
        </a:p>
      </dgm:t>
    </dgm:pt>
    <dgm:pt modelId="{B6E5498F-1CCE-414A-B4EE-830FFE3D1DA7}">
      <dgm:prSet phldrT="[文字]" custT="1"/>
      <dgm:spPr/>
      <dgm:t>
        <a:bodyPr/>
        <a:lstStyle/>
        <a:p>
          <a:pPr>
            <a:lnSpc>
              <a:spcPts val="2000"/>
            </a:lnSpc>
          </a:pPr>
          <a:r>
            <a:rPr lang="en-US" altLang="zh-TW" sz="2800" dirty="0" smtClean="0">
              <a:latin typeface="華康儷中宋" panose="02020509000000000000" pitchFamily="49" charset="-120"/>
              <a:ea typeface="華康儷中宋" panose="02020509000000000000" pitchFamily="49" charset="-120"/>
            </a:rPr>
            <a:t>107-02</a:t>
          </a:r>
          <a:r>
            <a:rPr lang="zh-TW" altLang="en-US" sz="2800" dirty="0" smtClean="0">
              <a:latin typeface="華康儷中宋" panose="02020509000000000000" pitchFamily="49" charset="-120"/>
              <a:ea typeface="華康儷中宋" panose="02020509000000000000" pitchFamily="49" charset="-120"/>
            </a:rPr>
            <a:t>學期</a:t>
          </a:r>
          <a:endParaRPr lang="en-US" altLang="zh-TW" sz="2800" dirty="0" smtClean="0">
            <a:latin typeface="華康儷中宋" panose="02020509000000000000" pitchFamily="49" charset="-120"/>
            <a:ea typeface="華康儷中宋" panose="02020509000000000000" pitchFamily="49" charset="-120"/>
          </a:endParaRPr>
        </a:p>
        <a:p>
          <a:pPr>
            <a:lnSpc>
              <a:spcPts val="2000"/>
            </a:lnSpc>
          </a:pPr>
          <a:r>
            <a:rPr lang="zh-TW" altLang="en-US" sz="2800" dirty="0" smtClean="0">
              <a:latin typeface="華康儷中宋" panose="02020509000000000000" pitchFamily="49" charset="-120"/>
              <a:ea typeface="華康儷中宋" panose="02020509000000000000" pitchFamily="49" charset="-120"/>
            </a:rPr>
            <a:t>課程試辦</a:t>
          </a:r>
          <a:endParaRPr lang="zh-TW" altLang="en-US" sz="2800" dirty="0">
            <a:latin typeface="華康儷中宋" panose="02020509000000000000" pitchFamily="49" charset="-120"/>
            <a:ea typeface="華康儷中宋" panose="02020509000000000000" pitchFamily="49" charset="-120"/>
          </a:endParaRPr>
        </a:p>
      </dgm:t>
    </dgm:pt>
    <dgm:pt modelId="{384FB537-CBB0-4869-936E-2819A70BCB5A}" type="parTrans" cxnId="{78186F34-8755-4379-8365-D7A2811BBFC7}">
      <dgm:prSet/>
      <dgm:spPr/>
      <dgm:t>
        <a:bodyPr/>
        <a:lstStyle/>
        <a:p>
          <a:endParaRPr lang="zh-TW" altLang="en-US"/>
        </a:p>
      </dgm:t>
    </dgm:pt>
    <dgm:pt modelId="{8D37AA6D-BC0A-49C9-8E37-87A736FB65E4}" type="sibTrans" cxnId="{78186F34-8755-4379-8365-D7A2811BBFC7}">
      <dgm:prSet/>
      <dgm:spPr/>
      <dgm:t>
        <a:bodyPr/>
        <a:lstStyle/>
        <a:p>
          <a:endParaRPr lang="zh-TW" altLang="en-US"/>
        </a:p>
      </dgm:t>
    </dgm:pt>
    <dgm:pt modelId="{BD8B0865-3F5F-4B7B-B44B-36D6C4C70FF0}">
      <dgm:prSet phldrT="[文字]" custT="1"/>
      <dgm:spPr/>
      <dgm:t>
        <a:bodyPr/>
        <a:lstStyle/>
        <a:p>
          <a:pPr>
            <a:lnSpc>
              <a:spcPts val="2000"/>
            </a:lnSpc>
          </a:pPr>
          <a:r>
            <a:rPr lang="zh-TW" altLang="en-US" sz="2800" dirty="0" smtClean="0">
              <a:latin typeface="華康儷中宋" panose="02020509000000000000" pitchFamily="49" charset="-120"/>
              <a:ea typeface="華康儷中宋" panose="02020509000000000000" pitchFamily="49" charset="-120"/>
            </a:rPr>
            <a:t>最在地</a:t>
          </a:r>
          <a:endParaRPr lang="en-US" altLang="zh-TW" sz="2800" dirty="0" smtClean="0">
            <a:latin typeface="華康儷中宋" panose="02020509000000000000" pitchFamily="49" charset="-120"/>
            <a:ea typeface="華康儷中宋" panose="02020509000000000000" pitchFamily="49" charset="-120"/>
          </a:endParaRPr>
        </a:p>
        <a:p>
          <a:pPr>
            <a:lnSpc>
              <a:spcPts val="2000"/>
            </a:lnSpc>
          </a:pPr>
          <a:r>
            <a:rPr lang="zh-TW" altLang="en-US" sz="2800" dirty="0" smtClean="0">
              <a:latin typeface="華康儷中宋" panose="02020509000000000000" pitchFamily="49" charset="-120"/>
              <a:ea typeface="華康儷中宋" panose="02020509000000000000" pitchFamily="49" charset="-120"/>
            </a:rPr>
            <a:t>化資產</a:t>
          </a:r>
          <a:endParaRPr lang="zh-TW" altLang="en-US" sz="2800" dirty="0">
            <a:latin typeface="華康儷中宋" panose="02020509000000000000" pitchFamily="49" charset="-120"/>
            <a:ea typeface="華康儷中宋" panose="02020509000000000000" pitchFamily="49" charset="-120"/>
          </a:endParaRPr>
        </a:p>
      </dgm:t>
    </dgm:pt>
    <dgm:pt modelId="{E4CCB4EA-6447-4DD1-B535-0A0FA89E7066}" type="parTrans" cxnId="{E44C8F38-AC7A-4B8C-9631-E1CA029CFE98}">
      <dgm:prSet/>
      <dgm:spPr/>
      <dgm:t>
        <a:bodyPr/>
        <a:lstStyle/>
        <a:p>
          <a:endParaRPr lang="zh-TW" altLang="en-US"/>
        </a:p>
      </dgm:t>
    </dgm:pt>
    <dgm:pt modelId="{A64C8B51-4B7F-46C0-BE89-11E23DA47688}" type="sibTrans" cxnId="{E44C8F38-AC7A-4B8C-9631-E1CA029CFE98}">
      <dgm:prSet/>
      <dgm:spPr/>
      <dgm:t>
        <a:bodyPr/>
        <a:lstStyle/>
        <a:p>
          <a:endParaRPr lang="zh-TW" altLang="en-US"/>
        </a:p>
      </dgm:t>
    </dgm:pt>
    <dgm:pt modelId="{217B9318-049A-4F99-9ED3-20C6D032FA96}">
      <dgm:prSet custT="1"/>
      <dgm:spPr/>
      <dgm:t>
        <a:bodyPr/>
        <a:lstStyle/>
        <a:p>
          <a:pPr>
            <a:lnSpc>
              <a:spcPts val="2000"/>
            </a:lnSpc>
          </a:pPr>
          <a:r>
            <a:rPr lang="zh-TW" altLang="en-US" sz="2800" dirty="0" smtClean="0">
              <a:latin typeface="華康儷中宋" panose="02020509000000000000" pitchFamily="49" charset="-120"/>
              <a:ea typeface="華康儷中宋" panose="02020509000000000000" pitchFamily="49" charset="-120"/>
            </a:rPr>
            <a:t>課程推動</a:t>
          </a:r>
          <a:endParaRPr lang="en-US" altLang="zh-TW" sz="2800" dirty="0" smtClean="0">
            <a:latin typeface="華康儷中宋" panose="02020509000000000000" pitchFamily="49" charset="-120"/>
            <a:ea typeface="華康儷中宋" panose="02020509000000000000" pitchFamily="49" charset="-120"/>
          </a:endParaRPr>
        </a:p>
        <a:p>
          <a:pPr>
            <a:lnSpc>
              <a:spcPts val="2000"/>
            </a:lnSpc>
          </a:pPr>
          <a:r>
            <a:rPr lang="zh-TW" altLang="en-US" sz="2800" dirty="0" smtClean="0">
              <a:latin typeface="華康儷中宋" panose="02020509000000000000" pitchFamily="49" charset="-120"/>
              <a:ea typeface="華康儷中宋" panose="02020509000000000000" pitchFamily="49" charset="-120"/>
            </a:rPr>
            <a:t>委員會</a:t>
          </a:r>
          <a:endParaRPr lang="zh-TW" altLang="zh-TW" sz="2800" dirty="0" smtClean="0">
            <a:latin typeface="華康儷中宋" panose="02020509000000000000" pitchFamily="49" charset="-120"/>
            <a:ea typeface="華康儷中宋" panose="02020509000000000000" pitchFamily="49" charset="-120"/>
          </a:endParaRPr>
        </a:p>
      </dgm:t>
    </dgm:pt>
    <dgm:pt modelId="{0C38A989-13BB-4B15-8B5F-B9AE618E7011}" type="parTrans" cxnId="{69008383-C149-4806-93D4-E95B5EEAA7A0}">
      <dgm:prSet/>
      <dgm:spPr/>
      <dgm:t>
        <a:bodyPr/>
        <a:lstStyle/>
        <a:p>
          <a:endParaRPr lang="zh-TW" altLang="en-US"/>
        </a:p>
      </dgm:t>
    </dgm:pt>
    <dgm:pt modelId="{87574D48-1E81-4A58-A256-729414221BA7}" type="sibTrans" cxnId="{69008383-C149-4806-93D4-E95B5EEAA7A0}">
      <dgm:prSet/>
      <dgm:spPr/>
      <dgm:t>
        <a:bodyPr/>
        <a:lstStyle/>
        <a:p>
          <a:endParaRPr lang="zh-TW" altLang="en-US"/>
        </a:p>
      </dgm:t>
    </dgm:pt>
    <dgm:pt modelId="{D413F0F1-AB38-4E90-BBB2-C0757E90EBC4}">
      <dgm:prSet custT="1"/>
      <dgm:spPr/>
      <dgm:t>
        <a:bodyPr/>
        <a:lstStyle/>
        <a:p>
          <a:pPr>
            <a:lnSpc>
              <a:spcPct val="90000"/>
            </a:lnSpc>
          </a:pPr>
          <a:endParaRPr lang="en-US" altLang="zh-TW" sz="2800" dirty="0" smtClean="0">
            <a:latin typeface="華康儷中宋" panose="02020509000000000000" pitchFamily="49" charset="-120"/>
            <a:ea typeface="華康儷中宋" panose="02020509000000000000" pitchFamily="49" charset="-120"/>
          </a:endParaRPr>
        </a:p>
        <a:p>
          <a:pPr>
            <a:lnSpc>
              <a:spcPts val="2000"/>
            </a:lnSpc>
          </a:pPr>
          <a:r>
            <a:rPr lang="zh-TW" altLang="en-US" sz="2800" dirty="0" smtClean="0">
              <a:latin typeface="華康儷中宋" panose="02020509000000000000" pitchFamily="49" charset="-120"/>
              <a:ea typeface="華康儷中宋" panose="02020509000000000000" pitchFamily="49" charset="-120"/>
            </a:rPr>
            <a:t>多元進路</a:t>
          </a:r>
          <a:endParaRPr lang="en-US" altLang="zh-TW" sz="2800" dirty="0" smtClean="0">
            <a:latin typeface="華康儷中宋" panose="02020509000000000000" pitchFamily="49" charset="-120"/>
            <a:ea typeface="華康儷中宋" panose="02020509000000000000" pitchFamily="49" charset="-120"/>
          </a:endParaRPr>
        </a:p>
        <a:p>
          <a:pPr>
            <a:lnSpc>
              <a:spcPts val="2000"/>
            </a:lnSpc>
          </a:pPr>
          <a:r>
            <a:rPr lang="zh-TW" altLang="zh-TW" sz="2800" dirty="0" smtClean="0">
              <a:latin typeface="華康儷中宋" panose="02020509000000000000" pitchFamily="49" charset="-120"/>
              <a:ea typeface="華康儷中宋" panose="02020509000000000000" pitchFamily="49" charset="-120"/>
            </a:rPr>
            <a:t>實驗</a:t>
          </a:r>
          <a:r>
            <a:rPr lang="zh-TW" altLang="en-US" sz="2800" dirty="0" smtClean="0">
              <a:latin typeface="華康儷中宋" panose="02020509000000000000" pitchFamily="49" charset="-120"/>
              <a:ea typeface="華康儷中宋" panose="02020509000000000000" pitchFamily="49" charset="-120"/>
            </a:rPr>
            <a:t>課程</a:t>
          </a:r>
          <a:endParaRPr lang="en-US" altLang="zh-TW" sz="2800" dirty="0" smtClean="0">
            <a:latin typeface="華康儷中宋" panose="02020509000000000000" pitchFamily="49" charset="-120"/>
            <a:ea typeface="華康儷中宋" panose="02020509000000000000" pitchFamily="49" charset="-120"/>
          </a:endParaRPr>
        </a:p>
        <a:p>
          <a:pPr>
            <a:lnSpc>
              <a:spcPct val="90000"/>
            </a:lnSpc>
          </a:pPr>
          <a:endParaRPr lang="zh-TW" altLang="zh-TW" sz="2800" dirty="0" smtClean="0">
            <a:latin typeface="華康儷中宋" panose="02020509000000000000" pitchFamily="49" charset="-120"/>
            <a:ea typeface="華康儷中宋" panose="02020509000000000000" pitchFamily="49" charset="-120"/>
          </a:endParaRPr>
        </a:p>
      </dgm:t>
    </dgm:pt>
    <dgm:pt modelId="{77A929DB-741F-4209-81B4-FF898430AE55}" type="sibTrans" cxnId="{77DF8DC5-C1EA-4DFB-8655-3DFE5A332896}">
      <dgm:prSet/>
      <dgm:spPr/>
      <dgm:t>
        <a:bodyPr/>
        <a:lstStyle/>
        <a:p>
          <a:endParaRPr lang="zh-TW" altLang="en-US"/>
        </a:p>
      </dgm:t>
    </dgm:pt>
    <dgm:pt modelId="{B186C8A8-FD45-4ABA-BDC9-81599457A0AD}" type="parTrans" cxnId="{77DF8DC5-C1EA-4DFB-8655-3DFE5A332896}">
      <dgm:prSet/>
      <dgm:spPr/>
      <dgm:t>
        <a:bodyPr/>
        <a:lstStyle/>
        <a:p>
          <a:endParaRPr lang="zh-TW" altLang="en-US"/>
        </a:p>
      </dgm:t>
    </dgm:pt>
    <dgm:pt modelId="{062DC72D-3F2A-4159-A180-598EE33B47C2}" type="pres">
      <dgm:prSet presAssocID="{3CF2F1D7-1CCD-4A87-86B8-F5BBA5E4D2CC}" presName="Name0" presStyleCnt="0">
        <dgm:presLayoutVars>
          <dgm:dir/>
          <dgm:resizeHandles val="exact"/>
        </dgm:presLayoutVars>
      </dgm:prSet>
      <dgm:spPr/>
      <dgm:t>
        <a:bodyPr/>
        <a:lstStyle/>
        <a:p>
          <a:endParaRPr lang="zh-TW" altLang="en-US"/>
        </a:p>
      </dgm:t>
    </dgm:pt>
    <dgm:pt modelId="{B90A1FA0-1320-43FE-8DF8-96001A5E3CBA}" type="pres">
      <dgm:prSet presAssocID="{D413F0F1-AB38-4E90-BBB2-C0757E90EBC4}" presName="node" presStyleLbl="node1" presStyleIdx="0" presStyleCnt="6">
        <dgm:presLayoutVars>
          <dgm:bulletEnabled val="1"/>
        </dgm:presLayoutVars>
      </dgm:prSet>
      <dgm:spPr/>
      <dgm:t>
        <a:bodyPr/>
        <a:lstStyle/>
        <a:p>
          <a:endParaRPr lang="zh-TW" altLang="en-US"/>
        </a:p>
      </dgm:t>
    </dgm:pt>
    <dgm:pt modelId="{8E607925-81AE-40D9-90A1-067320745EC4}" type="pres">
      <dgm:prSet presAssocID="{77A929DB-741F-4209-81B4-FF898430AE55}" presName="sibTrans" presStyleLbl="sibTrans1D1" presStyleIdx="0" presStyleCnt="5"/>
      <dgm:spPr/>
      <dgm:t>
        <a:bodyPr/>
        <a:lstStyle/>
        <a:p>
          <a:endParaRPr lang="zh-TW" altLang="en-US"/>
        </a:p>
      </dgm:t>
    </dgm:pt>
    <dgm:pt modelId="{9EF6EB25-580B-47D7-A5F8-F4D9C2CD8C68}" type="pres">
      <dgm:prSet presAssocID="{77A929DB-741F-4209-81B4-FF898430AE55}" presName="connectorText" presStyleLbl="sibTrans1D1" presStyleIdx="0" presStyleCnt="5"/>
      <dgm:spPr/>
      <dgm:t>
        <a:bodyPr/>
        <a:lstStyle/>
        <a:p>
          <a:endParaRPr lang="zh-TW" altLang="en-US"/>
        </a:p>
      </dgm:t>
    </dgm:pt>
    <dgm:pt modelId="{2315AE1A-06F1-4537-9862-D713323C84A3}" type="pres">
      <dgm:prSet presAssocID="{217B9318-049A-4F99-9ED3-20C6D032FA96}" presName="node" presStyleLbl="node1" presStyleIdx="1" presStyleCnt="6">
        <dgm:presLayoutVars>
          <dgm:bulletEnabled val="1"/>
        </dgm:presLayoutVars>
      </dgm:prSet>
      <dgm:spPr/>
      <dgm:t>
        <a:bodyPr/>
        <a:lstStyle/>
        <a:p>
          <a:endParaRPr lang="zh-TW" altLang="en-US"/>
        </a:p>
      </dgm:t>
    </dgm:pt>
    <dgm:pt modelId="{8175D83F-7829-4097-861E-A5D8E9C58959}" type="pres">
      <dgm:prSet presAssocID="{87574D48-1E81-4A58-A256-729414221BA7}" presName="sibTrans" presStyleLbl="sibTrans1D1" presStyleIdx="1" presStyleCnt="5"/>
      <dgm:spPr/>
      <dgm:t>
        <a:bodyPr/>
        <a:lstStyle/>
        <a:p>
          <a:endParaRPr lang="zh-TW" altLang="en-US"/>
        </a:p>
      </dgm:t>
    </dgm:pt>
    <dgm:pt modelId="{A5DD7A27-924D-4F7B-8151-B04AC1FB1E76}" type="pres">
      <dgm:prSet presAssocID="{87574D48-1E81-4A58-A256-729414221BA7}" presName="connectorText" presStyleLbl="sibTrans1D1" presStyleIdx="1" presStyleCnt="5"/>
      <dgm:spPr/>
      <dgm:t>
        <a:bodyPr/>
        <a:lstStyle/>
        <a:p>
          <a:endParaRPr lang="zh-TW" altLang="en-US"/>
        </a:p>
      </dgm:t>
    </dgm:pt>
    <dgm:pt modelId="{C271E3E8-5637-41B0-ACF7-5EFF09456C15}" type="pres">
      <dgm:prSet presAssocID="{EF8709AE-BA2C-4EE2-AD61-4AF892D3ED5F}" presName="node" presStyleLbl="node1" presStyleIdx="2" presStyleCnt="6">
        <dgm:presLayoutVars>
          <dgm:bulletEnabled val="1"/>
        </dgm:presLayoutVars>
      </dgm:prSet>
      <dgm:spPr/>
      <dgm:t>
        <a:bodyPr/>
        <a:lstStyle/>
        <a:p>
          <a:endParaRPr lang="zh-TW" altLang="en-US"/>
        </a:p>
      </dgm:t>
    </dgm:pt>
    <dgm:pt modelId="{F3CB4AFD-274C-4FF6-8085-CA30E3DEA8BF}" type="pres">
      <dgm:prSet presAssocID="{41EBB77A-CCF3-4BCD-9043-37A4E382C9C7}" presName="sibTrans" presStyleLbl="sibTrans1D1" presStyleIdx="2" presStyleCnt="5"/>
      <dgm:spPr/>
      <dgm:t>
        <a:bodyPr/>
        <a:lstStyle/>
        <a:p>
          <a:endParaRPr lang="zh-TW" altLang="en-US"/>
        </a:p>
      </dgm:t>
    </dgm:pt>
    <dgm:pt modelId="{4F7D67AC-9F86-4E14-8F71-D675F903E074}" type="pres">
      <dgm:prSet presAssocID="{41EBB77A-CCF3-4BCD-9043-37A4E382C9C7}" presName="connectorText" presStyleLbl="sibTrans1D1" presStyleIdx="2" presStyleCnt="5"/>
      <dgm:spPr/>
      <dgm:t>
        <a:bodyPr/>
        <a:lstStyle/>
        <a:p>
          <a:endParaRPr lang="zh-TW" altLang="en-US"/>
        </a:p>
      </dgm:t>
    </dgm:pt>
    <dgm:pt modelId="{165E8FA3-1AC7-4D59-A359-41DD451A647F}" type="pres">
      <dgm:prSet presAssocID="{C7ED697A-8683-4A98-A82E-20176D921061}" presName="node" presStyleLbl="node1" presStyleIdx="3" presStyleCnt="6">
        <dgm:presLayoutVars>
          <dgm:bulletEnabled val="1"/>
        </dgm:presLayoutVars>
      </dgm:prSet>
      <dgm:spPr/>
      <dgm:t>
        <a:bodyPr/>
        <a:lstStyle/>
        <a:p>
          <a:endParaRPr lang="zh-TW" altLang="en-US"/>
        </a:p>
      </dgm:t>
    </dgm:pt>
    <dgm:pt modelId="{73A71B11-4D3B-498D-828D-48B924E890AD}" type="pres">
      <dgm:prSet presAssocID="{4BD49715-A21A-4249-9842-A405EEEBB66B}" presName="sibTrans" presStyleLbl="sibTrans1D1" presStyleIdx="3" presStyleCnt="5"/>
      <dgm:spPr/>
      <dgm:t>
        <a:bodyPr/>
        <a:lstStyle/>
        <a:p>
          <a:endParaRPr lang="zh-TW" altLang="en-US"/>
        </a:p>
      </dgm:t>
    </dgm:pt>
    <dgm:pt modelId="{7EC45BEE-973D-4B2D-881F-930BCE8834E4}" type="pres">
      <dgm:prSet presAssocID="{4BD49715-A21A-4249-9842-A405EEEBB66B}" presName="connectorText" presStyleLbl="sibTrans1D1" presStyleIdx="3" presStyleCnt="5"/>
      <dgm:spPr/>
      <dgm:t>
        <a:bodyPr/>
        <a:lstStyle/>
        <a:p>
          <a:endParaRPr lang="zh-TW" altLang="en-US"/>
        </a:p>
      </dgm:t>
    </dgm:pt>
    <dgm:pt modelId="{0D9514D5-B102-4EB7-8D89-F40D2727CB87}" type="pres">
      <dgm:prSet presAssocID="{B6E5498F-1CCE-414A-B4EE-830FFE3D1DA7}" presName="node" presStyleLbl="node1" presStyleIdx="4" presStyleCnt="6">
        <dgm:presLayoutVars>
          <dgm:bulletEnabled val="1"/>
        </dgm:presLayoutVars>
      </dgm:prSet>
      <dgm:spPr/>
      <dgm:t>
        <a:bodyPr/>
        <a:lstStyle/>
        <a:p>
          <a:endParaRPr lang="zh-TW" altLang="en-US"/>
        </a:p>
      </dgm:t>
    </dgm:pt>
    <dgm:pt modelId="{C6D4D45B-E737-4C6C-8904-6E13A1319CEF}" type="pres">
      <dgm:prSet presAssocID="{8D37AA6D-BC0A-49C9-8E37-87A736FB65E4}" presName="sibTrans" presStyleLbl="sibTrans1D1" presStyleIdx="4" presStyleCnt="5"/>
      <dgm:spPr/>
      <dgm:t>
        <a:bodyPr/>
        <a:lstStyle/>
        <a:p>
          <a:endParaRPr lang="zh-TW" altLang="en-US"/>
        </a:p>
      </dgm:t>
    </dgm:pt>
    <dgm:pt modelId="{9872C969-7F25-4A8D-B6E6-EBB74D64A292}" type="pres">
      <dgm:prSet presAssocID="{8D37AA6D-BC0A-49C9-8E37-87A736FB65E4}" presName="connectorText" presStyleLbl="sibTrans1D1" presStyleIdx="4" presStyleCnt="5"/>
      <dgm:spPr/>
      <dgm:t>
        <a:bodyPr/>
        <a:lstStyle/>
        <a:p>
          <a:endParaRPr lang="zh-TW" altLang="en-US"/>
        </a:p>
      </dgm:t>
    </dgm:pt>
    <dgm:pt modelId="{9E0E6B3E-0513-427F-89A2-D382CE7881EB}" type="pres">
      <dgm:prSet presAssocID="{BD8B0865-3F5F-4B7B-B44B-36D6C4C70FF0}" presName="node" presStyleLbl="node1" presStyleIdx="5" presStyleCnt="6" custLinFactNeighborX="3005" custLinFactNeighborY="-9968">
        <dgm:presLayoutVars>
          <dgm:bulletEnabled val="1"/>
        </dgm:presLayoutVars>
      </dgm:prSet>
      <dgm:spPr/>
      <dgm:t>
        <a:bodyPr/>
        <a:lstStyle/>
        <a:p>
          <a:endParaRPr lang="zh-TW" altLang="en-US"/>
        </a:p>
      </dgm:t>
    </dgm:pt>
  </dgm:ptLst>
  <dgm:cxnLst>
    <dgm:cxn modelId="{98C098F4-148F-4815-8EFE-B1A9B7FBC739}" type="presOf" srcId="{BD8B0865-3F5F-4B7B-B44B-36D6C4C70FF0}" destId="{9E0E6B3E-0513-427F-89A2-D382CE7881EB}" srcOrd="0" destOrd="0" presId="urn:microsoft.com/office/officeart/2005/8/layout/bProcess3"/>
    <dgm:cxn modelId="{06D9F84D-8D60-4D19-875A-2EB0EF17DE9D}" type="presOf" srcId="{87574D48-1E81-4A58-A256-729414221BA7}" destId="{8175D83F-7829-4097-861E-A5D8E9C58959}" srcOrd="0" destOrd="0" presId="urn:microsoft.com/office/officeart/2005/8/layout/bProcess3"/>
    <dgm:cxn modelId="{39064FE4-D524-4659-B276-2A4337F25063}" type="presOf" srcId="{8D37AA6D-BC0A-49C9-8E37-87A736FB65E4}" destId="{C6D4D45B-E737-4C6C-8904-6E13A1319CEF}" srcOrd="0" destOrd="0" presId="urn:microsoft.com/office/officeart/2005/8/layout/bProcess3"/>
    <dgm:cxn modelId="{73B5897B-8E55-4C33-9CED-FAD299AC3421}" type="presOf" srcId="{4BD49715-A21A-4249-9842-A405EEEBB66B}" destId="{73A71B11-4D3B-498D-828D-48B924E890AD}" srcOrd="0" destOrd="0" presId="urn:microsoft.com/office/officeart/2005/8/layout/bProcess3"/>
    <dgm:cxn modelId="{61412615-EC20-4EEC-A797-374EF5953CA8}" type="presOf" srcId="{B6E5498F-1CCE-414A-B4EE-830FFE3D1DA7}" destId="{0D9514D5-B102-4EB7-8D89-F40D2727CB87}" srcOrd="0" destOrd="0" presId="urn:microsoft.com/office/officeart/2005/8/layout/bProcess3"/>
    <dgm:cxn modelId="{F84D6781-8490-4FF5-BFE4-D53356B8227A}" type="presOf" srcId="{41EBB77A-CCF3-4BCD-9043-37A4E382C9C7}" destId="{4F7D67AC-9F86-4E14-8F71-D675F903E074}" srcOrd="1" destOrd="0" presId="urn:microsoft.com/office/officeart/2005/8/layout/bProcess3"/>
    <dgm:cxn modelId="{77DF8DC5-C1EA-4DFB-8655-3DFE5A332896}" srcId="{3CF2F1D7-1CCD-4A87-86B8-F5BBA5E4D2CC}" destId="{D413F0F1-AB38-4E90-BBB2-C0757E90EBC4}" srcOrd="0" destOrd="0" parTransId="{B186C8A8-FD45-4ABA-BDC9-81599457A0AD}" sibTransId="{77A929DB-741F-4209-81B4-FF898430AE55}"/>
    <dgm:cxn modelId="{356BD8E1-EB35-4D37-A966-981617726439}" type="presOf" srcId="{217B9318-049A-4F99-9ED3-20C6D032FA96}" destId="{2315AE1A-06F1-4537-9862-D713323C84A3}" srcOrd="0" destOrd="0" presId="urn:microsoft.com/office/officeart/2005/8/layout/bProcess3"/>
    <dgm:cxn modelId="{1848651B-7DA5-4FE8-986B-C493494B3E5A}" type="presOf" srcId="{D413F0F1-AB38-4E90-BBB2-C0757E90EBC4}" destId="{B90A1FA0-1320-43FE-8DF8-96001A5E3CBA}" srcOrd="0" destOrd="0" presId="urn:microsoft.com/office/officeart/2005/8/layout/bProcess3"/>
    <dgm:cxn modelId="{B6BF1A7E-6A12-4DB4-933D-76129562F4B9}" type="presOf" srcId="{41EBB77A-CCF3-4BCD-9043-37A4E382C9C7}" destId="{F3CB4AFD-274C-4FF6-8085-CA30E3DEA8BF}" srcOrd="0" destOrd="0" presId="urn:microsoft.com/office/officeart/2005/8/layout/bProcess3"/>
    <dgm:cxn modelId="{2A7A19BC-F050-4283-99CB-D2BDED2223ED}" srcId="{3CF2F1D7-1CCD-4A87-86B8-F5BBA5E4D2CC}" destId="{EF8709AE-BA2C-4EE2-AD61-4AF892D3ED5F}" srcOrd="2" destOrd="0" parTransId="{F23BFDEB-9CEA-4621-B884-EFFAE4D0F21F}" sibTransId="{41EBB77A-CCF3-4BCD-9043-37A4E382C9C7}"/>
    <dgm:cxn modelId="{69008383-C149-4806-93D4-E95B5EEAA7A0}" srcId="{3CF2F1D7-1CCD-4A87-86B8-F5BBA5E4D2CC}" destId="{217B9318-049A-4F99-9ED3-20C6D032FA96}" srcOrd="1" destOrd="0" parTransId="{0C38A989-13BB-4B15-8B5F-B9AE618E7011}" sibTransId="{87574D48-1E81-4A58-A256-729414221BA7}"/>
    <dgm:cxn modelId="{445FA40D-6FFD-4DF3-8A4B-1A4FE17B9431}" type="presOf" srcId="{EF8709AE-BA2C-4EE2-AD61-4AF892D3ED5F}" destId="{C271E3E8-5637-41B0-ACF7-5EFF09456C15}" srcOrd="0" destOrd="0" presId="urn:microsoft.com/office/officeart/2005/8/layout/bProcess3"/>
    <dgm:cxn modelId="{17FF17EA-06ED-49B7-9492-F73CD085EA8D}" type="presOf" srcId="{8D37AA6D-BC0A-49C9-8E37-87A736FB65E4}" destId="{9872C969-7F25-4A8D-B6E6-EBB74D64A292}" srcOrd="1" destOrd="0" presId="urn:microsoft.com/office/officeart/2005/8/layout/bProcess3"/>
    <dgm:cxn modelId="{430001B6-A7B8-4B29-9507-4CFBAE7F5D37}" type="presOf" srcId="{77A929DB-741F-4209-81B4-FF898430AE55}" destId="{8E607925-81AE-40D9-90A1-067320745EC4}" srcOrd="0" destOrd="0" presId="urn:microsoft.com/office/officeart/2005/8/layout/bProcess3"/>
    <dgm:cxn modelId="{141490B0-69EB-451F-9E20-AD5F67096CA2}" type="presOf" srcId="{C7ED697A-8683-4A98-A82E-20176D921061}" destId="{165E8FA3-1AC7-4D59-A359-41DD451A647F}" srcOrd="0" destOrd="0" presId="urn:microsoft.com/office/officeart/2005/8/layout/bProcess3"/>
    <dgm:cxn modelId="{8473C878-DE4F-4DC7-B919-8B68EC3F1220}" type="presOf" srcId="{77A929DB-741F-4209-81B4-FF898430AE55}" destId="{9EF6EB25-580B-47D7-A5F8-F4D9C2CD8C68}" srcOrd="1" destOrd="0" presId="urn:microsoft.com/office/officeart/2005/8/layout/bProcess3"/>
    <dgm:cxn modelId="{8FE96AE2-3E8B-457A-BFAC-5864CAA8B283}" type="presOf" srcId="{87574D48-1E81-4A58-A256-729414221BA7}" destId="{A5DD7A27-924D-4F7B-8151-B04AC1FB1E76}" srcOrd="1" destOrd="0" presId="urn:microsoft.com/office/officeart/2005/8/layout/bProcess3"/>
    <dgm:cxn modelId="{78186F34-8755-4379-8365-D7A2811BBFC7}" srcId="{3CF2F1D7-1CCD-4A87-86B8-F5BBA5E4D2CC}" destId="{B6E5498F-1CCE-414A-B4EE-830FFE3D1DA7}" srcOrd="4" destOrd="0" parTransId="{384FB537-CBB0-4869-936E-2819A70BCB5A}" sibTransId="{8D37AA6D-BC0A-49C9-8E37-87A736FB65E4}"/>
    <dgm:cxn modelId="{CAAE72F1-9794-4421-9CAD-9A3DC410FA6F}" srcId="{3CF2F1D7-1CCD-4A87-86B8-F5BBA5E4D2CC}" destId="{C7ED697A-8683-4A98-A82E-20176D921061}" srcOrd="3" destOrd="0" parTransId="{F5B773C4-678A-479C-82EC-5683F4D1F9DF}" sibTransId="{4BD49715-A21A-4249-9842-A405EEEBB66B}"/>
    <dgm:cxn modelId="{2829CEEF-AD48-4DA5-8131-BF16714A38AB}" type="presOf" srcId="{4BD49715-A21A-4249-9842-A405EEEBB66B}" destId="{7EC45BEE-973D-4B2D-881F-930BCE8834E4}" srcOrd="1" destOrd="0" presId="urn:microsoft.com/office/officeart/2005/8/layout/bProcess3"/>
    <dgm:cxn modelId="{EEA4A63A-815A-4EBF-A422-C96612D1FD6C}" type="presOf" srcId="{3CF2F1D7-1CCD-4A87-86B8-F5BBA5E4D2CC}" destId="{062DC72D-3F2A-4159-A180-598EE33B47C2}" srcOrd="0" destOrd="0" presId="urn:microsoft.com/office/officeart/2005/8/layout/bProcess3"/>
    <dgm:cxn modelId="{E44C8F38-AC7A-4B8C-9631-E1CA029CFE98}" srcId="{3CF2F1D7-1CCD-4A87-86B8-F5BBA5E4D2CC}" destId="{BD8B0865-3F5F-4B7B-B44B-36D6C4C70FF0}" srcOrd="5" destOrd="0" parTransId="{E4CCB4EA-6447-4DD1-B535-0A0FA89E7066}" sibTransId="{A64C8B51-4B7F-46C0-BE89-11E23DA47688}"/>
    <dgm:cxn modelId="{645BF815-352C-44E0-8A56-875CE3B3F109}" type="presParOf" srcId="{062DC72D-3F2A-4159-A180-598EE33B47C2}" destId="{B90A1FA0-1320-43FE-8DF8-96001A5E3CBA}" srcOrd="0" destOrd="0" presId="urn:microsoft.com/office/officeart/2005/8/layout/bProcess3"/>
    <dgm:cxn modelId="{7E27EA6F-BE6D-4354-9860-3F2181F1499F}" type="presParOf" srcId="{062DC72D-3F2A-4159-A180-598EE33B47C2}" destId="{8E607925-81AE-40D9-90A1-067320745EC4}" srcOrd="1" destOrd="0" presId="urn:microsoft.com/office/officeart/2005/8/layout/bProcess3"/>
    <dgm:cxn modelId="{EB969C74-0890-47EA-B229-EB4DEFC6BD62}" type="presParOf" srcId="{8E607925-81AE-40D9-90A1-067320745EC4}" destId="{9EF6EB25-580B-47D7-A5F8-F4D9C2CD8C68}" srcOrd="0" destOrd="0" presId="urn:microsoft.com/office/officeart/2005/8/layout/bProcess3"/>
    <dgm:cxn modelId="{4F9490A4-40C4-47AC-ACA8-FBA7780ECADD}" type="presParOf" srcId="{062DC72D-3F2A-4159-A180-598EE33B47C2}" destId="{2315AE1A-06F1-4537-9862-D713323C84A3}" srcOrd="2" destOrd="0" presId="urn:microsoft.com/office/officeart/2005/8/layout/bProcess3"/>
    <dgm:cxn modelId="{431C52C8-18C1-4334-8FF0-77CBA6F95525}" type="presParOf" srcId="{062DC72D-3F2A-4159-A180-598EE33B47C2}" destId="{8175D83F-7829-4097-861E-A5D8E9C58959}" srcOrd="3" destOrd="0" presId="urn:microsoft.com/office/officeart/2005/8/layout/bProcess3"/>
    <dgm:cxn modelId="{CF8FCF21-DD54-4566-8EB0-F898E883D487}" type="presParOf" srcId="{8175D83F-7829-4097-861E-A5D8E9C58959}" destId="{A5DD7A27-924D-4F7B-8151-B04AC1FB1E76}" srcOrd="0" destOrd="0" presId="urn:microsoft.com/office/officeart/2005/8/layout/bProcess3"/>
    <dgm:cxn modelId="{8B4CCEBB-18BE-4625-AECF-8AD1CB8A4B19}" type="presParOf" srcId="{062DC72D-3F2A-4159-A180-598EE33B47C2}" destId="{C271E3E8-5637-41B0-ACF7-5EFF09456C15}" srcOrd="4" destOrd="0" presId="urn:microsoft.com/office/officeart/2005/8/layout/bProcess3"/>
    <dgm:cxn modelId="{EEC2D849-28EB-4131-81DC-DF727E625B95}" type="presParOf" srcId="{062DC72D-3F2A-4159-A180-598EE33B47C2}" destId="{F3CB4AFD-274C-4FF6-8085-CA30E3DEA8BF}" srcOrd="5" destOrd="0" presId="urn:microsoft.com/office/officeart/2005/8/layout/bProcess3"/>
    <dgm:cxn modelId="{F3F61F7F-B252-4CA8-B1D6-B04ECE843AE1}" type="presParOf" srcId="{F3CB4AFD-274C-4FF6-8085-CA30E3DEA8BF}" destId="{4F7D67AC-9F86-4E14-8F71-D675F903E074}" srcOrd="0" destOrd="0" presId="urn:microsoft.com/office/officeart/2005/8/layout/bProcess3"/>
    <dgm:cxn modelId="{B37767EB-BF10-4AED-80EC-BA36357F8506}" type="presParOf" srcId="{062DC72D-3F2A-4159-A180-598EE33B47C2}" destId="{165E8FA3-1AC7-4D59-A359-41DD451A647F}" srcOrd="6" destOrd="0" presId="urn:microsoft.com/office/officeart/2005/8/layout/bProcess3"/>
    <dgm:cxn modelId="{8E51CCD5-2880-4B9A-A6EC-0AE197BF6139}" type="presParOf" srcId="{062DC72D-3F2A-4159-A180-598EE33B47C2}" destId="{73A71B11-4D3B-498D-828D-48B924E890AD}" srcOrd="7" destOrd="0" presId="urn:microsoft.com/office/officeart/2005/8/layout/bProcess3"/>
    <dgm:cxn modelId="{005F0F6C-ACE8-40AE-8558-66C312421BCA}" type="presParOf" srcId="{73A71B11-4D3B-498D-828D-48B924E890AD}" destId="{7EC45BEE-973D-4B2D-881F-930BCE8834E4}" srcOrd="0" destOrd="0" presId="urn:microsoft.com/office/officeart/2005/8/layout/bProcess3"/>
    <dgm:cxn modelId="{C5BE7A72-0C7A-4A5A-B2FF-D8426081E74F}" type="presParOf" srcId="{062DC72D-3F2A-4159-A180-598EE33B47C2}" destId="{0D9514D5-B102-4EB7-8D89-F40D2727CB87}" srcOrd="8" destOrd="0" presId="urn:microsoft.com/office/officeart/2005/8/layout/bProcess3"/>
    <dgm:cxn modelId="{560081F4-3912-42C3-9EE7-0A8EADEF3EC9}" type="presParOf" srcId="{062DC72D-3F2A-4159-A180-598EE33B47C2}" destId="{C6D4D45B-E737-4C6C-8904-6E13A1319CEF}" srcOrd="9" destOrd="0" presId="urn:microsoft.com/office/officeart/2005/8/layout/bProcess3"/>
    <dgm:cxn modelId="{4889CF35-12B1-4EA7-A470-75BE040A6A02}" type="presParOf" srcId="{C6D4D45B-E737-4C6C-8904-6E13A1319CEF}" destId="{9872C969-7F25-4A8D-B6E6-EBB74D64A292}" srcOrd="0" destOrd="0" presId="urn:microsoft.com/office/officeart/2005/8/layout/bProcess3"/>
    <dgm:cxn modelId="{F2A8FBA9-3508-4E6F-B201-17D81C0DEDF7}" type="presParOf" srcId="{062DC72D-3F2A-4159-A180-598EE33B47C2}" destId="{9E0E6B3E-0513-427F-89A2-D382CE7881EB}"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405A9F-E6A3-4C54-9BA7-C3BD5419DF03}"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zh-TW" altLang="en-US"/>
        </a:p>
      </dgm:t>
    </dgm:pt>
    <dgm:pt modelId="{22BA0FD9-2A95-42AE-BE72-EB0AA696A288}">
      <dgm:prSet phldrT="[文字]" custT="1"/>
      <dgm:spPr/>
      <dgm:t>
        <a:bodyPr/>
        <a:lstStyle/>
        <a:p>
          <a:r>
            <a:rPr lang="en-US" altLang="zh-TW" sz="1800" dirty="0" smtClean="0">
              <a:latin typeface="華康儷中宋" panose="02020509000000000000" pitchFamily="49" charset="-120"/>
              <a:ea typeface="華康儷中宋" panose="02020509000000000000" pitchFamily="49" charset="-120"/>
            </a:rPr>
            <a:t>107-01</a:t>
          </a:r>
          <a:r>
            <a:rPr lang="zh-TW" altLang="en-US" sz="1800" dirty="0" smtClean="0">
              <a:latin typeface="華康儷中宋" panose="02020509000000000000" pitchFamily="49" charset="-120"/>
              <a:ea typeface="華康儷中宋" panose="02020509000000000000" pitchFamily="49" charset="-120"/>
            </a:rPr>
            <a:t>學期七年級</a:t>
          </a:r>
          <a:endParaRPr lang="zh-TW" altLang="en-US" sz="1800" dirty="0">
            <a:latin typeface="華康儷中宋" panose="02020509000000000000" pitchFamily="49" charset="-120"/>
            <a:ea typeface="華康儷中宋" panose="02020509000000000000" pitchFamily="49" charset="-120"/>
          </a:endParaRPr>
        </a:p>
      </dgm:t>
    </dgm:pt>
    <dgm:pt modelId="{B8498A33-46F8-4E59-BEFD-E6E7FAF0CDB7}" type="parTrans" cxnId="{F33960DC-B742-499C-9DCB-9D28613C58CC}">
      <dgm:prSet/>
      <dgm:spPr/>
      <dgm:t>
        <a:bodyPr/>
        <a:lstStyle/>
        <a:p>
          <a:endParaRPr lang="zh-TW" altLang="en-US"/>
        </a:p>
      </dgm:t>
    </dgm:pt>
    <dgm:pt modelId="{B92754F0-7042-4419-B0C1-32D06D78E817}" type="sibTrans" cxnId="{F33960DC-B742-499C-9DCB-9D28613C58CC}">
      <dgm:prSet/>
      <dgm:spPr/>
      <dgm:t>
        <a:bodyPr/>
        <a:lstStyle/>
        <a:p>
          <a:endParaRPr lang="zh-TW" altLang="en-US"/>
        </a:p>
      </dgm:t>
    </dgm:pt>
    <dgm:pt modelId="{4C91A752-2D34-4699-947C-C0BBA3980783}">
      <dgm:prSet phldrT="[文字]" custT="1"/>
      <dgm:spPr/>
      <dgm:t>
        <a:bodyPr/>
        <a:lstStyle/>
        <a:p>
          <a:r>
            <a:rPr lang="zh-TW" altLang="en-US" sz="1700" dirty="0" smtClean="0">
              <a:latin typeface="華康儷中宋" panose="02020509000000000000" pitchFamily="49" charset="-120"/>
              <a:ea typeface="華康儷中宋" panose="02020509000000000000" pitchFamily="49" charset="-120"/>
            </a:rPr>
            <a:t>自我認識</a:t>
          </a:r>
          <a:endParaRPr lang="en-US" altLang="zh-TW" sz="1700" dirty="0" smtClean="0">
            <a:latin typeface="華康儷中宋" panose="02020509000000000000" pitchFamily="49" charset="-120"/>
            <a:ea typeface="華康儷中宋" panose="02020509000000000000" pitchFamily="49" charset="-120"/>
          </a:endParaRPr>
        </a:p>
        <a:p>
          <a:r>
            <a:rPr lang="zh-TW" altLang="en-US" sz="1700" dirty="0" smtClean="0">
              <a:latin typeface="華康儷中宋" panose="02020509000000000000" pitchFamily="49" charset="-120"/>
              <a:ea typeface="華康儷中宋" panose="02020509000000000000" pitchFamily="49" charset="-120"/>
            </a:rPr>
            <a:t>與探索</a:t>
          </a:r>
          <a:endParaRPr lang="zh-TW" altLang="en-US" sz="1700" dirty="0">
            <a:latin typeface="華康儷中宋" panose="02020509000000000000" pitchFamily="49" charset="-120"/>
            <a:ea typeface="華康儷中宋" panose="02020509000000000000" pitchFamily="49" charset="-120"/>
          </a:endParaRPr>
        </a:p>
      </dgm:t>
    </dgm:pt>
    <dgm:pt modelId="{A7F2AA9F-060B-46FD-89B9-0256F08CBD43}" type="parTrans" cxnId="{4D198340-530E-4F0C-B042-6487833D2965}">
      <dgm:prSet/>
      <dgm:spPr/>
      <dgm:t>
        <a:bodyPr/>
        <a:lstStyle/>
        <a:p>
          <a:endParaRPr lang="zh-TW" altLang="en-US"/>
        </a:p>
      </dgm:t>
    </dgm:pt>
    <dgm:pt modelId="{32EB971B-360A-4CEF-92BD-5A0587DDECB5}" type="sibTrans" cxnId="{4D198340-530E-4F0C-B042-6487833D2965}">
      <dgm:prSet/>
      <dgm:spPr/>
      <dgm:t>
        <a:bodyPr/>
        <a:lstStyle/>
        <a:p>
          <a:endParaRPr lang="zh-TW" altLang="en-US"/>
        </a:p>
      </dgm:t>
    </dgm:pt>
    <dgm:pt modelId="{81283D64-07BA-4F28-B718-75D029AEC611}">
      <dgm:prSet phldrT="[文字]"/>
      <dgm:spPr/>
      <dgm:t>
        <a:bodyPr/>
        <a:lstStyle/>
        <a:p>
          <a:r>
            <a:rPr lang="zh-TW" altLang="en-US" dirty="0" smtClean="0">
              <a:latin typeface="華康儷中宋" panose="02020509000000000000" pitchFamily="49" charset="-120"/>
              <a:ea typeface="華康儷中宋" panose="02020509000000000000" pitchFamily="49" charset="-120"/>
            </a:rPr>
            <a:t>職群</a:t>
          </a:r>
          <a:r>
            <a:rPr lang="en-US" altLang="zh-TW" dirty="0" smtClean="0">
              <a:latin typeface="華康儷中宋" panose="02020509000000000000" pitchFamily="49" charset="-120"/>
              <a:ea typeface="華康儷中宋" panose="02020509000000000000" pitchFamily="49" charset="-120"/>
            </a:rPr>
            <a:t>ID</a:t>
          </a:r>
          <a:r>
            <a:rPr lang="zh-TW" altLang="en-US" dirty="0" smtClean="0">
              <a:latin typeface="華康儷中宋" panose="02020509000000000000" pitchFamily="49" charset="-120"/>
              <a:ea typeface="華康儷中宋" panose="02020509000000000000" pitchFamily="49" charset="-120"/>
            </a:rPr>
            <a:t>卡</a:t>
          </a:r>
          <a:endParaRPr lang="en-US" altLang="zh-TW" dirty="0" smtClean="0">
            <a:latin typeface="華康儷中宋" panose="02020509000000000000" pitchFamily="49" charset="-120"/>
            <a:ea typeface="華康儷中宋" panose="02020509000000000000" pitchFamily="49" charset="-120"/>
          </a:endParaRPr>
        </a:p>
        <a:p>
          <a:r>
            <a:rPr lang="zh-TW" altLang="en-US" dirty="0" smtClean="0">
              <a:latin typeface="華康儷中宋" panose="02020509000000000000" pitchFamily="49" charset="-120"/>
              <a:ea typeface="華康儷中宋" panose="02020509000000000000" pitchFamily="49" charset="-120"/>
            </a:rPr>
            <a:t>大挑戰</a:t>
          </a:r>
          <a:endParaRPr lang="zh-TW" altLang="en-US" dirty="0">
            <a:latin typeface="華康儷中宋" panose="02020509000000000000" pitchFamily="49" charset="-120"/>
            <a:ea typeface="華康儷中宋" panose="02020509000000000000" pitchFamily="49" charset="-120"/>
          </a:endParaRPr>
        </a:p>
      </dgm:t>
    </dgm:pt>
    <dgm:pt modelId="{0840D272-0731-4FB9-8BDE-F2D1B13A0A9B}" type="parTrans" cxnId="{9B15B860-C4F7-4258-B80D-1E82984CD364}">
      <dgm:prSet/>
      <dgm:spPr/>
      <dgm:t>
        <a:bodyPr/>
        <a:lstStyle/>
        <a:p>
          <a:endParaRPr lang="zh-TW" altLang="en-US"/>
        </a:p>
      </dgm:t>
    </dgm:pt>
    <dgm:pt modelId="{BB841E7E-C989-481A-B160-088B21E0DD06}" type="sibTrans" cxnId="{9B15B860-C4F7-4258-B80D-1E82984CD364}">
      <dgm:prSet/>
      <dgm:spPr/>
      <dgm:t>
        <a:bodyPr/>
        <a:lstStyle/>
        <a:p>
          <a:endParaRPr lang="zh-TW" altLang="en-US"/>
        </a:p>
      </dgm:t>
    </dgm:pt>
    <dgm:pt modelId="{F2010381-806D-43B9-8E16-8DCA3F9F0DD4}">
      <dgm:prSet phldrT="[文字]"/>
      <dgm:spPr/>
      <dgm:t>
        <a:bodyPr/>
        <a:lstStyle/>
        <a:p>
          <a:r>
            <a:rPr lang="zh-TW" altLang="en-US" dirty="0" smtClean="0">
              <a:latin typeface="華康儷中宋" panose="02020509000000000000" pitchFamily="49" charset="-120"/>
              <a:ea typeface="華康儷中宋" panose="02020509000000000000" pitchFamily="49" charset="-120"/>
            </a:rPr>
            <a:t>性向與成</a:t>
          </a:r>
          <a:endParaRPr lang="en-US" altLang="zh-TW" dirty="0" smtClean="0">
            <a:latin typeface="華康儷中宋" panose="02020509000000000000" pitchFamily="49" charset="-120"/>
            <a:ea typeface="華康儷中宋" panose="02020509000000000000" pitchFamily="49" charset="-120"/>
          </a:endParaRPr>
        </a:p>
        <a:p>
          <a:r>
            <a:rPr lang="zh-TW" altLang="en-US" dirty="0" smtClean="0">
              <a:latin typeface="華康儷中宋" panose="02020509000000000000" pitchFamily="49" charset="-120"/>
              <a:ea typeface="華康儷中宋" panose="02020509000000000000" pitchFamily="49" charset="-120"/>
            </a:rPr>
            <a:t>長測驗</a:t>
          </a:r>
          <a:endParaRPr lang="zh-TW" altLang="en-US" dirty="0">
            <a:latin typeface="華康儷中宋" panose="02020509000000000000" pitchFamily="49" charset="-120"/>
            <a:ea typeface="華康儷中宋" panose="02020509000000000000" pitchFamily="49" charset="-120"/>
          </a:endParaRPr>
        </a:p>
      </dgm:t>
    </dgm:pt>
    <dgm:pt modelId="{E7F2AE5A-0B96-4285-8B3B-C577759C45B7}" type="sibTrans" cxnId="{DE33BF03-7B4B-445D-94E8-D88D250DFD19}">
      <dgm:prSet/>
      <dgm:spPr/>
      <dgm:t>
        <a:bodyPr/>
        <a:lstStyle/>
        <a:p>
          <a:endParaRPr lang="zh-TW" altLang="en-US"/>
        </a:p>
      </dgm:t>
    </dgm:pt>
    <dgm:pt modelId="{2CDE7567-F1F3-4DFF-A7AA-7FCF8CBFF783}" type="parTrans" cxnId="{DE33BF03-7B4B-445D-94E8-D88D250DFD19}">
      <dgm:prSet/>
      <dgm:spPr/>
      <dgm:t>
        <a:bodyPr/>
        <a:lstStyle/>
        <a:p>
          <a:endParaRPr lang="zh-TW" altLang="en-US"/>
        </a:p>
      </dgm:t>
    </dgm:pt>
    <dgm:pt modelId="{53A67873-3825-451E-B4EB-A130DA8EE0C3}">
      <dgm:prSet phldrT="[文字]"/>
      <dgm:spPr/>
      <dgm:t>
        <a:bodyPr/>
        <a:lstStyle/>
        <a:p>
          <a:r>
            <a:rPr lang="zh-TW" altLang="en-US" dirty="0" smtClean="0">
              <a:latin typeface="華康儷中宋" panose="02020509000000000000" pitchFamily="49" charset="-120"/>
              <a:ea typeface="華康儷中宋" panose="02020509000000000000" pitchFamily="49" charset="-120"/>
            </a:rPr>
            <a:t>食品群</a:t>
          </a:r>
          <a:endParaRPr lang="zh-TW" altLang="en-US" dirty="0">
            <a:latin typeface="華康儷中宋" panose="02020509000000000000" pitchFamily="49" charset="-120"/>
            <a:ea typeface="華康儷中宋" panose="02020509000000000000" pitchFamily="49" charset="-120"/>
          </a:endParaRPr>
        </a:p>
      </dgm:t>
    </dgm:pt>
    <dgm:pt modelId="{A16A85D4-6D08-429C-9F9C-2BCEB2F1C3F2}" type="sibTrans" cxnId="{14579F2A-79B2-42A8-A08B-1AB014520711}">
      <dgm:prSet/>
      <dgm:spPr/>
      <dgm:t>
        <a:bodyPr/>
        <a:lstStyle/>
        <a:p>
          <a:endParaRPr lang="zh-TW" altLang="en-US"/>
        </a:p>
      </dgm:t>
    </dgm:pt>
    <dgm:pt modelId="{37EC0325-72B3-45A1-9962-1DB2791C5720}" type="parTrans" cxnId="{14579F2A-79B2-42A8-A08B-1AB014520711}">
      <dgm:prSet/>
      <dgm:spPr/>
      <dgm:t>
        <a:bodyPr/>
        <a:lstStyle/>
        <a:p>
          <a:endParaRPr lang="zh-TW" altLang="en-US"/>
        </a:p>
      </dgm:t>
    </dgm:pt>
    <dgm:pt modelId="{6F4D1219-FD46-480E-AAA3-1F202A43D6D2}">
      <dgm:prSet phldrT="[文字]" custT="1"/>
      <dgm:spPr/>
      <dgm:t>
        <a:bodyPr/>
        <a:lstStyle/>
        <a:p>
          <a:pPr>
            <a:lnSpc>
              <a:spcPts val="1500"/>
            </a:lnSpc>
          </a:pPr>
          <a:r>
            <a:rPr lang="zh-TW" altLang="en-US" sz="1600" dirty="0" smtClean="0">
              <a:latin typeface="華康儷中宋" panose="02020509000000000000" pitchFamily="49" charset="-120"/>
              <a:ea typeface="華康儷中宋" panose="02020509000000000000" pitchFamily="49" charset="-120"/>
            </a:rPr>
            <a:t>群科認識</a:t>
          </a:r>
          <a:endParaRPr lang="en-US" altLang="zh-TW" sz="1600" dirty="0" smtClean="0">
            <a:latin typeface="華康儷中宋" panose="02020509000000000000" pitchFamily="49" charset="-120"/>
            <a:ea typeface="華康儷中宋" panose="02020509000000000000" pitchFamily="49" charset="-120"/>
          </a:endParaRPr>
        </a:p>
        <a:p>
          <a:pPr>
            <a:lnSpc>
              <a:spcPts val="1500"/>
            </a:lnSpc>
          </a:pPr>
          <a:r>
            <a:rPr lang="zh-TW" altLang="en-US" sz="1600" dirty="0" smtClean="0">
              <a:latin typeface="華康儷中宋" panose="02020509000000000000" pitchFamily="49" charset="-120"/>
              <a:ea typeface="華康儷中宋" panose="02020509000000000000" pitchFamily="49" charset="-120"/>
            </a:rPr>
            <a:t>與體驗</a:t>
          </a:r>
        </a:p>
      </dgm:t>
    </dgm:pt>
    <dgm:pt modelId="{BDD007AF-A25F-4B6D-A3B7-498A8A83C390}" type="sibTrans" cxnId="{CE9818CA-BCB2-430A-A3D9-A565E9E568E8}">
      <dgm:prSet/>
      <dgm:spPr/>
      <dgm:t>
        <a:bodyPr/>
        <a:lstStyle/>
        <a:p>
          <a:endParaRPr lang="zh-TW" altLang="en-US"/>
        </a:p>
      </dgm:t>
    </dgm:pt>
    <dgm:pt modelId="{55F36475-9F90-4754-AEF5-543D8F2CEAB0}" type="parTrans" cxnId="{CE9818CA-BCB2-430A-A3D9-A565E9E568E8}">
      <dgm:prSet/>
      <dgm:spPr/>
      <dgm:t>
        <a:bodyPr/>
        <a:lstStyle/>
        <a:p>
          <a:endParaRPr lang="zh-TW" altLang="en-US"/>
        </a:p>
      </dgm:t>
    </dgm:pt>
    <dgm:pt modelId="{6B57D3C8-CFCE-40A3-9B19-ECB92115D01B}">
      <dgm:prSet/>
      <dgm:spPr/>
      <dgm:t>
        <a:bodyPr/>
        <a:lstStyle/>
        <a:p>
          <a:r>
            <a:rPr lang="zh-TW" altLang="en-US" dirty="0" smtClean="0">
              <a:latin typeface="華康儷中宋" panose="02020509000000000000" pitchFamily="49" charset="-120"/>
              <a:ea typeface="華康儷中宋" panose="02020509000000000000" pitchFamily="49" charset="-120"/>
            </a:rPr>
            <a:t>農業群</a:t>
          </a:r>
          <a:endParaRPr lang="zh-TW" altLang="en-US" dirty="0">
            <a:latin typeface="華康儷中宋" panose="02020509000000000000" pitchFamily="49" charset="-120"/>
            <a:ea typeface="華康儷中宋" panose="02020509000000000000" pitchFamily="49" charset="-120"/>
          </a:endParaRPr>
        </a:p>
      </dgm:t>
    </dgm:pt>
    <dgm:pt modelId="{B4BDCA58-5B68-4574-9768-7FB73C7C4739}" type="parTrans" cxnId="{C10F6D4C-3169-4879-BCCB-B21D947A169D}">
      <dgm:prSet/>
      <dgm:spPr/>
      <dgm:t>
        <a:bodyPr/>
        <a:lstStyle/>
        <a:p>
          <a:endParaRPr lang="zh-TW" altLang="en-US"/>
        </a:p>
      </dgm:t>
    </dgm:pt>
    <dgm:pt modelId="{F59A67E0-4A4D-4A03-B0CE-A47BB6E2DFEE}" type="sibTrans" cxnId="{C10F6D4C-3169-4879-BCCB-B21D947A169D}">
      <dgm:prSet/>
      <dgm:spPr/>
      <dgm:t>
        <a:bodyPr/>
        <a:lstStyle/>
        <a:p>
          <a:endParaRPr lang="zh-TW" altLang="en-US"/>
        </a:p>
      </dgm:t>
    </dgm:pt>
    <dgm:pt modelId="{122FAF05-F41E-4511-BE9B-205024B94461}">
      <dgm:prSet/>
      <dgm:spPr/>
      <dgm:t>
        <a:bodyPr/>
        <a:lstStyle/>
        <a:p>
          <a:r>
            <a:rPr lang="zh-TW" altLang="en-US" dirty="0" smtClean="0">
              <a:latin typeface="華康儷中宋" panose="02020509000000000000" pitchFamily="49" charset="-120"/>
              <a:ea typeface="華康儷中宋" panose="02020509000000000000" pitchFamily="49" charset="-120"/>
            </a:rPr>
            <a:t>家政群</a:t>
          </a:r>
          <a:endParaRPr lang="zh-TW" altLang="en-US" dirty="0">
            <a:latin typeface="華康儷中宋" panose="02020509000000000000" pitchFamily="49" charset="-120"/>
            <a:ea typeface="華康儷中宋" panose="02020509000000000000" pitchFamily="49" charset="-120"/>
          </a:endParaRPr>
        </a:p>
      </dgm:t>
    </dgm:pt>
    <dgm:pt modelId="{5E824E75-5D76-4A81-AAC6-386D9EF94F21}" type="parTrans" cxnId="{8DDD688A-7B51-432F-A317-0DF4E6FD6E98}">
      <dgm:prSet/>
      <dgm:spPr/>
      <dgm:t>
        <a:bodyPr/>
        <a:lstStyle/>
        <a:p>
          <a:endParaRPr lang="zh-TW" altLang="en-US"/>
        </a:p>
      </dgm:t>
    </dgm:pt>
    <dgm:pt modelId="{1AEC7A4B-806B-4437-B104-B2F14274438E}" type="sibTrans" cxnId="{8DDD688A-7B51-432F-A317-0DF4E6FD6E98}">
      <dgm:prSet/>
      <dgm:spPr/>
      <dgm:t>
        <a:bodyPr/>
        <a:lstStyle/>
        <a:p>
          <a:endParaRPr lang="zh-TW" altLang="en-US"/>
        </a:p>
      </dgm:t>
    </dgm:pt>
    <dgm:pt modelId="{853C6C06-2028-42CC-9955-18A908D3B7EA}" type="pres">
      <dgm:prSet presAssocID="{3A405A9F-E6A3-4C54-9BA7-C3BD5419DF03}" presName="hierChild1" presStyleCnt="0">
        <dgm:presLayoutVars>
          <dgm:chPref val="1"/>
          <dgm:dir/>
          <dgm:animOne val="branch"/>
          <dgm:animLvl val="lvl"/>
          <dgm:resizeHandles/>
        </dgm:presLayoutVars>
      </dgm:prSet>
      <dgm:spPr/>
      <dgm:t>
        <a:bodyPr/>
        <a:lstStyle/>
        <a:p>
          <a:endParaRPr lang="zh-TW" altLang="en-US"/>
        </a:p>
      </dgm:t>
    </dgm:pt>
    <dgm:pt modelId="{FCEE68CD-164C-4FC2-BF5A-ACE2DCD3F9F7}" type="pres">
      <dgm:prSet presAssocID="{22BA0FD9-2A95-42AE-BE72-EB0AA696A288}" presName="hierRoot1" presStyleCnt="0"/>
      <dgm:spPr/>
    </dgm:pt>
    <dgm:pt modelId="{59B62843-DB07-4AD3-8DE2-452FD6F1614C}" type="pres">
      <dgm:prSet presAssocID="{22BA0FD9-2A95-42AE-BE72-EB0AA696A288}" presName="composite" presStyleCnt="0"/>
      <dgm:spPr/>
    </dgm:pt>
    <dgm:pt modelId="{EAC734A2-43AF-4899-82FC-8B8111557633}" type="pres">
      <dgm:prSet presAssocID="{22BA0FD9-2A95-42AE-BE72-EB0AA696A288}" presName="background" presStyleLbl="node0" presStyleIdx="0" presStyleCnt="1"/>
      <dgm:spPr/>
    </dgm:pt>
    <dgm:pt modelId="{70178229-4512-4028-8DFD-27565703BED1}" type="pres">
      <dgm:prSet presAssocID="{22BA0FD9-2A95-42AE-BE72-EB0AA696A288}" presName="text" presStyleLbl="fgAcc0" presStyleIdx="0" presStyleCnt="1">
        <dgm:presLayoutVars>
          <dgm:chPref val="3"/>
        </dgm:presLayoutVars>
      </dgm:prSet>
      <dgm:spPr/>
      <dgm:t>
        <a:bodyPr/>
        <a:lstStyle/>
        <a:p>
          <a:endParaRPr lang="zh-TW" altLang="en-US"/>
        </a:p>
      </dgm:t>
    </dgm:pt>
    <dgm:pt modelId="{848B956D-5533-40B9-B976-4D25BDE5F8A1}" type="pres">
      <dgm:prSet presAssocID="{22BA0FD9-2A95-42AE-BE72-EB0AA696A288}" presName="hierChild2" presStyleCnt="0"/>
      <dgm:spPr/>
    </dgm:pt>
    <dgm:pt modelId="{62432F12-7105-488E-B7D4-8A63ADD162F8}" type="pres">
      <dgm:prSet presAssocID="{A7F2AA9F-060B-46FD-89B9-0256F08CBD43}" presName="Name10" presStyleLbl="parChTrans1D2" presStyleIdx="0" presStyleCnt="2"/>
      <dgm:spPr/>
      <dgm:t>
        <a:bodyPr/>
        <a:lstStyle/>
        <a:p>
          <a:endParaRPr lang="zh-TW" altLang="en-US"/>
        </a:p>
      </dgm:t>
    </dgm:pt>
    <dgm:pt modelId="{7AAD98E2-95D1-42F9-B16B-D7FDB20D8888}" type="pres">
      <dgm:prSet presAssocID="{4C91A752-2D34-4699-947C-C0BBA3980783}" presName="hierRoot2" presStyleCnt="0"/>
      <dgm:spPr/>
    </dgm:pt>
    <dgm:pt modelId="{4BD8A47A-05B0-406B-B3B0-7EC0BF082978}" type="pres">
      <dgm:prSet presAssocID="{4C91A752-2D34-4699-947C-C0BBA3980783}" presName="composite2" presStyleCnt="0"/>
      <dgm:spPr/>
    </dgm:pt>
    <dgm:pt modelId="{18C1B0D1-398C-4C86-9D79-87BC15AAFBF9}" type="pres">
      <dgm:prSet presAssocID="{4C91A752-2D34-4699-947C-C0BBA3980783}" presName="background2" presStyleLbl="node2" presStyleIdx="0" presStyleCnt="2"/>
      <dgm:spPr/>
    </dgm:pt>
    <dgm:pt modelId="{C03D211F-7AC7-47A2-A5EB-1C70652EF7E3}" type="pres">
      <dgm:prSet presAssocID="{4C91A752-2D34-4699-947C-C0BBA3980783}" presName="text2" presStyleLbl="fgAcc2" presStyleIdx="0" presStyleCnt="2">
        <dgm:presLayoutVars>
          <dgm:chPref val="3"/>
        </dgm:presLayoutVars>
      </dgm:prSet>
      <dgm:spPr/>
      <dgm:t>
        <a:bodyPr/>
        <a:lstStyle/>
        <a:p>
          <a:endParaRPr lang="zh-TW" altLang="en-US"/>
        </a:p>
      </dgm:t>
    </dgm:pt>
    <dgm:pt modelId="{9355BE55-D488-43CB-91C9-CE5F11223BFE}" type="pres">
      <dgm:prSet presAssocID="{4C91A752-2D34-4699-947C-C0BBA3980783}" presName="hierChild3" presStyleCnt="0"/>
      <dgm:spPr/>
    </dgm:pt>
    <dgm:pt modelId="{9A59FAA3-B2AF-44FE-A094-33E8547DF6A8}" type="pres">
      <dgm:prSet presAssocID="{0840D272-0731-4FB9-8BDE-F2D1B13A0A9B}" presName="Name17" presStyleLbl="parChTrans1D3" presStyleIdx="0" presStyleCnt="5"/>
      <dgm:spPr/>
      <dgm:t>
        <a:bodyPr/>
        <a:lstStyle/>
        <a:p>
          <a:endParaRPr lang="zh-TW" altLang="en-US"/>
        </a:p>
      </dgm:t>
    </dgm:pt>
    <dgm:pt modelId="{CCFCD7CF-4982-4147-9396-7C5DE0F0EB4E}" type="pres">
      <dgm:prSet presAssocID="{81283D64-07BA-4F28-B718-75D029AEC611}" presName="hierRoot3" presStyleCnt="0"/>
      <dgm:spPr/>
    </dgm:pt>
    <dgm:pt modelId="{64EE3B5B-E3D3-4F68-8002-7ECC4C597D30}" type="pres">
      <dgm:prSet presAssocID="{81283D64-07BA-4F28-B718-75D029AEC611}" presName="composite3" presStyleCnt="0"/>
      <dgm:spPr/>
    </dgm:pt>
    <dgm:pt modelId="{CAC13804-333B-496A-BAEA-B9DC65C72748}" type="pres">
      <dgm:prSet presAssocID="{81283D64-07BA-4F28-B718-75D029AEC611}" presName="background3" presStyleLbl="node3" presStyleIdx="0" presStyleCnt="5"/>
      <dgm:spPr/>
    </dgm:pt>
    <dgm:pt modelId="{C297B094-3B93-4E77-B424-08D2E75E72E8}" type="pres">
      <dgm:prSet presAssocID="{81283D64-07BA-4F28-B718-75D029AEC611}" presName="text3" presStyleLbl="fgAcc3" presStyleIdx="0" presStyleCnt="5">
        <dgm:presLayoutVars>
          <dgm:chPref val="3"/>
        </dgm:presLayoutVars>
      </dgm:prSet>
      <dgm:spPr/>
      <dgm:t>
        <a:bodyPr/>
        <a:lstStyle/>
        <a:p>
          <a:endParaRPr lang="zh-TW" altLang="en-US"/>
        </a:p>
      </dgm:t>
    </dgm:pt>
    <dgm:pt modelId="{748A3181-B35B-4FC6-8D5E-AFA1BA78A2FD}" type="pres">
      <dgm:prSet presAssocID="{81283D64-07BA-4F28-B718-75D029AEC611}" presName="hierChild4" presStyleCnt="0"/>
      <dgm:spPr/>
    </dgm:pt>
    <dgm:pt modelId="{BA7A7413-FF36-4BB6-A1C1-226B2BF85B7F}" type="pres">
      <dgm:prSet presAssocID="{2CDE7567-F1F3-4DFF-A7AA-7FCF8CBFF783}" presName="Name17" presStyleLbl="parChTrans1D3" presStyleIdx="1" presStyleCnt="5"/>
      <dgm:spPr/>
      <dgm:t>
        <a:bodyPr/>
        <a:lstStyle/>
        <a:p>
          <a:endParaRPr lang="zh-TW" altLang="en-US"/>
        </a:p>
      </dgm:t>
    </dgm:pt>
    <dgm:pt modelId="{67A16D62-6018-4D4B-8754-FF30774A2EA7}" type="pres">
      <dgm:prSet presAssocID="{F2010381-806D-43B9-8E16-8DCA3F9F0DD4}" presName="hierRoot3" presStyleCnt="0"/>
      <dgm:spPr/>
    </dgm:pt>
    <dgm:pt modelId="{632645E0-A24F-4E08-9BF3-058A907E4C0F}" type="pres">
      <dgm:prSet presAssocID="{F2010381-806D-43B9-8E16-8DCA3F9F0DD4}" presName="composite3" presStyleCnt="0"/>
      <dgm:spPr/>
    </dgm:pt>
    <dgm:pt modelId="{C565C1A8-DF28-4C3D-886C-7F76EFB5850E}" type="pres">
      <dgm:prSet presAssocID="{F2010381-806D-43B9-8E16-8DCA3F9F0DD4}" presName="background3" presStyleLbl="node3" presStyleIdx="1" presStyleCnt="5"/>
      <dgm:spPr/>
    </dgm:pt>
    <dgm:pt modelId="{935315B8-BCA8-4387-90CE-5D5E75EAF2B6}" type="pres">
      <dgm:prSet presAssocID="{F2010381-806D-43B9-8E16-8DCA3F9F0DD4}" presName="text3" presStyleLbl="fgAcc3" presStyleIdx="1" presStyleCnt="5">
        <dgm:presLayoutVars>
          <dgm:chPref val="3"/>
        </dgm:presLayoutVars>
      </dgm:prSet>
      <dgm:spPr/>
      <dgm:t>
        <a:bodyPr/>
        <a:lstStyle/>
        <a:p>
          <a:endParaRPr lang="zh-TW" altLang="en-US"/>
        </a:p>
      </dgm:t>
    </dgm:pt>
    <dgm:pt modelId="{A051B082-A3C0-45A8-9C2C-D82A58CA3AEF}" type="pres">
      <dgm:prSet presAssocID="{F2010381-806D-43B9-8E16-8DCA3F9F0DD4}" presName="hierChild4" presStyleCnt="0"/>
      <dgm:spPr/>
    </dgm:pt>
    <dgm:pt modelId="{9DDFFA57-961D-4E85-B37C-FBB3ADE108B8}" type="pres">
      <dgm:prSet presAssocID="{55F36475-9F90-4754-AEF5-543D8F2CEAB0}" presName="Name10" presStyleLbl="parChTrans1D2" presStyleIdx="1" presStyleCnt="2"/>
      <dgm:spPr/>
      <dgm:t>
        <a:bodyPr/>
        <a:lstStyle/>
        <a:p>
          <a:endParaRPr lang="zh-TW" altLang="en-US"/>
        </a:p>
      </dgm:t>
    </dgm:pt>
    <dgm:pt modelId="{0F664B70-3E35-41E6-9E19-85D2CEEBA875}" type="pres">
      <dgm:prSet presAssocID="{6F4D1219-FD46-480E-AAA3-1F202A43D6D2}" presName="hierRoot2" presStyleCnt="0"/>
      <dgm:spPr/>
    </dgm:pt>
    <dgm:pt modelId="{CC907149-BFAE-40FD-ABF9-0CCB1E4AD680}" type="pres">
      <dgm:prSet presAssocID="{6F4D1219-FD46-480E-AAA3-1F202A43D6D2}" presName="composite2" presStyleCnt="0"/>
      <dgm:spPr/>
    </dgm:pt>
    <dgm:pt modelId="{D9EF9145-C85C-4F53-92ED-973DED573A82}" type="pres">
      <dgm:prSet presAssocID="{6F4D1219-FD46-480E-AAA3-1F202A43D6D2}" presName="background2" presStyleLbl="node2" presStyleIdx="1" presStyleCnt="2"/>
      <dgm:spPr/>
    </dgm:pt>
    <dgm:pt modelId="{58FDFADE-80DF-4190-A635-87C18D1A0525}" type="pres">
      <dgm:prSet presAssocID="{6F4D1219-FD46-480E-AAA3-1F202A43D6D2}" presName="text2" presStyleLbl="fgAcc2" presStyleIdx="1" presStyleCnt="2">
        <dgm:presLayoutVars>
          <dgm:chPref val="3"/>
        </dgm:presLayoutVars>
      </dgm:prSet>
      <dgm:spPr/>
      <dgm:t>
        <a:bodyPr/>
        <a:lstStyle/>
        <a:p>
          <a:endParaRPr lang="zh-TW" altLang="en-US"/>
        </a:p>
      </dgm:t>
    </dgm:pt>
    <dgm:pt modelId="{E30DC6D7-F547-4064-B561-4B1EB09FE4B5}" type="pres">
      <dgm:prSet presAssocID="{6F4D1219-FD46-480E-AAA3-1F202A43D6D2}" presName="hierChild3" presStyleCnt="0"/>
      <dgm:spPr/>
    </dgm:pt>
    <dgm:pt modelId="{297994A5-4CC1-4A94-899C-ED9A974D512D}" type="pres">
      <dgm:prSet presAssocID="{37EC0325-72B3-45A1-9962-1DB2791C5720}" presName="Name17" presStyleLbl="parChTrans1D3" presStyleIdx="2" presStyleCnt="5"/>
      <dgm:spPr/>
      <dgm:t>
        <a:bodyPr/>
        <a:lstStyle/>
        <a:p>
          <a:endParaRPr lang="zh-TW" altLang="en-US"/>
        </a:p>
      </dgm:t>
    </dgm:pt>
    <dgm:pt modelId="{2C3DCE93-4A78-4A3D-8CC3-D1E41823310D}" type="pres">
      <dgm:prSet presAssocID="{53A67873-3825-451E-B4EB-A130DA8EE0C3}" presName="hierRoot3" presStyleCnt="0"/>
      <dgm:spPr/>
    </dgm:pt>
    <dgm:pt modelId="{2653870F-CFDC-4D0A-9C1A-EE14005531AF}" type="pres">
      <dgm:prSet presAssocID="{53A67873-3825-451E-B4EB-A130DA8EE0C3}" presName="composite3" presStyleCnt="0"/>
      <dgm:spPr/>
    </dgm:pt>
    <dgm:pt modelId="{0C66B5F6-CBA0-4A1E-9691-EC105642B12D}" type="pres">
      <dgm:prSet presAssocID="{53A67873-3825-451E-B4EB-A130DA8EE0C3}" presName="background3" presStyleLbl="node3" presStyleIdx="2" presStyleCnt="5"/>
      <dgm:spPr/>
    </dgm:pt>
    <dgm:pt modelId="{BAAC9267-18FD-4F9A-B024-CF3BE30C018D}" type="pres">
      <dgm:prSet presAssocID="{53A67873-3825-451E-B4EB-A130DA8EE0C3}" presName="text3" presStyleLbl="fgAcc3" presStyleIdx="2" presStyleCnt="5">
        <dgm:presLayoutVars>
          <dgm:chPref val="3"/>
        </dgm:presLayoutVars>
      </dgm:prSet>
      <dgm:spPr/>
      <dgm:t>
        <a:bodyPr/>
        <a:lstStyle/>
        <a:p>
          <a:endParaRPr lang="zh-TW" altLang="en-US"/>
        </a:p>
      </dgm:t>
    </dgm:pt>
    <dgm:pt modelId="{384408C4-BEF1-42DD-8167-9109C110E82B}" type="pres">
      <dgm:prSet presAssocID="{53A67873-3825-451E-B4EB-A130DA8EE0C3}" presName="hierChild4" presStyleCnt="0"/>
      <dgm:spPr/>
    </dgm:pt>
    <dgm:pt modelId="{BA29DFC6-1EAB-4DF5-9FCE-273C4F722730}" type="pres">
      <dgm:prSet presAssocID="{B4BDCA58-5B68-4574-9768-7FB73C7C4739}" presName="Name17" presStyleLbl="parChTrans1D3" presStyleIdx="3" presStyleCnt="5"/>
      <dgm:spPr/>
      <dgm:t>
        <a:bodyPr/>
        <a:lstStyle/>
        <a:p>
          <a:endParaRPr lang="zh-TW" altLang="en-US"/>
        </a:p>
      </dgm:t>
    </dgm:pt>
    <dgm:pt modelId="{9D953CED-54FB-496F-8F43-49D3031A578D}" type="pres">
      <dgm:prSet presAssocID="{6B57D3C8-CFCE-40A3-9B19-ECB92115D01B}" presName="hierRoot3" presStyleCnt="0"/>
      <dgm:spPr/>
    </dgm:pt>
    <dgm:pt modelId="{188FAC2B-1B32-4010-B416-516F0F3A771F}" type="pres">
      <dgm:prSet presAssocID="{6B57D3C8-CFCE-40A3-9B19-ECB92115D01B}" presName="composite3" presStyleCnt="0"/>
      <dgm:spPr/>
    </dgm:pt>
    <dgm:pt modelId="{21677ADD-487F-450E-B39D-D4D4ED0829A5}" type="pres">
      <dgm:prSet presAssocID="{6B57D3C8-CFCE-40A3-9B19-ECB92115D01B}" presName="background3" presStyleLbl="node3" presStyleIdx="3" presStyleCnt="5"/>
      <dgm:spPr/>
    </dgm:pt>
    <dgm:pt modelId="{B79B9681-F56B-4F4A-AE8D-5EC7F8FE9000}" type="pres">
      <dgm:prSet presAssocID="{6B57D3C8-CFCE-40A3-9B19-ECB92115D01B}" presName="text3" presStyleLbl="fgAcc3" presStyleIdx="3" presStyleCnt="5">
        <dgm:presLayoutVars>
          <dgm:chPref val="3"/>
        </dgm:presLayoutVars>
      </dgm:prSet>
      <dgm:spPr/>
      <dgm:t>
        <a:bodyPr/>
        <a:lstStyle/>
        <a:p>
          <a:endParaRPr lang="zh-TW" altLang="en-US"/>
        </a:p>
      </dgm:t>
    </dgm:pt>
    <dgm:pt modelId="{BFB88881-C325-4D7B-BAF8-3167E1C49374}" type="pres">
      <dgm:prSet presAssocID="{6B57D3C8-CFCE-40A3-9B19-ECB92115D01B}" presName="hierChild4" presStyleCnt="0"/>
      <dgm:spPr/>
    </dgm:pt>
    <dgm:pt modelId="{B142A6B9-0BFB-48A8-87EA-1406A600A864}" type="pres">
      <dgm:prSet presAssocID="{5E824E75-5D76-4A81-AAC6-386D9EF94F21}" presName="Name17" presStyleLbl="parChTrans1D3" presStyleIdx="4" presStyleCnt="5"/>
      <dgm:spPr/>
      <dgm:t>
        <a:bodyPr/>
        <a:lstStyle/>
        <a:p>
          <a:endParaRPr lang="zh-TW" altLang="en-US"/>
        </a:p>
      </dgm:t>
    </dgm:pt>
    <dgm:pt modelId="{0C13C1AE-2D91-4AD4-A51F-60D0A65D4259}" type="pres">
      <dgm:prSet presAssocID="{122FAF05-F41E-4511-BE9B-205024B94461}" presName="hierRoot3" presStyleCnt="0"/>
      <dgm:spPr/>
    </dgm:pt>
    <dgm:pt modelId="{8528FA8B-9979-4F4D-8DA8-26AA894DCC42}" type="pres">
      <dgm:prSet presAssocID="{122FAF05-F41E-4511-BE9B-205024B94461}" presName="composite3" presStyleCnt="0"/>
      <dgm:spPr/>
    </dgm:pt>
    <dgm:pt modelId="{DC2F647F-F574-4132-8EFB-5AD5663AF4FE}" type="pres">
      <dgm:prSet presAssocID="{122FAF05-F41E-4511-BE9B-205024B94461}" presName="background3" presStyleLbl="node3" presStyleIdx="4" presStyleCnt="5"/>
      <dgm:spPr/>
    </dgm:pt>
    <dgm:pt modelId="{119B0A0F-CFFA-4527-A3C4-B438A08BC905}" type="pres">
      <dgm:prSet presAssocID="{122FAF05-F41E-4511-BE9B-205024B94461}" presName="text3" presStyleLbl="fgAcc3" presStyleIdx="4" presStyleCnt="5">
        <dgm:presLayoutVars>
          <dgm:chPref val="3"/>
        </dgm:presLayoutVars>
      </dgm:prSet>
      <dgm:spPr/>
      <dgm:t>
        <a:bodyPr/>
        <a:lstStyle/>
        <a:p>
          <a:endParaRPr lang="zh-TW" altLang="en-US"/>
        </a:p>
      </dgm:t>
    </dgm:pt>
    <dgm:pt modelId="{F730D530-D28A-4BCE-8FDC-F8BB0A4C9717}" type="pres">
      <dgm:prSet presAssocID="{122FAF05-F41E-4511-BE9B-205024B94461}" presName="hierChild4" presStyleCnt="0"/>
      <dgm:spPr/>
    </dgm:pt>
  </dgm:ptLst>
  <dgm:cxnLst>
    <dgm:cxn modelId="{5D9E0C81-F862-42B2-8673-E44397221315}" type="presOf" srcId="{3A405A9F-E6A3-4C54-9BA7-C3BD5419DF03}" destId="{853C6C06-2028-42CC-9955-18A908D3B7EA}" srcOrd="0" destOrd="0" presId="urn:microsoft.com/office/officeart/2005/8/layout/hierarchy1"/>
    <dgm:cxn modelId="{DA88BFB5-F904-47BC-86C5-FCDBC20BBFB3}" type="presOf" srcId="{37EC0325-72B3-45A1-9962-1DB2791C5720}" destId="{297994A5-4CC1-4A94-899C-ED9A974D512D}" srcOrd="0" destOrd="0" presId="urn:microsoft.com/office/officeart/2005/8/layout/hierarchy1"/>
    <dgm:cxn modelId="{25FB54C6-A201-4CC4-805A-B41D124A4DFA}" type="presOf" srcId="{F2010381-806D-43B9-8E16-8DCA3F9F0DD4}" destId="{935315B8-BCA8-4387-90CE-5D5E75EAF2B6}" srcOrd="0" destOrd="0" presId="urn:microsoft.com/office/officeart/2005/8/layout/hierarchy1"/>
    <dgm:cxn modelId="{DDD8DA42-2D52-4046-BD33-B9A6F39711A0}" type="presOf" srcId="{B4BDCA58-5B68-4574-9768-7FB73C7C4739}" destId="{BA29DFC6-1EAB-4DF5-9FCE-273C4F722730}" srcOrd="0" destOrd="0" presId="urn:microsoft.com/office/officeart/2005/8/layout/hierarchy1"/>
    <dgm:cxn modelId="{98E58CEC-A4A7-4BD6-BBBA-F3C543E14BEF}" type="presOf" srcId="{6F4D1219-FD46-480E-AAA3-1F202A43D6D2}" destId="{58FDFADE-80DF-4190-A635-87C18D1A0525}" srcOrd="0" destOrd="0" presId="urn:microsoft.com/office/officeart/2005/8/layout/hierarchy1"/>
    <dgm:cxn modelId="{F33960DC-B742-499C-9DCB-9D28613C58CC}" srcId="{3A405A9F-E6A3-4C54-9BA7-C3BD5419DF03}" destId="{22BA0FD9-2A95-42AE-BE72-EB0AA696A288}" srcOrd="0" destOrd="0" parTransId="{B8498A33-46F8-4E59-BEFD-E6E7FAF0CDB7}" sibTransId="{B92754F0-7042-4419-B0C1-32D06D78E817}"/>
    <dgm:cxn modelId="{CE9818CA-BCB2-430A-A3D9-A565E9E568E8}" srcId="{22BA0FD9-2A95-42AE-BE72-EB0AA696A288}" destId="{6F4D1219-FD46-480E-AAA3-1F202A43D6D2}" srcOrd="1" destOrd="0" parTransId="{55F36475-9F90-4754-AEF5-543D8F2CEAB0}" sibTransId="{BDD007AF-A25F-4B6D-A3B7-498A8A83C390}"/>
    <dgm:cxn modelId="{FDE813C8-F6B4-4C95-93CE-EC2C150D7CC0}" type="presOf" srcId="{55F36475-9F90-4754-AEF5-543D8F2CEAB0}" destId="{9DDFFA57-961D-4E85-B37C-FBB3ADE108B8}" srcOrd="0" destOrd="0" presId="urn:microsoft.com/office/officeart/2005/8/layout/hierarchy1"/>
    <dgm:cxn modelId="{37134C05-C337-4559-ACE1-6957EBB6ABCA}" type="presOf" srcId="{53A67873-3825-451E-B4EB-A130DA8EE0C3}" destId="{BAAC9267-18FD-4F9A-B024-CF3BE30C018D}" srcOrd="0" destOrd="0" presId="urn:microsoft.com/office/officeart/2005/8/layout/hierarchy1"/>
    <dgm:cxn modelId="{787AA9CD-CF22-41E5-A6F6-5DE2895B5A9B}" type="presOf" srcId="{5E824E75-5D76-4A81-AAC6-386D9EF94F21}" destId="{B142A6B9-0BFB-48A8-87EA-1406A600A864}" srcOrd="0" destOrd="0" presId="urn:microsoft.com/office/officeart/2005/8/layout/hierarchy1"/>
    <dgm:cxn modelId="{C10F6D4C-3169-4879-BCCB-B21D947A169D}" srcId="{6F4D1219-FD46-480E-AAA3-1F202A43D6D2}" destId="{6B57D3C8-CFCE-40A3-9B19-ECB92115D01B}" srcOrd="1" destOrd="0" parTransId="{B4BDCA58-5B68-4574-9768-7FB73C7C4739}" sibTransId="{F59A67E0-4A4D-4A03-B0CE-A47BB6E2DFEE}"/>
    <dgm:cxn modelId="{E0DF92FB-1CCD-4E89-BBF0-6C76A50E1C5A}" type="presOf" srcId="{2CDE7567-F1F3-4DFF-A7AA-7FCF8CBFF783}" destId="{BA7A7413-FF36-4BB6-A1C1-226B2BF85B7F}" srcOrd="0" destOrd="0" presId="urn:microsoft.com/office/officeart/2005/8/layout/hierarchy1"/>
    <dgm:cxn modelId="{1353C119-8F24-483F-BED7-FEDD5D2D02F7}" type="presOf" srcId="{81283D64-07BA-4F28-B718-75D029AEC611}" destId="{C297B094-3B93-4E77-B424-08D2E75E72E8}" srcOrd="0" destOrd="0" presId="urn:microsoft.com/office/officeart/2005/8/layout/hierarchy1"/>
    <dgm:cxn modelId="{8DDD688A-7B51-432F-A317-0DF4E6FD6E98}" srcId="{6F4D1219-FD46-480E-AAA3-1F202A43D6D2}" destId="{122FAF05-F41E-4511-BE9B-205024B94461}" srcOrd="2" destOrd="0" parTransId="{5E824E75-5D76-4A81-AAC6-386D9EF94F21}" sibTransId="{1AEC7A4B-806B-4437-B104-B2F14274438E}"/>
    <dgm:cxn modelId="{093DD250-8815-453C-AFCD-FDD66B949512}" type="presOf" srcId="{122FAF05-F41E-4511-BE9B-205024B94461}" destId="{119B0A0F-CFFA-4527-A3C4-B438A08BC905}" srcOrd="0" destOrd="0" presId="urn:microsoft.com/office/officeart/2005/8/layout/hierarchy1"/>
    <dgm:cxn modelId="{DE33BF03-7B4B-445D-94E8-D88D250DFD19}" srcId="{4C91A752-2D34-4699-947C-C0BBA3980783}" destId="{F2010381-806D-43B9-8E16-8DCA3F9F0DD4}" srcOrd="1" destOrd="0" parTransId="{2CDE7567-F1F3-4DFF-A7AA-7FCF8CBFF783}" sibTransId="{E7F2AE5A-0B96-4285-8B3B-C577759C45B7}"/>
    <dgm:cxn modelId="{38C11E2B-42AB-470C-AF92-A8A63B28B99A}" type="presOf" srcId="{6B57D3C8-CFCE-40A3-9B19-ECB92115D01B}" destId="{B79B9681-F56B-4F4A-AE8D-5EC7F8FE9000}" srcOrd="0" destOrd="0" presId="urn:microsoft.com/office/officeart/2005/8/layout/hierarchy1"/>
    <dgm:cxn modelId="{D77B10EA-EAC7-4625-ACE3-693422D53676}" type="presOf" srcId="{22BA0FD9-2A95-42AE-BE72-EB0AA696A288}" destId="{70178229-4512-4028-8DFD-27565703BED1}" srcOrd="0" destOrd="0" presId="urn:microsoft.com/office/officeart/2005/8/layout/hierarchy1"/>
    <dgm:cxn modelId="{14579F2A-79B2-42A8-A08B-1AB014520711}" srcId="{6F4D1219-FD46-480E-AAA3-1F202A43D6D2}" destId="{53A67873-3825-451E-B4EB-A130DA8EE0C3}" srcOrd="0" destOrd="0" parTransId="{37EC0325-72B3-45A1-9962-1DB2791C5720}" sibTransId="{A16A85D4-6D08-429C-9F9C-2BCEB2F1C3F2}"/>
    <dgm:cxn modelId="{B622898A-0DF8-4628-AD9C-9779F067A2CA}" type="presOf" srcId="{4C91A752-2D34-4699-947C-C0BBA3980783}" destId="{C03D211F-7AC7-47A2-A5EB-1C70652EF7E3}" srcOrd="0" destOrd="0" presId="urn:microsoft.com/office/officeart/2005/8/layout/hierarchy1"/>
    <dgm:cxn modelId="{BC097549-65C6-438D-8529-891906EC9A39}" type="presOf" srcId="{0840D272-0731-4FB9-8BDE-F2D1B13A0A9B}" destId="{9A59FAA3-B2AF-44FE-A094-33E8547DF6A8}" srcOrd="0" destOrd="0" presId="urn:microsoft.com/office/officeart/2005/8/layout/hierarchy1"/>
    <dgm:cxn modelId="{4D198340-530E-4F0C-B042-6487833D2965}" srcId="{22BA0FD9-2A95-42AE-BE72-EB0AA696A288}" destId="{4C91A752-2D34-4699-947C-C0BBA3980783}" srcOrd="0" destOrd="0" parTransId="{A7F2AA9F-060B-46FD-89B9-0256F08CBD43}" sibTransId="{32EB971B-360A-4CEF-92BD-5A0587DDECB5}"/>
    <dgm:cxn modelId="{9B15B860-C4F7-4258-B80D-1E82984CD364}" srcId="{4C91A752-2D34-4699-947C-C0BBA3980783}" destId="{81283D64-07BA-4F28-B718-75D029AEC611}" srcOrd="0" destOrd="0" parTransId="{0840D272-0731-4FB9-8BDE-F2D1B13A0A9B}" sibTransId="{BB841E7E-C989-481A-B160-088B21E0DD06}"/>
    <dgm:cxn modelId="{7C19394F-445C-4C0C-8556-822E80677589}" type="presOf" srcId="{A7F2AA9F-060B-46FD-89B9-0256F08CBD43}" destId="{62432F12-7105-488E-B7D4-8A63ADD162F8}" srcOrd="0" destOrd="0" presId="urn:microsoft.com/office/officeart/2005/8/layout/hierarchy1"/>
    <dgm:cxn modelId="{EA48E686-5AD4-46F1-9374-371D2830EF16}" type="presParOf" srcId="{853C6C06-2028-42CC-9955-18A908D3B7EA}" destId="{FCEE68CD-164C-4FC2-BF5A-ACE2DCD3F9F7}" srcOrd="0" destOrd="0" presId="urn:microsoft.com/office/officeart/2005/8/layout/hierarchy1"/>
    <dgm:cxn modelId="{E53730B7-4680-4A7D-ADB4-17A7010D5490}" type="presParOf" srcId="{FCEE68CD-164C-4FC2-BF5A-ACE2DCD3F9F7}" destId="{59B62843-DB07-4AD3-8DE2-452FD6F1614C}" srcOrd="0" destOrd="0" presId="urn:microsoft.com/office/officeart/2005/8/layout/hierarchy1"/>
    <dgm:cxn modelId="{909E5070-518C-4268-AACF-3DD5B7FC70E8}" type="presParOf" srcId="{59B62843-DB07-4AD3-8DE2-452FD6F1614C}" destId="{EAC734A2-43AF-4899-82FC-8B8111557633}" srcOrd="0" destOrd="0" presId="urn:microsoft.com/office/officeart/2005/8/layout/hierarchy1"/>
    <dgm:cxn modelId="{B362CB69-F233-475D-B798-ACBC5BD2EA0B}" type="presParOf" srcId="{59B62843-DB07-4AD3-8DE2-452FD6F1614C}" destId="{70178229-4512-4028-8DFD-27565703BED1}" srcOrd="1" destOrd="0" presId="urn:microsoft.com/office/officeart/2005/8/layout/hierarchy1"/>
    <dgm:cxn modelId="{D6655A9D-2288-49F9-84ED-617038772180}" type="presParOf" srcId="{FCEE68CD-164C-4FC2-BF5A-ACE2DCD3F9F7}" destId="{848B956D-5533-40B9-B976-4D25BDE5F8A1}" srcOrd="1" destOrd="0" presId="urn:microsoft.com/office/officeart/2005/8/layout/hierarchy1"/>
    <dgm:cxn modelId="{F78B087B-60E0-452E-8D49-492C11BA477C}" type="presParOf" srcId="{848B956D-5533-40B9-B976-4D25BDE5F8A1}" destId="{62432F12-7105-488E-B7D4-8A63ADD162F8}" srcOrd="0" destOrd="0" presId="urn:microsoft.com/office/officeart/2005/8/layout/hierarchy1"/>
    <dgm:cxn modelId="{2614FB52-9E4C-4074-B7E0-AE0131A178E3}" type="presParOf" srcId="{848B956D-5533-40B9-B976-4D25BDE5F8A1}" destId="{7AAD98E2-95D1-42F9-B16B-D7FDB20D8888}" srcOrd="1" destOrd="0" presId="urn:microsoft.com/office/officeart/2005/8/layout/hierarchy1"/>
    <dgm:cxn modelId="{2BC519EB-4961-4FBB-8E1E-CD3CA2ECA835}" type="presParOf" srcId="{7AAD98E2-95D1-42F9-B16B-D7FDB20D8888}" destId="{4BD8A47A-05B0-406B-B3B0-7EC0BF082978}" srcOrd="0" destOrd="0" presId="urn:microsoft.com/office/officeart/2005/8/layout/hierarchy1"/>
    <dgm:cxn modelId="{A4F5923C-4FC1-47BF-936C-5E71DCDB593D}" type="presParOf" srcId="{4BD8A47A-05B0-406B-B3B0-7EC0BF082978}" destId="{18C1B0D1-398C-4C86-9D79-87BC15AAFBF9}" srcOrd="0" destOrd="0" presId="urn:microsoft.com/office/officeart/2005/8/layout/hierarchy1"/>
    <dgm:cxn modelId="{23732E96-DBEC-4F97-ABDC-B5B0999BBD79}" type="presParOf" srcId="{4BD8A47A-05B0-406B-B3B0-7EC0BF082978}" destId="{C03D211F-7AC7-47A2-A5EB-1C70652EF7E3}" srcOrd="1" destOrd="0" presId="urn:microsoft.com/office/officeart/2005/8/layout/hierarchy1"/>
    <dgm:cxn modelId="{6418916E-492A-4F49-93D9-8F8676988EAB}" type="presParOf" srcId="{7AAD98E2-95D1-42F9-B16B-D7FDB20D8888}" destId="{9355BE55-D488-43CB-91C9-CE5F11223BFE}" srcOrd="1" destOrd="0" presId="urn:microsoft.com/office/officeart/2005/8/layout/hierarchy1"/>
    <dgm:cxn modelId="{6450EE2F-C48E-46FA-86D3-8401E43AA189}" type="presParOf" srcId="{9355BE55-D488-43CB-91C9-CE5F11223BFE}" destId="{9A59FAA3-B2AF-44FE-A094-33E8547DF6A8}" srcOrd="0" destOrd="0" presId="urn:microsoft.com/office/officeart/2005/8/layout/hierarchy1"/>
    <dgm:cxn modelId="{3C47BD72-6AF6-4E09-AB30-A8A4AC1640C7}" type="presParOf" srcId="{9355BE55-D488-43CB-91C9-CE5F11223BFE}" destId="{CCFCD7CF-4982-4147-9396-7C5DE0F0EB4E}" srcOrd="1" destOrd="0" presId="urn:microsoft.com/office/officeart/2005/8/layout/hierarchy1"/>
    <dgm:cxn modelId="{981D6157-1A91-4406-921E-C5F4DD69012D}" type="presParOf" srcId="{CCFCD7CF-4982-4147-9396-7C5DE0F0EB4E}" destId="{64EE3B5B-E3D3-4F68-8002-7ECC4C597D30}" srcOrd="0" destOrd="0" presId="urn:microsoft.com/office/officeart/2005/8/layout/hierarchy1"/>
    <dgm:cxn modelId="{88E45C36-E735-498E-880C-6D1A2781340F}" type="presParOf" srcId="{64EE3B5B-E3D3-4F68-8002-7ECC4C597D30}" destId="{CAC13804-333B-496A-BAEA-B9DC65C72748}" srcOrd="0" destOrd="0" presId="urn:microsoft.com/office/officeart/2005/8/layout/hierarchy1"/>
    <dgm:cxn modelId="{78BCEED7-A8E4-4DC7-9A98-ED8153F0F228}" type="presParOf" srcId="{64EE3B5B-E3D3-4F68-8002-7ECC4C597D30}" destId="{C297B094-3B93-4E77-B424-08D2E75E72E8}" srcOrd="1" destOrd="0" presId="urn:microsoft.com/office/officeart/2005/8/layout/hierarchy1"/>
    <dgm:cxn modelId="{A8474C3A-3C80-4C19-9F7E-84E80CF63C54}" type="presParOf" srcId="{CCFCD7CF-4982-4147-9396-7C5DE0F0EB4E}" destId="{748A3181-B35B-4FC6-8D5E-AFA1BA78A2FD}" srcOrd="1" destOrd="0" presId="urn:microsoft.com/office/officeart/2005/8/layout/hierarchy1"/>
    <dgm:cxn modelId="{2A95EC6A-F80E-4408-9CAD-29A71BF70A57}" type="presParOf" srcId="{9355BE55-D488-43CB-91C9-CE5F11223BFE}" destId="{BA7A7413-FF36-4BB6-A1C1-226B2BF85B7F}" srcOrd="2" destOrd="0" presId="urn:microsoft.com/office/officeart/2005/8/layout/hierarchy1"/>
    <dgm:cxn modelId="{1363B5A1-0B29-430F-BA80-D3BFB83065CE}" type="presParOf" srcId="{9355BE55-D488-43CB-91C9-CE5F11223BFE}" destId="{67A16D62-6018-4D4B-8754-FF30774A2EA7}" srcOrd="3" destOrd="0" presId="urn:microsoft.com/office/officeart/2005/8/layout/hierarchy1"/>
    <dgm:cxn modelId="{CBDCF5BC-9CFF-46A2-8914-9C95204487C3}" type="presParOf" srcId="{67A16D62-6018-4D4B-8754-FF30774A2EA7}" destId="{632645E0-A24F-4E08-9BF3-058A907E4C0F}" srcOrd="0" destOrd="0" presId="urn:microsoft.com/office/officeart/2005/8/layout/hierarchy1"/>
    <dgm:cxn modelId="{F720390B-1D92-4EE6-B922-7AD148717DA7}" type="presParOf" srcId="{632645E0-A24F-4E08-9BF3-058A907E4C0F}" destId="{C565C1A8-DF28-4C3D-886C-7F76EFB5850E}" srcOrd="0" destOrd="0" presId="urn:microsoft.com/office/officeart/2005/8/layout/hierarchy1"/>
    <dgm:cxn modelId="{CF8522A5-BBF7-4E7F-A80F-9706252CB338}" type="presParOf" srcId="{632645E0-A24F-4E08-9BF3-058A907E4C0F}" destId="{935315B8-BCA8-4387-90CE-5D5E75EAF2B6}" srcOrd="1" destOrd="0" presId="urn:microsoft.com/office/officeart/2005/8/layout/hierarchy1"/>
    <dgm:cxn modelId="{7E1A005C-4780-4339-9BBC-06897CDD58E7}" type="presParOf" srcId="{67A16D62-6018-4D4B-8754-FF30774A2EA7}" destId="{A051B082-A3C0-45A8-9C2C-D82A58CA3AEF}" srcOrd="1" destOrd="0" presId="urn:microsoft.com/office/officeart/2005/8/layout/hierarchy1"/>
    <dgm:cxn modelId="{A16F357A-8862-408E-AB33-7FF3CD8770C0}" type="presParOf" srcId="{848B956D-5533-40B9-B976-4D25BDE5F8A1}" destId="{9DDFFA57-961D-4E85-B37C-FBB3ADE108B8}" srcOrd="2" destOrd="0" presId="urn:microsoft.com/office/officeart/2005/8/layout/hierarchy1"/>
    <dgm:cxn modelId="{18B919FD-9A7D-41FA-93CA-56341FE6A70A}" type="presParOf" srcId="{848B956D-5533-40B9-B976-4D25BDE5F8A1}" destId="{0F664B70-3E35-41E6-9E19-85D2CEEBA875}" srcOrd="3" destOrd="0" presId="urn:microsoft.com/office/officeart/2005/8/layout/hierarchy1"/>
    <dgm:cxn modelId="{FE92A4DE-6DAC-43E8-9F1C-E70F1D92B675}" type="presParOf" srcId="{0F664B70-3E35-41E6-9E19-85D2CEEBA875}" destId="{CC907149-BFAE-40FD-ABF9-0CCB1E4AD680}" srcOrd="0" destOrd="0" presId="urn:microsoft.com/office/officeart/2005/8/layout/hierarchy1"/>
    <dgm:cxn modelId="{3DC97964-23B7-4207-AF4F-ED4924D0E925}" type="presParOf" srcId="{CC907149-BFAE-40FD-ABF9-0CCB1E4AD680}" destId="{D9EF9145-C85C-4F53-92ED-973DED573A82}" srcOrd="0" destOrd="0" presId="urn:microsoft.com/office/officeart/2005/8/layout/hierarchy1"/>
    <dgm:cxn modelId="{266C5421-22C2-4058-ACF0-C1BE1022365A}" type="presParOf" srcId="{CC907149-BFAE-40FD-ABF9-0CCB1E4AD680}" destId="{58FDFADE-80DF-4190-A635-87C18D1A0525}" srcOrd="1" destOrd="0" presId="urn:microsoft.com/office/officeart/2005/8/layout/hierarchy1"/>
    <dgm:cxn modelId="{0FBBA392-0BA3-4745-8F61-105429E5CBB9}" type="presParOf" srcId="{0F664B70-3E35-41E6-9E19-85D2CEEBA875}" destId="{E30DC6D7-F547-4064-B561-4B1EB09FE4B5}" srcOrd="1" destOrd="0" presId="urn:microsoft.com/office/officeart/2005/8/layout/hierarchy1"/>
    <dgm:cxn modelId="{D9909271-E988-4A62-B2AE-38EF33374100}" type="presParOf" srcId="{E30DC6D7-F547-4064-B561-4B1EB09FE4B5}" destId="{297994A5-4CC1-4A94-899C-ED9A974D512D}" srcOrd="0" destOrd="0" presId="urn:microsoft.com/office/officeart/2005/8/layout/hierarchy1"/>
    <dgm:cxn modelId="{57A1646D-C841-4B03-B107-FF8D007FE42B}" type="presParOf" srcId="{E30DC6D7-F547-4064-B561-4B1EB09FE4B5}" destId="{2C3DCE93-4A78-4A3D-8CC3-D1E41823310D}" srcOrd="1" destOrd="0" presId="urn:microsoft.com/office/officeart/2005/8/layout/hierarchy1"/>
    <dgm:cxn modelId="{A797E192-615F-4B05-B07C-03A407A4D9B2}" type="presParOf" srcId="{2C3DCE93-4A78-4A3D-8CC3-D1E41823310D}" destId="{2653870F-CFDC-4D0A-9C1A-EE14005531AF}" srcOrd="0" destOrd="0" presId="urn:microsoft.com/office/officeart/2005/8/layout/hierarchy1"/>
    <dgm:cxn modelId="{36B40664-89BD-4628-8976-8A0906266D8E}" type="presParOf" srcId="{2653870F-CFDC-4D0A-9C1A-EE14005531AF}" destId="{0C66B5F6-CBA0-4A1E-9691-EC105642B12D}" srcOrd="0" destOrd="0" presId="urn:microsoft.com/office/officeart/2005/8/layout/hierarchy1"/>
    <dgm:cxn modelId="{63D3158B-B880-42FB-8C95-30E5597DF9BF}" type="presParOf" srcId="{2653870F-CFDC-4D0A-9C1A-EE14005531AF}" destId="{BAAC9267-18FD-4F9A-B024-CF3BE30C018D}" srcOrd="1" destOrd="0" presId="urn:microsoft.com/office/officeart/2005/8/layout/hierarchy1"/>
    <dgm:cxn modelId="{ABE828DF-CA25-40E3-A40A-F4AEE28A4607}" type="presParOf" srcId="{2C3DCE93-4A78-4A3D-8CC3-D1E41823310D}" destId="{384408C4-BEF1-42DD-8167-9109C110E82B}" srcOrd="1" destOrd="0" presId="urn:microsoft.com/office/officeart/2005/8/layout/hierarchy1"/>
    <dgm:cxn modelId="{888B4941-1F97-4D76-96B1-4E2B87B3B996}" type="presParOf" srcId="{E30DC6D7-F547-4064-B561-4B1EB09FE4B5}" destId="{BA29DFC6-1EAB-4DF5-9FCE-273C4F722730}" srcOrd="2" destOrd="0" presId="urn:microsoft.com/office/officeart/2005/8/layout/hierarchy1"/>
    <dgm:cxn modelId="{FAD483B7-CF70-4BA1-9DAD-3B7B85B831D0}" type="presParOf" srcId="{E30DC6D7-F547-4064-B561-4B1EB09FE4B5}" destId="{9D953CED-54FB-496F-8F43-49D3031A578D}" srcOrd="3" destOrd="0" presId="urn:microsoft.com/office/officeart/2005/8/layout/hierarchy1"/>
    <dgm:cxn modelId="{3BC9A242-6390-4935-BC9A-C6BF3F3A8092}" type="presParOf" srcId="{9D953CED-54FB-496F-8F43-49D3031A578D}" destId="{188FAC2B-1B32-4010-B416-516F0F3A771F}" srcOrd="0" destOrd="0" presId="urn:microsoft.com/office/officeart/2005/8/layout/hierarchy1"/>
    <dgm:cxn modelId="{40ABCDEC-0346-4B56-92A3-F2A46D050BC4}" type="presParOf" srcId="{188FAC2B-1B32-4010-B416-516F0F3A771F}" destId="{21677ADD-487F-450E-B39D-D4D4ED0829A5}" srcOrd="0" destOrd="0" presId="urn:microsoft.com/office/officeart/2005/8/layout/hierarchy1"/>
    <dgm:cxn modelId="{1F5897F6-6D9A-4209-BA09-0D0EC8850CFF}" type="presParOf" srcId="{188FAC2B-1B32-4010-B416-516F0F3A771F}" destId="{B79B9681-F56B-4F4A-AE8D-5EC7F8FE9000}" srcOrd="1" destOrd="0" presId="urn:microsoft.com/office/officeart/2005/8/layout/hierarchy1"/>
    <dgm:cxn modelId="{D698CA78-F360-4C9E-B2A5-813498FD2671}" type="presParOf" srcId="{9D953CED-54FB-496F-8F43-49D3031A578D}" destId="{BFB88881-C325-4D7B-BAF8-3167E1C49374}" srcOrd="1" destOrd="0" presId="urn:microsoft.com/office/officeart/2005/8/layout/hierarchy1"/>
    <dgm:cxn modelId="{F20EEF54-0D2E-4855-AD20-87C36745000B}" type="presParOf" srcId="{E30DC6D7-F547-4064-B561-4B1EB09FE4B5}" destId="{B142A6B9-0BFB-48A8-87EA-1406A600A864}" srcOrd="4" destOrd="0" presId="urn:microsoft.com/office/officeart/2005/8/layout/hierarchy1"/>
    <dgm:cxn modelId="{5FD1890B-4C72-4249-9F5D-D96D50E41544}" type="presParOf" srcId="{E30DC6D7-F547-4064-B561-4B1EB09FE4B5}" destId="{0C13C1AE-2D91-4AD4-A51F-60D0A65D4259}" srcOrd="5" destOrd="0" presId="urn:microsoft.com/office/officeart/2005/8/layout/hierarchy1"/>
    <dgm:cxn modelId="{A3954FFA-C9DD-40FB-B9B5-1120385E71E5}" type="presParOf" srcId="{0C13C1AE-2D91-4AD4-A51F-60D0A65D4259}" destId="{8528FA8B-9979-4F4D-8DA8-26AA894DCC42}" srcOrd="0" destOrd="0" presId="urn:microsoft.com/office/officeart/2005/8/layout/hierarchy1"/>
    <dgm:cxn modelId="{FAA23D76-04FB-4284-B86D-A1313D50BB2E}" type="presParOf" srcId="{8528FA8B-9979-4F4D-8DA8-26AA894DCC42}" destId="{DC2F647F-F574-4132-8EFB-5AD5663AF4FE}" srcOrd="0" destOrd="0" presId="urn:microsoft.com/office/officeart/2005/8/layout/hierarchy1"/>
    <dgm:cxn modelId="{8BB8BE8C-EFA5-4986-92C8-77CA650D6323}" type="presParOf" srcId="{8528FA8B-9979-4F4D-8DA8-26AA894DCC42}" destId="{119B0A0F-CFFA-4527-A3C4-B438A08BC905}" srcOrd="1" destOrd="0" presId="urn:microsoft.com/office/officeart/2005/8/layout/hierarchy1"/>
    <dgm:cxn modelId="{F9F06402-E84D-4AB5-9631-E4B5CE89FD77}" type="presParOf" srcId="{0C13C1AE-2D91-4AD4-A51F-60D0A65D4259}" destId="{F730D530-D28A-4BCE-8FDC-F8BB0A4C971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405A9F-E6A3-4C54-9BA7-C3BD5419DF03}"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zh-TW" altLang="en-US"/>
        </a:p>
      </dgm:t>
    </dgm:pt>
    <dgm:pt modelId="{22BA0FD9-2A95-42AE-BE72-EB0AA696A288}">
      <dgm:prSet phldrT="[文字]" custT="1"/>
      <dgm:spPr/>
      <dgm:t>
        <a:bodyPr/>
        <a:lstStyle/>
        <a:p>
          <a:r>
            <a:rPr lang="en-US" altLang="zh-TW" sz="1800" dirty="0" smtClean="0">
              <a:latin typeface="華康儷中宋" panose="02020509000000000000" pitchFamily="49" charset="-120"/>
              <a:ea typeface="華康儷中宋" panose="02020509000000000000" pitchFamily="49" charset="-120"/>
            </a:rPr>
            <a:t>107</a:t>
          </a:r>
          <a:r>
            <a:rPr lang="zh-TW" altLang="en-US" sz="1800" dirty="0" smtClean="0">
              <a:latin typeface="華康儷中宋" panose="02020509000000000000" pitchFamily="49" charset="-120"/>
              <a:ea typeface="華康儷中宋" panose="02020509000000000000" pitchFamily="49" charset="-120"/>
            </a:rPr>
            <a:t>學期</a:t>
          </a:r>
          <a:endParaRPr lang="en-US" altLang="zh-TW" sz="1800" dirty="0" smtClean="0">
            <a:latin typeface="華康儷中宋" panose="02020509000000000000" pitchFamily="49" charset="-120"/>
            <a:ea typeface="華康儷中宋" panose="02020509000000000000" pitchFamily="49" charset="-120"/>
          </a:endParaRPr>
        </a:p>
        <a:p>
          <a:r>
            <a:rPr lang="zh-TW" altLang="en-US" sz="1800" dirty="0" smtClean="0">
              <a:latin typeface="華康儷中宋" panose="02020509000000000000" pitchFamily="49" charset="-120"/>
              <a:ea typeface="華康儷中宋" panose="02020509000000000000" pitchFamily="49" charset="-120"/>
            </a:rPr>
            <a:t>八年級</a:t>
          </a:r>
          <a:endParaRPr lang="zh-TW" altLang="en-US" sz="1800" dirty="0">
            <a:latin typeface="華康儷中宋" panose="02020509000000000000" pitchFamily="49" charset="-120"/>
            <a:ea typeface="華康儷中宋" panose="02020509000000000000" pitchFamily="49" charset="-120"/>
          </a:endParaRPr>
        </a:p>
      </dgm:t>
    </dgm:pt>
    <dgm:pt modelId="{B8498A33-46F8-4E59-BEFD-E6E7FAF0CDB7}" type="parTrans" cxnId="{F33960DC-B742-499C-9DCB-9D28613C58CC}">
      <dgm:prSet/>
      <dgm:spPr/>
      <dgm:t>
        <a:bodyPr/>
        <a:lstStyle/>
        <a:p>
          <a:endParaRPr lang="zh-TW" altLang="en-US"/>
        </a:p>
      </dgm:t>
    </dgm:pt>
    <dgm:pt modelId="{B92754F0-7042-4419-B0C1-32D06D78E817}" type="sibTrans" cxnId="{F33960DC-B742-499C-9DCB-9D28613C58CC}">
      <dgm:prSet/>
      <dgm:spPr/>
      <dgm:t>
        <a:bodyPr/>
        <a:lstStyle/>
        <a:p>
          <a:endParaRPr lang="zh-TW" altLang="en-US"/>
        </a:p>
      </dgm:t>
    </dgm:pt>
    <dgm:pt modelId="{4C91A752-2D34-4699-947C-C0BBA3980783}">
      <dgm:prSet phldrT="[文字]" custT="1"/>
      <dgm:spPr/>
      <dgm:t>
        <a:bodyPr/>
        <a:lstStyle/>
        <a:p>
          <a:r>
            <a:rPr lang="zh-TW" altLang="en-US" sz="1700" dirty="0" smtClean="0">
              <a:latin typeface="華康儷中宋" panose="02020509000000000000" pitchFamily="49" charset="-120"/>
              <a:ea typeface="華康儷中宋" panose="02020509000000000000" pitchFamily="49" charset="-120"/>
            </a:rPr>
            <a:t>自我認識</a:t>
          </a:r>
          <a:endParaRPr lang="en-US" altLang="zh-TW" sz="1700" dirty="0" smtClean="0">
            <a:latin typeface="華康儷中宋" panose="02020509000000000000" pitchFamily="49" charset="-120"/>
            <a:ea typeface="華康儷中宋" panose="02020509000000000000" pitchFamily="49" charset="-120"/>
          </a:endParaRPr>
        </a:p>
        <a:p>
          <a:r>
            <a:rPr lang="zh-TW" altLang="en-US" sz="1700" dirty="0" smtClean="0">
              <a:latin typeface="華康儷中宋" panose="02020509000000000000" pitchFamily="49" charset="-120"/>
              <a:ea typeface="華康儷中宋" panose="02020509000000000000" pitchFamily="49" charset="-120"/>
            </a:rPr>
            <a:t>與探索</a:t>
          </a:r>
          <a:endParaRPr lang="zh-TW" altLang="en-US" sz="1700" dirty="0">
            <a:latin typeface="華康儷中宋" panose="02020509000000000000" pitchFamily="49" charset="-120"/>
            <a:ea typeface="華康儷中宋" panose="02020509000000000000" pitchFamily="49" charset="-120"/>
          </a:endParaRPr>
        </a:p>
      </dgm:t>
    </dgm:pt>
    <dgm:pt modelId="{A7F2AA9F-060B-46FD-89B9-0256F08CBD43}" type="parTrans" cxnId="{4D198340-530E-4F0C-B042-6487833D2965}">
      <dgm:prSet/>
      <dgm:spPr/>
      <dgm:t>
        <a:bodyPr/>
        <a:lstStyle/>
        <a:p>
          <a:endParaRPr lang="zh-TW" altLang="en-US"/>
        </a:p>
      </dgm:t>
    </dgm:pt>
    <dgm:pt modelId="{32EB971B-360A-4CEF-92BD-5A0587DDECB5}" type="sibTrans" cxnId="{4D198340-530E-4F0C-B042-6487833D2965}">
      <dgm:prSet/>
      <dgm:spPr/>
      <dgm:t>
        <a:bodyPr/>
        <a:lstStyle/>
        <a:p>
          <a:endParaRPr lang="zh-TW" altLang="en-US"/>
        </a:p>
      </dgm:t>
    </dgm:pt>
    <dgm:pt modelId="{81283D64-07BA-4F28-B718-75D029AEC611}">
      <dgm:prSet phldrT="[文字]"/>
      <dgm:spPr/>
      <dgm:t>
        <a:bodyPr/>
        <a:lstStyle/>
        <a:p>
          <a:r>
            <a:rPr lang="zh-TW" altLang="en-US" dirty="0" smtClean="0">
              <a:latin typeface="華康儷中宋" panose="02020509000000000000" pitchFamily="49" charset="-120"/>
              <a:ea typeface="華康儷中宋" panose="02020509000000000000" pitchFamily="49" charset="-120"/>
            </a:rPr>
            <a:t>職群</a:t>
          </a:r>
          <a:r>
            <a:rPr lang="en-US" altLang="zh-TW" dirty="0" smtClean="0">
              <a:latin typeface="華康儷中宋" panose="02020509000000000000" pitchFamily="49" charset="-120"/>
              <a:ea typeface="華康儷中宋" panose="02020509000000000000" pitchFamily="49" charset="-120"/>
            </a:rPr>
            <a:t>ID</a:t>
          </a:r>
          <a:r>
            <a:rPr lang="zh-TW" altLang="en-US" dirty="0" smtClean="0">
              <a:latin typeface="華康儷中宋" panose="02020509000000000000" pitchFamily="49" charset="-120"/>
              <a:ea typeface="華康儷中宋" panose="02020509000000000000" pitchFamily="49" charset="-120"/>
            </a:rPr>
            <a:t>卡</a:t>
          </a:r>
          <a:endParaRPr lang="en-US" altLang="zh-TW" dirty="0" smtClean="0">
            <a:latin typeface="華康儷中宋" panose="02020509000000000000" pitchFamily="49" charset="-120"/>
            <a:ea typeface="華康儷中宋" panose="02020509000000000000" pitchFamily="49" charset="-120"/>
          </a:endParaRPr>
        </a:p>
        <a:p>
          <a:r>
            <a:rPr lang="zh-TW" altLang="en-US" dirty="0" smtClean="0">
              <a:latin typeface="華康儷中宋" panose="02020509000000000000" pitchFamily="49" charset="-120"/>
              <a:ea typeface="華康儷中宋" panose="02020509000000000000" pitchFamily="49" charset="-120"/>
            </a:rPr>
            <a:t>大挑戰</a:t>
          </a:r>
          <a:endParaRPr lang="zh-TW" altLang="en-US" dirty="0">
            <a:latin typeface="華康儷中宋" panose="02020509000000000000" pitchFamily="49" charset="-120"/>
            <a:ea typeface="華康儷中宋" panose="02020509000000000000" pitchFamily="49" charset="-120"/>
          </a:endParaRPr>
        </a:p>
      </dgm:t>
    </dgm:pt>
    <dgm:pt modelId="{0840D272-0731-4FB9-8BDE-F2D1B13A0A9B}" type="parTrans" cxnId="{9B15B860-C4F7-4258-B80D-1E82984CD364}">
      <dgm:prSet/>
      <dgm:spPr/>
      <dgm:t>
        <a:bodyPr/>
        <a:lstStyle/>
        <a:p>
          <a:endParaRPr lang="zh-TW" altLang="en-US"/>
        </a:p>
      </dgm:t>
    </dgm:pt>
    <dgm:pt modelId="{BB841E7E-C989-481A-B160-088B21E0DD06}" type="sibTrans" cxnId="{9B15B860-C4F7-4258-B80D-1E82984CD364}">
      <dgm:prSet/>
      <dgm:spPr/>
      <dgm:t>
        <a:bodyPr/>
        <a:lstStyle/>
        <a:p>
          <a:endParaRPr lang="zh-TW" altLang="en-US"/>
        </a:p>
      </dgm:t>
    </dgm:pt>
    <dgm:pt modelId="{F2010381-806D-43B9-8E16-8DCA3F9F0DD4}">
      <dgm:prSet phldrT="[文字]"/>
      <dgm:spPr/>
      <dgm:t>
        <a:bodyPr/>
        <a:lstStyle/>
        <a:p>
          <a:r>
            <a:rPr lang="zh-TW" altLang="en-US" dirty="0" smtClean="0">
              <a:latin typeface="華康儷中宋" panose="02020509000000000000" pitchFamily="49" charset="-120"/>
              <a:ea typeface="華康儷中宋" panose="02020509000000000000" pitchFamily="49" charset="-120"/>
            </a:rPr>
            <a:t>性向與成</a:t>
          </a:r>
          <a:endParaRPr lang="en-US" altLang="zh-TW" dirty="0" smtClean="0">
            <a:latin typeface="華康儷中宋" panose="02020509000000000000" pitchFamily="49" charset="-120"/>
            <a:ea typeface="華康儷中宋" panose="02020509000000000000" pitchFamily="49" charset="-120"/>
          </a:endParaRPr>
        </a:p>
        <a:p>
          <a:r>
            <a:rPr lang="zh-TW" altLang="en-US" dirty="0" smtClean="0">
              <a:latin typeface="華康儷中宋" panose="02020509000000000000" pitchFamily="49" charset="-120"/>
              <a:ea typeface="華康儷中宋" panose="02020509000000000000" pitchFamily="49" charset="-120"/>
            </a:rPr>
            <a:t>長測驗</a:t>
          </a:r>
          <a:endParaRPr lang="zh-TW" altLang="en-US" dirty="0">
            <a:latin typeface="華康儷中宋" panose="02020509000000000000" pitchFamily="49" charset="-120"/>
            <a:ea typeface="華康儷中宋" panose="02020509000000000000" pitchFamily="49" charset="-120"/>
          </a:endParaRPr>
        </a:p>
      </dgm:t>
    </dgm:pt>
    <dgm:pt modelId="{E7F2AE5A-0B96-4285-8B3B-C577759C45B7}" type="sibTrans" cxnId="{DE33BF03-7B4B-445D-94E8-D88D250DFD19}">
      <dgm:prSet/>
      <dgm:spPr/>
      <dgm:t>
        <a:bodyPr/>
        <a:lstStyle/>
        <a:p>
          <a:endParaRPr lang="zh-TW" altLang="en-US"/>
        </a:p>
      </dgm:t>
    </dgm:pt>
    <dgm:pt modelId="{2CDE7567-F1F3-4DFF-A7AA-7FCF8CBFF783}" type="parTrans" cxnId="{DE33BF03-7B4B-445D-94E8-D88D250DFD19}">
      <dgm:prSet/>
      <dgm:spPr/>
      <dgm:t>
        <a:bodyPr/>
        <a:lstStyle/>
        <a:p>
          <a:endParaRPr lang="zh-TW" altLang="en-US"/>
        </a:p>
      </dgm:t>
    </dgm:pt>
    <dgm:pt modelId="{53A67873-3825-451E-B4EB-A130DA8EE0C3}">
      <dgm:prSet phldrT="[文字]"/>
      <dgm:spPr/>
      <dgm:t>
        <a:bodyPr/>
        <a:lstStyle/>
        <a:p>
          <a:r>
            <a:rPr lang="zh-TW" altLang="en-US" dirty="0" smtClean="0">
              <a:latin typeface="華康儷中宋" panose="02020509000000000000" pitchFamily="49" charset="-120"/>
              <a:ea typeface="華康儷中宋" panose="02020509000000000000" pitchFamily="49" charset="-120"/>
            </a:rPr>
            <a:t>商經群</a:t>
          </a:r>
          <a:endParaRPr lang="zh-TW" altLang="en-US" dirty="0">
            <a:latin typeface="華康儷中宋" panose="02020509000000000000" pitchFamily="49" charset="-120"/>
            <a:ea typeface="華康儷中宋" panose="02020509000000000000" pitchFamily="49" charset="-120"/>
          </a:endParaRPr>
        </a:p>
      </dgm:t>
    </dgm:pt>
    <dgm:pt modelId="{A16A85D4-6D08-429C-9F9C-2BCEB2F1C3F2}" type="sibTrans" cxnId="{14579F2A-79B2-42A8-A08B-1AB014520711}">
      <dgm:prSet/>
      <dgm:spPr/>
      <dgm:t>
        <a:bodyPr/>
        <a:lstStyle/>
        <a:p>
          <a:endParaRPr lang="zh-TW" altLang="en-US"/>
        </a:p>
      </dgm:t>
    </dgm:pt>
    <dgm:pt modelId="{37EC0325-72B3-45A1-9962-1DB2791C5720}" type="parTrans" cxnId="{14579F2A-79B2-42A8-A08B-1AB014520711}">
      <dgm:prSet/>
      <dgm:spPr/>
      <dgm:t>
        <a:bodyPr/>
        <a:lstStyle/>
        <a:p>
          <a:endParaRPr lang="zh-TW" altLang="en-US"/>
        </a:p>
      </dgm:t>
    </dgm:pt>
    <dgm:pt modelId="{6F4D1219-FD46-480E-AAA3-1F202A43D6D2}">
      <dgm:prSet phldrT="[文字]" custT="1"/>
      <dgm:spPr/>
      <dgm:t>
        <a:bodyPr/>
        <a:lstStyle/>
        <a:p>
          <a:pPr>
            <a:lnSpc>
              <a:spcPts val="1500"/>
            </a:lnSpc>
          </a:pPr>
          <a:r>
            <a:rPr lang="zh-TW" altLang="en-US" sz="1600" dirty="0" smtClean="0">
              <a:latin typeface="華康儷中宋" panose="02020509000000000000" pitchFamily="49" charset="-120"/>
              <a:ea typeface="華康儷中宋" panose="02020509000000000000" pitchFamily="49" charset="-120"/>
            </a:rPr>
            <a:t>群科認識</a:t>
          </a:r>
          <a:endParaRPr lang="en-US" altLang="zh-TW" sz="1600" dirty="0" smtClean="0">
            <a:latin typeface="華康儷中宋" panose="02020509000000000000" pitchFamily="49" charset="-120"/>
            <a:ea typeface="華康儷中宋" panose="02020509000000000000" pitchFamily="49" charset="-120"/>
          </a:endParaRPr>
        </a:p>
        <a:p>
          <a:pPr>
            <a:lnSpc>
              <a:spcPts val="1500"/>
            </a:lnSpc>
          </a:pPr>
          <a:r>
            <a:rPr lang="zh-TW" altLang="en-US" sz="1600" dirty="0" smtClean="0">
              <a:latin typeface="華康儷中宋" panose="02020509000000000000" pitchFamily="49" charset="-120"/>
              <a:ea typeface="華康儷中宋" panose="02020509000000000000" pitchFamily="49" charset="-120"/>
            </a:rPr>
            <a:t>與體驗</a:t>
          </a:r>
        </a:p>
      </dgm:t>
    </dgm:pt>
    <dgm:pt modelId="{BDD007AF-A25F-4B6D-A3B7-498A8A83C390}" type="sibTrans" cxnId="{CE9818CA-BCB2-430A-A3D9-A565E9E568E8}">
      <dgm:prSet/>
      <dgm:spPr/>
      <dgm:t>
        <a:bodyPr/>
        <a:lstStyle/>
        <a:p>
          <a:endParaRPr lang="zh-TW" altLang="en-US"/>
        </a:p>
      </dgm:t>
    </dgm:pt>
    <dgm:pt modelId="{55F36475-9F90-4754-AEF5-543D8F2CEAB0}" type="parTrans" cxnId="{CE9818CA-BCB2-430A-A3D9-A565E9E568E8}">
      <dgm:prSet/>
      <dgm:spPr/>
      <dgm:t>
        <a:bodyPr/>
        <a:lstStyle/>
        <a:p>
          <a:endParaRPr lang="zh-TW" altLang="en-US"/>
        </a:p>
      </dgm:t>
    </dgm:pt>
    <dgm:pt modelId="{6B57D3C8-CFCE-40A3-9B19-ECB92115D01B}">
      <dgm:prSet/>
      <dgm:spPr/>
      <dgm:t>
        <a:bodyPr/>
        <a:lstStyle/>
        <a:p>
          <a:r>
            <a:rPr lang="zh-TW" altLang="en-US" dirty="0" smtClean="0">
              <a:latin typeface="華康儷中宋" panose="02020509000000000000" pitchFamily="49" charset="-120"/>
              <a:ea typeface="華康儷中宋" panose="02020509000000000000" pitchFamily="49" charset="-120"/>
            </a:rPr>
            <a:t>機械群</a:t>
          </a:r>
          <a:endParaRPr lang="zh-TW" altLang="en-US" dirty="0">
            <a:latin typeface="華康儷中宋" panose="02020509000000000000" pitchFamily="49" charset="-120"/>
            <a:ea typeface="華康儷中宋" panose="02020509000000000000" pitchFamily="49" charset="-120"/>
          </a:endParaRPr>
        </a:p>
      </dgm:t>
    </dgm:pt>
    <dgm:pt modelId="{B4BDCA58-5B68-4574-9768-7FB73C7C4739}" type="parTrans" cxnId="{C10F6D4C-3169-4879-BCCB-B21D947A169D}">
      <dgm:prSet/>
      <dgm:spPr/>
      <dgm:t>
        <a:bodyPr/>
        <a:lstStyle/>
        <a:p>
          <a:endParaRPr lang="zh-TW" altLang="en-US"/>
        </a:p>
      </dgm:t>
    </dgm:pt>
    <dgm:pt modelId="{F59A67E0-4A4D-4A03-B0CE-A47BB6E2DFEE}" type="sibTrans" cxnId="{C10F6D4C-3169-4879-BCCB-B21D947A169D}">
      <dgm:prSet/>
      <dgm:spPr/>
      <dgm:t>
        <a:bodyPr/>
        <a:lstStyle/>
        <a:p>
          <a:endParaRPr lang="zh-TW" altLang="en-US"/>
        </a:p>
      </dgm:t>
    </dgm:pt>
    <dgm:pt modelId="{853C6C06-2028-42CC-9955-18A908D3B7EA}" type="pres">
      <dgm:prSet presAssocID="{3A405A9F-E6A3-4C54-9BA7-C3BD5419DF03}" presName="hierChild1" presStyleCnt="0">
        <dgm:presLayoutVars>
          <dgm:chPref val="1"/>
          <dgm:dir/>
          <dgm:animOne val="branch"/>
          <dgm:animLvl val="lvl"/>
          <dgm:resizeHandles/>
        </dgm:presLayoutVars>
      </dgm:prSet>
      <dgm:spPr/>
      <dgm:t>
        <a:bodyPr/>
        <a:lstStyle/>
        <a:p>
          <a:endParaRPr lang="zh-TW" altLang="en-US"/>
        </a:p>
      </dgm:t>
    </dgm:pt>
    <dgm:pt modelId="{FCEE68CD-164C-4FC2-BF5A-ACE2DCD3F9F7}" type="pres">
      <dgm:prSet presAssocID="{22BA0FD9-2A95-42AE-BE72-EB0AA696A288}" presName="hierRoot1" presStyleCnt="0"/>
      <dgm:spPr/>
    </dgm:pt>
    <dgm:pt modelId="{59B62843-DB07-4AD3-8DE2-452FD6F1614C}" type="pres">
      <dgm:prSet presAssocID="{22BA0FD9-2A95-42AE-BE72-EB0AA696A288}" presName="composite" presStyleCnt="0"/>
      <dgm:spPr/>
    </dgm:pt>
    <dgm:pt modelId="{EAC734A2-43AF-4899-82FC-8B8111557633}" type="pres">
      <dgm:prSet presAssocID="{22BA0FD9-2A95-42AE-BE72-EB0AA696A288}" presName="background" presStyleLbl="node0" presStyleIdx="0" presStyleCnt="1"/>
      <dgm:spPr/>
    </dgm:pt>
    <dgm:pt modelId="{70178229-4512-4028-8DFD-27565703BED1}" type="pres">
      <dgm:prSet presAssocID="{22BA0FD9-2A95-42AE-BE72-EB0AA696A288}" presName="text" presStyleLbl="fgAcc0" presStyleIdx="0" presStyleCnt="1">
        <dgm:presLayoutVars>
          <dgm:chPref val="3"/>
        </dgm:presLayoutVars>
      </dgm:prSet>
      <dgm:spPr/>
      <dgm:t>
        <a:bodyPr/>
        <a:lstStyle/>
        <a:p>
          <a:endParaRPr lang="zh-TW" altLang="en-US"/>
        </a:p>
      </dgm:t>
    </dgm:pt>
    <dgm:pt modelId="{848B956D-5533-40B9-B976-4D25BDE5F8A1}" type="pres">
      <dgm:prSet presAssocID="{22BA0FD9-2A95-42AE-BE72-EB0AA696A288}" presName="hierChild2" presStyleCnt="0"/>
      <dgm:spPr/>
    </dgm:pt>
    <dgm:pt modelId="{62432F12-7105-488E-B7D4-8A63ADD162F8}" type="pres">
      <dgm:prSet presAssocID="{A7F2AA9F-060B-46FD-89B9-0256F08CBD43}" presName="Name10" presStyleLbl="parChTrans1D2" presStyleIdx="0" presStyleCnt="2"/>
      <dgm:spPr/>
      <dgm:t>
        <a:bodyPr/>
        <a:lstStyle/>
        <a:p>
          <a:endParaRPr lang="zh-TW" altLang="en-US"/>
        </a:p>
      </dgm:t>
    </dgm:pt>
    <dgm:pt modelId="{7AAD98E2-95D1-42F9-B16B-D7FDB20D8888}" type="pres">
      <dgm:prSet presAssocID="{4C91A752-2D34-4699-947C-C0BBA3980783}" presName="hierRoot2" presStyleCnt="0"/>
      <dgm:spPr/>
    </dgm:pt>
    <dgm:pt modelId="{4BD8A47A-05B0-406B-B3B0-7EC0BF082978}" type="pres">
      <dgm:prSet presAssocID="{4C91A752-2D34-4699-947C-C0BBA3980783}" presName="composite2" presStyleCnt="0"/>
      <dgm:spPr/>
    </dgm:pt>
    <dgm:pt modelId="{18C1B0D1-398C-4C86-9D79-87BC15AAFBF9}" type="pres">
      <dgm:prSet presAssocID="{4C91A752-2D34-4699-947C-C0BBA3980783}" presName="background2" presStyleLbl="node2" presStyleIdx="0" presStyleCnt="2"/>
      <dgm:spPr/>
    </dgm:pt>
    <dgm:pt modelId="{C03D211F-7AC7-47A2-A5EB-1C70652EF7E3}" type="pres">
      <dgm:prSet presAssocID="{4C91A752-2D34-4699-947C-C0BBA3980783}" presName="text2" presStyleLbl="fgAcc2" presStyleIdx="0" presStyleCnt="2">
        <dgm:presLayoutVars>
          <dgm:chPref val="3"/>
        </dgm:presLayoutVars>
      </dgm:prSet>
      <dgm:spPr/>
      <dgm:t>
        <a:bodyPr/>
        <a:lstStyle/>
        <a:p>
          <a:endParaRPr lang="zh-TW" altLang="en-US"/>
        </a:p>
      </dgm:t>
    </dgm:pt>
    <dgm:pt modelId="{9355BE55-D488-43CB-91C9-CE5F11223BFE}" type="pres">
      <dgm:prSet presAssocID="{4C91A752-2D34-4699-947C-C0BBA3980783}" presName="hierChild3" presStyleCnt="0"/>
      <dgm:spPr/>
    </dgm:pt>
    <dgm:pt modelId="{9A59FAA3-B2AF-44FE-A094-33E8547DF6A8}" type="pres">
      <dgm:prSet presAssocID="{0840D272-0731-4FB9-8BDE-F2D1B13A0A9B}" presName="Name17" presStyleLbl="parChTrans1D3" presStyleIdx="0" presStyleCnt="4"/>
      <dgm:spPr/>
      <dgm:t>
        <a:bodyPr/>
        <a:lstStyle/>
        <a:p>
          <a:endParaRPr lang="zh-TW" altLang="en-US"/>
        </a:p>
      </dgm:t>
    </dgm:pt>
    <dgm:pt modelId="{CCFCD7CF-4982-4147-9396-7C5DE0F0EB4E}" type="pres">
      <dgm:prSet presAssocID="{81283D64-07BA-4F28-B718-75D029AEC611}" presName="hierRoot3" presStyleCnt="0"/>
      <dgm:spPr/>
    </dgm:pt>
    <dgm:pt modelId="{64EE3B5B-E3D3-4F68-8002-7ECC4C597D30}" type="pres">
      <dgm:prSet presAssocID="{81283D64-07BA-4F28-B718-75D029AEC611}" presName="composite3" presStyleCnt="0"/>
      <dgm:spPr/>
    </dgm:pt>
    <dgm:pt modelId="{CAC13804-333B-496A-BAEA-B9DC65C72748}" type="pres">
      <dgm:prSet presAssocID="{81283D64-07BA-4F28-B718-75D029AEC611}" presName="background3" presStyleLbl="node3" presStyleIdx="0" presStyleCnt="4"/>
      <dgm:spPr/>
    </dgm:pt>
    <dgm:pt modelId="{C297B094-3B93-4E77-B424-08D2E75E72E8}" type="pres">
      <dgm:prSet presAssocID="{81283D64-07BA-4F28-B718-75D029AEC611}" presName="text3" presStyleLbl="fgAcc3" presStyleIdx="0" presStyleCnt="4">
        <dgm:presLayoutVars>
          <dgm:chPref val="3"/>
        </dgm:presLayoutVars>
      </dgm:prSet>
      <dgm:spPr/>
      <dgm:t>
        <a:bodyPr/>
        <a:lstStyle/>
        <a:p>
          <a:endParaRPr lang="zh-TW" altLang="en-US"/>
        </a:p>
      </dgm:t>
    </dgm:pt>
    <dgm:pt modelId="{748A3181-B35B-4FC6-8D5E-AFA1BA78A2FD}" type="pres">
      <dgm:prSet presAssocID="{81283D64-07BA-4F28-B718-75D029AEC611}" presName="hierChild4" presStyleCnt="0"/>
      <dgm:spPr/>
    </dgm:pt>
    <dgm:pt modelId="{BA7A7413-FF36-4BB6-A1C1-226B2BF85B7F}" type="pres">
      <dgm:prSet presAssocID="{2CDE7567-F1F3-4DFF-A7AA-7FCF8CBFF783}" presName="Name17" presStyleLbl="parChTrans1D3" presStyleIdx="1" presStyleCnt="4"/>
      <dgm:spPr/>
      <dgm:t>
        <a:bodyPr/>
        <a:lstStyle/>
        <a:p>
          <a:endParaRPr lang="zh-TW" altLang="en-US"/>
        </a:p>
      </dgm:t>
    </dgm:pt>
    <dgm:pt modelId="{67A16D62-6018-4D4B-8754-FF30774A2EA7}" type="pres">
      <dgm:prSet presAssocID="{F2010381-806D-43B9-8E16-8DCA3F9F0DD4}" presName="hierRoot3" presStyleCnt="0"/>
      <dgm:spPr/>
    </dgm:pt>
    <dgm:pt modelId="{632645E0-A24F-4E08-9BF3-058A907E4C0F}" type="pres">
      <dgm:prSet presAssocID="{F2010381-806D-43B9-8E16-8DCA3F9F0DD4}" presName="composite3" presStyleCnt="0"/>
      <dgm:spPr/>
    </dgm:pt>
    <dgm:pt modelId="{C565C1A8-DF28-4C3D-886C-7F76EFB5850E}" type="pres">
      <dgm:prSet presAssocID="{F2010381-806D-43B9-8E16-8DCA3F9F0DD4}" presName="background3" presStyleLbl="node3" presStyleIdx="1" presStyleCnt="4"/>
      <dgm:spPr/>
    </dgm:pt>
    <dgm:pt modelId="{935315B8-BCA8-4387-90CE-5D5E75EAF2B6}" type="pres">
      <dgm:prSet presAssocID="{F2010381-806D-43B9-8E16-8DCA3F9F0DD4}" presName="text3" presStyleLbl="fgAcc3" presStyleIdx="1" presStyleCnt="4">
        <dgm:presLayoutVars>
          <dgm:chPref val="3"/>
        </dgm:presLayoutVars>
      </dgm:prSet>
      <dgm:spPr/>
      <dgm:t>
        <a:bodyPr/>
        <a:lstStyle/>
        <a:p>
          <a:endParaRPr lang="zh-TW" altLang="en-US"/>
        </a:p>
      </dgm:t>
    </dgm:pt>
    <dgm:pt modelId="{A051B082-A3C0-45A8-9C2C-D82A58CA3AEF}" type="pres">
      <dgm:prSet presAssocID="{F2010381-806D-43B9-8E16-8DCA3F9F0DD4}" presName="hierChild4" presStyleCnt="0"/>
      <dgm:spPr/>
    </dgm:pt>
    <dgm:pt modelId="{9DDFFA57-961D-4E85-B37C-FBB3ADE108B8}" type="pres">
      <dgm:prSet presAssocID="{55F36475-9F90-4754-AEF5-543D8F2CEAB0}" presName="Name10" presStyleLbl="parChTrans1D2" presStyleIdx="1" presStyleCnt="2"/>
      <dgm:spPr/>
      <dgm:t>
        <a:bodyPr/>
        <a:lstStyle/>
        <a:p>
          <a:endParaRPr lang="zh-TW" altLang="en-US"/>
        </a:p>
      </dgm:t>
    </dgm:pt>
    <dgm:pt modelId="{0F664B70-3E35-41E6-9E19-85D2CEEBA875}" type="pres">
      <dgm:prSet presAssocID="{6F4D1219-FD46-480E-AAA3-1F202A43D6D2}" presName="hierRoot2" presStyleCnt="0"/>
      <dgm:spPr/>
    </dgm:pt>
    <dgm:pt modelId="{CC907149-BFAE-40FD-ABF9-0CCB1E4AD680}" type="pres">
      <dgm:prSet presAssocID="{6F4D1219-FD46-480E-AAA3-1F202A43D6D2}" presName="composite2" presStyleCnt="0"/>
      <dgm:spPr/>
    </dgm:pt>
    <dgm:pt modelId="{D9EF9145-C85C-4F53-92ED-973DED573A82}" type="pres">
      <dgm:prSet presAssocID="{6F4D1219-FD46-480E-AAA3-1F202A43D6D2}" presName="background2" presStyleLbl="node2" presStyleIdx="1" presStyleCnt="2"/>
      <dgm:spPr/>
    </dgm:pt>
    <dgm:pt modelId="{58FDFADE-80DF-4190-A635-87C18D1A0525}" type="pres">
      <dgm:prSet presAssocID="{6F4D1219-FD46-480E-AAA3-1F202A43D6D2}" presName="text2" presStyleLbl="fgAcc2" presStyleIdx="1" presStyleCnt="2">
        <dgm:presLayoutVars>
          <dgm:chPref val="3"/>
        </dgm:presLayoutVars>
      </dgm:prSet>
      <dgm:spPr/>
      <dgm:t>
        <a:bodyPr/>
        <a:lstStyle/>
        <a:p>
          <a:endParaRPr lang="zh-TW" altLang="en-US"/>
        </a:p>
      </dgm:t>
    </dgm:pt>
    <dgm:pt modelId="{E30DC6D7-F547-4064-B561-4B1EB09FE4B5}" type="pres">
      <dgm:prSet presAssocID="{6F4D1219-FD46-480E-AAA3-1F202A43D6D2}" presName="hierChild3" presStyleCnt="0"/>
      <dgm:spPr/>
    </dgm:pt>
    <dgm:pt modelId="{297994A5-4CC1-4A94-899C-ED9A974D512D}" type="pres">
      <dgm:prSet presAssocID="{37EC0325-72B3-45A1-9962-1DB2791C5720}" presName="Name17" presStyleLbl="parChTrans1D3" presStyleIdx="2" presStyleCnt="4"/>
      <dgm:spPr/>
      <dgm:t>
        <a:bodyPr/>
        <a:lstStyle/>
        <a:p>
          <a:endParaRPr lang="zh-TW" altLang="en-US"/>
        </a:p>
      </dgm:t>
    </dgm:pt>
    <dgm:pt modelId="{2C3DCE93-4A78-4A3D-8CC3-D1E41823310D}" type="pres">
      <dgm:prSet presAssocID="{53A67873-3825-451E-B4EB-A130DA8EE0C3}" presName="hierRoot3" presStyleCnt="0"/>
      <dgm:spPr/>
    </dgm:pt>
    <dgm:pt modelId="{2653870F-CFDC-4D0A-9C1A-EE14005531AF}" type="pres">
      <dgm:prSet presAssocID="{53A67873-3825-451E-B4EB-A130DA8EE0C3}" presName="composite3" presStyleCnt="0"/>
      <dgm:spPr/>
    </dgm:pt>
    <dgm:pt modelId="{0C66B5F6-CBA0-4A1E-9691-EC105642B12D}" type="pres">
      <dgm:prSet presAssocID="{53A67873-3825-451E-B4EB-A130DA8EE0C3}" presName="background3" presStyleLbl="node3" presStyleIdx="2" presStyleCnt="4"/>
      <dgm:spPr/>
    </dgm:pt>
    <dgm:pt modelId="{BAAC9267-18FD-4F9A-B024-CF3BE30C018D}" type="pres">
      <dgm:prSet presAssocID="{53A67873-3825-451E-B4EB-A130DA8EE0C3}" presName="text3" presStyleLbl="fgAcc3" presStyleIdx="2" presStyleCnt="4">
        <dgm:presLayoutVars>
          <dgm:chPref val="3"/>
        </dgm:presLayoutVars>
      </dgm:prSet>
      <dgm:spPr/>
      <dgm:t>
        <a:bodyPr/>
        <a:lstStyle/>
        <a:p>
          <a:endParaRPr lang="zh-TW" altLang="en-US"/>
        </a:p>
      </dgm:t>
    </dgm:pt>
    <dgm:pt modelId="{384408C4-BEF1-42DD-8167-9109C110E82B}" type="pres">
      <dgm:prSet presAssocID="{53A67873-3825-451E-B4EB-A130DA8EE0C3}" presName="hierChild4" presStyleCnt="0"/>
      <dgm:spPr/>
    </dgm:pt>
    <dgm:pt modelId="{BA29DFC6-1EAB-4DF5-9FCE-273C4F722730}" type="pres">
      <dgm:prSet presAssocID="{B4BDCA58-5B68-4574-9768-7FB73C7C4739}" presName="Name17" presStyleLbl="parChTrans1D3" presStyleIdx="3" presStyleCnt="4"/>
      <dgm:spPr/>
      <dgm:t>
        <a:bodyPr/>
        <a:lstStyle/>
        <a:p>
          <a:endParaRPr lang="zh-TW" altLang="en-US"/>
        </a:p>
      </dgm:t>
    </dgm:pt>
    <dgm:pt modelId="{9D953CED-54FB-496F-8F43-49D3031A578D}" type="pres">
      <dgm:prSet presAssocID="{6B57D3C8-CFCE-40A3-9B19-ECB92115D01B}" presName="hierRoot3" presStyleCnt="0"/>
      <dgm:spPr/>
    </dgm:pt>
    <dgm:pt modelId="{188FAC2B-1B32-4010-B416-516F0F3A771F}" type="pres">
      <dgm:prSet presAssocID="{6B57D3C8-CFCE-40A3-9B19-ECB92115D01B}" presName="composite3" presStyleCnt="0"/>
      <dgm:spPr/>
    </dgm:pt>
    <dgm:pt modelId="{21677ADD-487F-450E-B39D-D4D4ED0829A5}" type="pres">
      <dgm:prSet presAssocID="{6B57D3C8-CFCE-40A3-9B19-ECB92115D01B}" presName="background3" presStyleLbl="node3" presStyleIdx="3" presStyleCnt="4"/>
      <dgm:spPr/>
    </dgm:pt>
    <dgm:pt modelId="{B79B9681-F56B-4F4A-AE8D-5EC7F8FE9000}" type="pres">
      <dgm:prSet presAssocID="{6B57D3C8-CFCE-40A3-9B19-ECB92115D01B}" presName="text3" presStyleLbl="fgAcc3" presStyleIdx="3" presStyleCnt="4">
        <dgm:presLayoutVars>
          <dgm:chPref val="3"/>
        </dgm:presLayoutVars>
      </dgm:prSet>
      <dgm:spPr/>
      <dgm:t>
        <a:bodyPr/>
        <a:lstStyle/>
        <a:p>
          <a:endParaRPr lang="zh-TW" altLang="en-US"/>
        </a:p>
      </dgm:t>
    </dgm:pt>
    <dgm:pt modelId="{BFB88881-C325-4D7B-BAF8-3167E1C49374}" type="pres">
      <dgm:prSet presAssocID="{6B57D3C8-CFCE-40A3-9B19-ECB92115D01B}" presName="hierChild4" presStyleCnt="0"/>
      <dgm:spPr/>
    </dgm:pt>
  </dgm:ptLst>
  <dgm:cxnLst>
    <dgm:cxn modelId="{BE86890B-D041-4EE1-9B81-E493FFF2FC86}" type="presOf" srcId="{2CDE7567-F1F3-4DFF-A7AA-7FCF8CBFF783}" destId="{BA7A7413-FF36-4BB6-A1C1-226B2BF85B7F}" srcOrd="0" destOrd="0" presId="urn:microsoft.com/office/officeart/2005/8/layout/hierarchy1"/>
    <dgm:cxn modelId="{995AE0B6-3986-4BE5-A844-93DD498DAF28}" type="presOf" srcId="{A7F2AA9F-060B-46FD-89B9-0256F08CBD43}" destId="{62432F12-7105-488E-B7D4-8A63ADD162F8}" srcOrd="0" destOrd="0" presId="urn:microsoft.com/office/officeart/2005/8/layout/hierarchy1"/>
    <dgm:cxn modelId="{1D920CD1-2B02-4183-A294-CB85BE13DB43}" type="presOf" srcId="{22BA0FD9-2A95-42AE-BE72-EB0AA696A288}" destId="{70178229-4512-4028-8DFD-27565703BED1}" srcOrd="0" destOrd="0" presId="urn:microsoft.com/office/officeart/2005/8/layout/hierarchy1"/>
    <dgm:cxn modelId="{CE9818CA-BCB2-430A-A3D9-A565E9E568E8}" srcId="{22BA0FD9-2A95-42AE-BE72-EB0AA696A288}" destId="{6F4D1219-FD46-480E-AAA3-1F202A43D6D2}" srcOrd="1" destOrd="0" parTransId="{55F36475-9F90-4754-AEF5-543D8F2CEAB0}" sibTransId="{BDD007AF-A25F-4B6D-A3B7-498A8A83C390}"/>
    <dgm:cxn modelId="{F02375BF-08C1-4914-8EA2-BA158F6CDE0E}" type="presOf" srcId="{37EC0325-72B3-45A1-9962-1DB2791C5720}" destId="{297994A5-4CC1-4A94-899C-ED9A974D512D}" srcOrd="0" destOrd="0" presId="urn:microsoft.com/office/officeart/2005/8/layout/hierarchy1"/>
    <dgm:cxn modelId="{32B951F0-A56C-430A-96A6-2994EA17B7F4}" type="presOf" srcId="{4C91A752-2D34-4699-947C-C0BBA3980783}" destId="{C03D211F-7AC7-47A2-A5EB-1C70652EF7E3}" srcOrd="0" destOrd="0" presId="urn:microsoft.com/office/officeart/2005/8/layout/hierarchy1"/>
    <dgm:cxn modelId="{F33960DC-B742-499C-9DCB-9D28613C58CC}" srcId="{3A405A9F-E6A3-4C54-9BA7-C3BD5419DF03}" destId="{22BA0FD9-2A95-42AE-BE72-EB0AA696A288}" srcOrd="0" destOrd="0" parTransId="{B8498A33-46F8-4E59-BEFD-E6E7FAF0CDB7}" sibTransId="{B92754F0-7042-4419-B0C1-32D06D78E817}"/>
    <dgm:cxn modelId="{12A66A9F-EAEC-4EE9-8D9D-7077DCF42B97}" type="presOf" srcId="{6B57D3C8-CFCE-40A3-9B19-ECB92115D01B}" destId="{B79B9681-F56B-4F4A-AE8D-5EC7F8FE9000}" srcOrd="0" destOrd="0" presId="urn:microsoft.com/office/officeart/2005/8/layout/hierarchy1"/>
    <dgm:cxn modelId="{4D198340-530E-4F0C-B042-6487833D2965}" srcId="{22BA0FD9-2A95-42AE-BE72-EB0AA696A288}" destId="{4C91A752-2D34-4699-947C-C0BBA3980783}" srcOrd="0" destOrd="0" parTransId="{A7F2AA9F-060B-46FD-89B9-0256F08CBD43}" sibTransId="{32EB971B-360A-4CEF-92BD-5A0587DDECB5}"/>
    <dgm:cxn modelId="{DE33BF03-7B4B-445D-94E8-D88D250DFD19}" srcId="{4C91A752-2D34-4699-947C-C0BBA3980783}" destId="{F2010381-806D-43B9-8E16-8DCA3F9F0DD4}" srcOrd="1" destOrd="0" parTransId="{2CDE7567-F1F3-4DFF-A7AA-7FCF8CBFF783}" sibTransId="{E7F2AE5A-0B96-4285-8B3B-C577759C45B7}"/>
    <dgm:cxn modelId="{519ACDAB-0194-424D-9946-E8DEB2638909}" type="presOf" srcId="{F2010381-806D-43B9-8E16-8DCA3F9F0DD4}" destId="{935315B8-BCA8-4387-90CE-5D5E75EAF2B6}" srcOrd="0" destOrd="0" presId="urn:microsoft.com/office/officeart/2005/8/layout/hierarchy1"/>
    <dgm:cxn modelId="{5052CF06-E8BB-4CB0-953F-A3498153E906}" type="presOf" srcId="{6F4D1219-FD46-480E-AAA3-1F202A43D6D2}" destId="{58FDFADE-80DF-4190-A635-87C18D1A0525}" srcOrd="0" destOrd="0" presId="urn:microsoft.com/office/officeart/2005/8/layout/hierarchy1"/>
    <dgm:cxn modelId="{E1D3504F-0B68-451B-B790-63F3F8C28414}" type="presOf" srcId="{55F36475-9F90-4754-AEF5-543D8F2CEAB0}" destId="{9DDFFA57-961D-4E85-B37C-FBB3ADE108B8}" srcOrd="0" destOrd="0" presId="urn:microsoft.com/office/officeart/2005/8/layout/hierarchy1"/>
    <dgm:cxn modelId="{9B15B860-C4F7-4258-B80D-1E82984CD364}" srcId="{4C91A752-2D34-4699-947C-C0BBA3980783}" destId="{81283D64-07BA-4F28-B718-75D029AEC611}" srcOrd="0" destOrd="0" parTransId="{0840D272-0731-4FB9-8BDE-F2D1B13A0A9B}" sibTransId="{BB841E7E-C989-481A-B160-088B21E0DD06}"/>
    <dgm:cxn modelId="{4FED9B87-F9FD-442D-B24C-F80F40DF96B4}" type="presOf" srcId="{3A405A9F-E6A3-4C54-9BA7-C3BD5419DF03}" destId="{853C6C06-2028-42CC-9955-18A908D3B7EA}" srcOrd="0" destOrd="0" presId="urn:microsoft.com/office/officeart/2005/8/layout/hierarchy1"/>
    <dgm:cxn modelId="{C10F6D4C-3169-4879-BCCB-B21D947A169D}" srcId="{6F4D1219-FD46-480E-AAA3-1F202A43D6D2}" destId="{6B57D3C8-CFCE-40A3-9B19-ECB92115D01B}" srcOrd="1" destOrd="0" parTransId="{B4BDCA58-5B68-4574-9768-7FB73C7C4739}" sibTransId="{F59A67E0-4A4D-4A03-B0CE-A47BB6E2DFEE}"/>
    <dgm:cxn modelId="{70FFC311-58C0-4018-BA1C-5B908D28BC8F}" type="presOf" srcId="{0840D272-0731-4FB9-8BDE-F2D1B13A0A9B}" destId="{9A59FAA3-B2AF-44FE-A094-33E8547DF6A8}" srcOrd="0" destOrd="0" presId="urn:microsoft.com/office/officeart/2005/8/layout/hierarchy1"/>
    <dgm:cxn modelId="{ED291AB4-24CA-4BD1-9968-497FC553678B}" type="presOf" srcId="{53A67873-3825-451E-B4EB-A130DA8EE0C3}" destId="{BAAC9267-18FD-4F9A-B024-CF3BE30C018D}" srcOrd="0" destOrd="0" presId="urn:microsoft.com/office/officeart/2005/8/layout/hierarchy1"/>
    <dgm:cxn modelId="{02465226-6F9F-492B-BB81-E4CB726AC32F}" type="presOf" srcId="{81283D64-07BA-4F28-B718-75D029AEC611}" destId="{C297B094-3B93-4E77-B424-08D2E75E72E8}" srcOrd="0" destOrd="0" presId="urn:microsoft.com/office/officeart/2005/8/layout/hierarchy1"/>
    <dgm:cxn modelId="{F8E9DE44-889B-40F4-AE71-C3961CC10769}" type="presOf" srcId="{B4BDCA58-5B68-4574-9768-7FB73C7C4739}" destId="{BA29DFC6-1EAB-4DF5-9FCE-273C4F722730}" srcOrd="0" destOrd="0" presId="urn:microsoft.com/office/officeart/2005/8/layout/hierarchy1"/>
    <dgm:cxn modelId="{14579F2A-79B2-42A8-A08B-1AB014520711}" srcId="{6F4D1219-FD46-480E-AAA3-1F202A43D6D2}" destId="{53A67873-3825-451E-B4EB-A130DA8EE0C3}" srcOrd="0" destOrd="0" parTransId="{37EC0325-72B3-45A1-9962-1DB2791C5720}" sibTransId="{A16A85D4-6D08-429C-9F9C-2BCEB2F1C3F2}"/>
    <dgm:cxn modelId="{36083A45-74FF-4716-8EFE-93EA4791C185}" type="presParOf" srcId="{853C6C06-2028-42CC-9955-18A908D3B7EA}" destId="{FCEE68CD-164C-4FC2-BF5A-ACE2DCD3F9F7}" srcOrd="0" destOrd="0" presId="urn:microsoft.com/office/officeart/2005/8/layout/hierarchy1"/>
    <dgm:cxn modelId="{14FF2376-A58C-4D96-B993-5EF9F68C7C98}" type="presParOf" srcId="{FCEE68CD-164C-4FC2-BF5A-ACE2DCD3F9F7}" destId="{59B62843-DB07-4AD3-8DE2-452FD6F1614C}" srcOrd="0" destOrd="0" presId="urn:microsoft.com/office/officeart/2005/8/layout/hierarchy1"/>
    <dgm:cxn modelId="{4D90B89B-24DA-4D2F-A83E-226598C68716}" type="presParOf" srcId="{59B62843-DB07-4AD3-8DE2-452FD6F1614C}" destId="{EAC734A2-43AF-4899-82FC-8B8111557633}" srcOrd="0" destOrd="0" presId="urn:microsoft.com/office/officeart/2005/8/layout/hierarchy1"/>
    <dgm:cxn modelId="{2A84708E-75DF-4EDE-A0E1-2EA8C0D8431A}" type="presParOf" srcId="{59B62843-DB07-4AD3-8DE2-452FD6F1614C}" destId="{70178229-4512-4028-8DFD-27565703BED1}" srcOrd="1" destOrd="0" presId="urn:microsoft.com/office/officeart/2005/8/layout/hierarchy1"/>
    <dgm:cxn modelId="{4F4402A9-3686-47C8-9B5D-36400E467133}" type="presParOf" srcId="{FCEE68CD-164C-4FC2-BF5A-ACE2DCD3F9F7}" destId="{848B956D-5533-40B9-B976-4D25BDE5F8A1}" srcOrd="1" destOrd="0" presId="urn:microsoft.com/office/officeart/2005/8/layout/hierarchy1"/>
    <dgm:cxn modelId="{2359FDC1-6501-4AB6-A81F-77E9D366DBF1}" type="presParOf" srcId="{848B956D-5533-40B9-B976-4D25BDE5F8A1}" destId="{62432F12-7105-488E-B7D4-8A63ADD162F8}" srcOrd="0" destOrd="0" presId="urn:microsoft.com/office/officeart/2005/8/layout/hierarchy1"/>
    <dgm:cxn modelId="{7676588A-13B8-4E79-9776-9986E65940EA}" type="presParOf" srcId="{848B956D-5533-40B9-B976-4D25BDE5F8A1}" destId="{7AAD98E2-95D1-42F9-B16B-D7FDB20D8888}" srcOrd="1" destOrd="0" presId="urn:microsoft.com/office/officeart/2005/8/layout/hierarchy1"/>
    <dgm:cxn modelId="{4A08A051-9D02-4349-AA5A-47ABD6D05BA5}" type="presParOf" srcId="{7AAD98E2-95D1-42F9-B16B-D7FDB20D8888}" destId="{4BD8A47A-05B0-406B-B3B0-7EC0BF082978}" srcOrd="0" destOrd="0" presId="urn:microsoft.com/office/officeart/2005/8/layout/hierarchy1"/>
    <dgm:cxn modelId="{D8C77F0C-93AA-4EDB-B6D2-075154A71079}" type="presParOf" srcId="{4BD8A47A-05B0-406B-B3B0-7EC0BF082978}" destId="{18C1B0D1-398C-4C86-9D79-87BC15AAFBF9}" srcOrd="0" destOrd="0" presId="urn:microsoft.com/office/officeart/2005/8/layout/hierarchy1"/>
    <dgm:cxn modelId="{A17B6670-C81E-442F-8AE2-0CDB726A3A60}" type="presParOf" srcId="{4BD8A47A-05B0-406B-B3B0-7EC0BF082978}" destId="{C03D211F-7AC7-47A2-A5EB-1C70652EF7E3}" srcOrd="1" destOrd="0" presId="urn:microsoft.com/office/officeart/2005/8/layout/hierarchy1"/>
    <dgm:cxn modelId="{50552C4A-A025-46FE-8AB4-65F28B355950}" type="presParOf" srcId="{7AAD98E2-95D1-42F9-B16B-D7FDB20D8888}" destId="{9355BE55-D488-43CB-91C9-CE5F11223BFE}" srcOrd="1" destOrd="0" presId="urn:microsoft.com/office/officeart/2005/8/layout/hierarchy1"/>
    <dgm:cxn modelId="{EB928598-DC77-4DC3-BCC7-920565BE5E92}" type="presParOf" srcId="{9355BE55-D488-43CB-91C9-CE5F11223BFE}" destId="{9A59FAA3-B2AF-44FE-A094-33E8547DF6A8}" srcOrd="0" destOrd="0" presId="urn:microsoft.com/office/officeart/2005/8/layout/hierarchy1"/>
    <dgm:cxn modelId="{904FC435-C8AE-43EC-8776-0614C2F6F5FE}" type="presParOf" srcId="{9355BE55-D488-43CB-91C9-CE5F11223BFE}" destId="{CCFCD7CF-4982-4147-9396-7C5DE0F0EB4E}" srcOrd="1" destOrd="0" presId="urn:microsoft.com/office/officeart/2005/8/layout/hierarchy1"/>
    <dgm:cxn modelId="{21F41F43-F473-41BC-89B9-841ADF0B71FC}" type="presParOf" srcId="{CCFCD7CF-4982-4147-9396-7C5DE0F0EB4E}" destId="{64EE3B5B-E3D3-4F68-8002-7ECC4C597D30}" srcOrd="0" destOrd="0" presId="urn:microsoft.com/office/officeart/2005/8/layout/hierarchy1"/>
    <dgm:cxn modelId="{6A3C2AB9-ECD3-4F4A-A6E3-0AC9D2B75377}" type="presParOf" srcId="{64EE3B5B-E3D3-4F68-8002-7ECC4C597D30}" destId="{CAC13804-333B-496A-BAEA-B9DC65C72748}" srcOrd="0" destOrd="0" presId="urn:microsoft.com/office/officeart/2005/8/layout/hierarchy1"/>
    <dgm:cxn modelId="{086F05CF-4E86-4014-99EE-B35149B83C4E}" type="presParOf" srcId="{64EE3B5B-E3D3-4F68-8002-7ECC4C597D30}" destId="{C297B094-3B93-4E77-B424-08D2E75E72E8}" srcOrd="1" destOrd="0" presId="urn:microsoft.com/office/officeart/2005/8/layout/hierarchy1"/>
    <dgm:cxn modelId="{E1DDE9D9-26C0-4AD0-8231-7DA154E881BB}" type="presParOf" srcId="{CCFCD7CF-4982-4147-9396-7C5DE0F0EB4E}" destId="{748A3181-B35B-4FC6-8D5E-AFA1BA78A2FD}" srcOrd="1" destOrd="0" presId="urn:microsoft.com/office/officeart/2005/8/layout/hierarchy1"/>
    <dgm:cxn modelId="{22B8B5DC-0EA4-4720-993F-555A2D6707C9}" type="presParOf" srcId="{9355BE55-D488-43CB-91C9-CE5F11223BFE}" destId="{BA7A7413-FF36-4BB6-A1C1-226B2BF85B7F}" srcOrd="2" destOrd="0" presId="urn:microsoft.com/office/officeart/2005/8/layout/hierarchy1"/>
    <dgm:cxn modelId="{7D119845-2103-44CF-9219-4F99F0013229}" type="presParOf" srcId="{9355BE55-D488-43CB-91C9-CE5F11223BFE}" destId="{67A16D62-6018-4D4B-8754-FF30774A2EA7}" srcOrd="3" destOrd="0" presId="urn:microsoft.com/office/officeart/2005/8/layout/hierarchy1"/>
    <dgm:cxn modelId="{CC6A1D90-7DB1-42B5-AEF2-E15C5CE6B3BF}" type="presParOf" srcId="{67A16D62-6018-4D4B-8754-FF30774A2EA7}" destId="{632645E0-A24F-4E08-9BF3-058A907E4C0F}" srcOrd="0" destOrd="0" presId="urn:microsoft.com/office/officeart/2005/8/layout/hierarchy1"/>
    <dgm:cxn modelId="{B2493F9C-EECF-4308-9A33-AE83E879991B}" type="presParOf" srcId="{632645E0-A24F-4E08-9BF3-058A907E4C0F}" destId="{C565C1A8-DF28-4C3D-886C-7F76EFB5850E}" srcOrd="0" destOrd="0" presId="urn:microsoft.com/office/officeart/2005/8/layout/hierarchy1"/>
    <dgm:cxn modelId="{F4A2767D-805C-4E3B-BA30-C99FC5CFCF4D}" type="presParOf" srcId="{632645E0-A24F-4E08-9BF3-058A907E4C0F}" destId="{935315B8-BCA8-4387-90CE-5D5E75EAF2B6}" srcOrd="1" destOrd="0" presId="urn:microsoft.com/office/officeart/2005/8/layout/hierarchy1"/>
    <dgm:cxn modelId="{8B40FB8D-E7E4-41FC-AD75-CED24EEF64E0}" type="presParOf" srcId="{67A16D62-6018-4D4B-8754-FF30774A2EA7}" destId="{A051B082-A3C0-45A8-9C2C-D82A58CA3AEF}" srcOrd="1" destOrd="0" presId="urn:microsoft.com/office/officeart/2005/8/layout/hierarchy1"/>
    <dgm:cxn modelId="{21B4C253-BB6A-4603-8795-592A78192D3F}" type="presParOf" srcId="{848B956D-5533-40B9-B976-4D25BDE5F8A1}" destId="{9DDFFA57-961D-4E85-B37C-FBB3ADE108B8}" srcOrd="2" destOrd="0" presId="urn:microsoft.com/office/officeart/2005/8/layout/hierarchy1"/>
    <dgm:cxn modelId="{4204B223-B7D3-4DB0-8592-AF0809EE0670}" type="presParOf" srcId="{848B956D-5533-40B9-B976-4D25BDE5F8A1}" destId="{0F664B70-3E35-41E6-9E19-85D2CEEBA875}" srcOrd="3" destOrd="0" presId="urn:microsoft.com/office/officeart/2005/8/layout/hierarchy1"/>
    <dgm:cxn modelId="{DA28F0BE-2FF1-44C7-B9C7-F9B4F1E9B1EB}" type="presParOf" srcId="{0F664B70-3E35-41E6-9E19-85D2CEEBA875}" destId="{CC907149-BFAE-40FD-ABF9-0CCB1E4AD680}" srcOrd="0" destOrd="0" presId="urn:microsoft.com/office/officeart/2005/8/layout/hierarchy1"/>
    <dgm:cxn modelId="{29CD2FAB-7424-4439-9DC9-25AB6FBDB9C1}" type="presParOf" srcId="{CC907149-BFAE-40FD-ABF9-0CCB1E4AD680}" destId="{D9EF9145-C85C-4F53-92ED-973DED573A82}" srcOrd="0" destOrd="0" presId="urn:microsoft.com/office/officeart/2005/8/layout/hierarchy1"/>
    <dgm:cxn modelId="{4DD8AB3A-1AE9-41E5-849B-33779A407D59}" type="presParOf" srcId="{CC907149-BFAE-40FD-ABF9-0CCB1E4AD680}" destId="{58FDFADE-80DF-4190-A635-87C18D1A0525}" srcOrd="1" destOrd="0" presId="urn:microsoft.com/office/officeart/2005/8/layout/hierarchy1"/>
    <dgm:cxn modelId="{EBEA9BA5-3D65-45E0-8834-FB52B16EC2A9}" type="presParOf" srcId="{0F664B70-3E35-41E6-9E19-85D2CEEBA875}" destId="{E30DC6D7-F547-4064-B561-4B1EB09FE4B5}" srcOrd="1" destOrd="0" presId="urn:microsoft.com/office/officeart/2005/8/layout/hierarchy1"/>
    <dgm:cxn modelId="{1C50334D-036A-4076-9424-6322D4E16508}" type="presParOf" srcId="{E30DC6D7-F547-4064-B561-4B1EB09FE4B5}" destId="{297994A5-4CC1-4A94-899C-ED9A974D512D}" srcOrd="0" destOrd="0" presId="urn:microsoft.com/office/officeart/2005/8/layout/hierarchy1"/>
    <dgm:cxn modelId="{1105DD27-747D-47BC-A06C-B07674CFE9C8}" type="presParOf" srcId="{E30DC6D7-F547-4064-B561-4B1EB09FE4B5}" destId="{2C3DCE93-4A78-4A3D-8CC3-D1E41823310D}" srcOrd="1" destOrd="0" presId="urn:microsoft.com/office/officeart/2005/8/layout/hierarchy1"/>
    <dgm:cxn modelId="{58CB1458-F341-46DA-A6ED-F95F28AB3D0A}" type="presParOf" srcId="{2C3DCE93-4A78-4A3D-8CC3-D1E41823310D}" destId="{2653870F-CFDC-4D0A-9C1A-EE14005531AF}" srcOrd="0" destOrd="0" presId="urn:microsoft.com/office/officeart/2005/8/layout/hierarchy1"/>
    <dgm:cxn modelId="{F0090ED4-D7CB-471F-9239-6622CD031855}" type="presParOf" srcId="{2653870F-CFDC-4D0A-9C1A-EE14005531AF}" destId="{0C66B5F6-CBA0-4A1E-9691-EC105642B12D}" srcOrd="0" destOrd="0" presId="urn:microsoft.com/office/officeart/2005/8/layout/hierarchy1"/>
    <dgm:cxn modelId="{0188C07E-6609-4727-B0D0-3B972768F8E1}" type="presParOf" srcId="{2653870F-CFDC-4D0A-9C1A-EE14005531AF}" destId="{BAAC9267-18FD-4F9A-B024-CF3BE30C018D}" srcOrd="1" destOrd="0" presId="urn:microsoft.com/office/officeart/2005/8/layout/hierarchy1"/>
    <dgm:cxn modelId="{5AF44113-2016-4539-B5B7-98B580D40127}" type="presParOf" srcId="{2C3DCE93-4A78-4A3D-8CC3-D1E41823310D}" destId="{384408C4-BEF1-42DD-8167-9109C110E82B}" srcOrd="1" destOrd="0" presId="urn:microsoft.com/office/officeart/2005/8/layout/hierarchy1"/>
    <dgm:cxn modelId="{EF8D6B94-FE0B-4DA8-BA89-F4CCAE6BB178}" type="presParOf" srcId="{E30DC6D7-F547-4064-B561-4B1EB09FE4B5}" destId="{BA29DFC6-1EAB-4DF5-9FCE-273C4F722730}" srcOrd="2" destOrd="0" presId="urn:microsoft.com/office/officeart/2005/8/layout/hierarchy1"/>
    <dgm:cxn modelId="{E5FB63E9-1B39-40CD-8A09-0EE593EE1A36}" type="presParOf" srcId="{E30DC6D7-F547-4064-B561-4B1EB09FE4B5}" destId="{9D953CED-54FB-496F-8F43-49D3031A578D}" srcOrd="3" destOrd="0" presId="urn:microsoft.com/office/officeart/2005/8/layout/hierarchy1"/>
    <dgm:cxn modelId="{3308B1E7-8511-4ACC-B760-63C6156CFC10}" type="presParOf" srcId="{9D953CED-54FB-496F-8F43-49D3031A578D}" destId="{188FAC2B-1B32-4010-B416-516F0F3A771F}" srcOrd="0" destOrd="0" presId="urn:microsoft.com/office/officeart/2005/8/layout/hierarchy1"/>
    <dgm:cxn modelId="{F94E5054-CFF3-4FD2-A746-FCDCA0739100}" type="presParOf" srcId="{188FAC2B-1B32-4010-B416-516F0F3A771F}" destId="{21677ADD-487F-450E-B39D-D4D4ED0829A5}" srcOrd="0" destOrd="0" presId="urn:microsoft.com/office/officeart/2005/8/layout/hierarchy1"/>
    <dgm:cxn modelId="{BEA16575-A007-4366-8A40-D96B0EB74931}" type="presParOf" srcId="{188FAC2B-1B32-4010-B416-516F0F3A771F}" destId="{B79B9681-F56B-4F4A-AE8D-5EC7F8FE9000}" srcOrd="1" destOrd="0" presId="urn:microsoft.com/office/officeart/2005/8/layout/hierarchy1"/>
    <dgm:cxn modelId="{199E8964-91D2-4C29-B8E2-7055FD935BF9}" type="presParOf" srcId="{9D953CED-54FB-496F-8F43-49D3031A578D}" destId="{BFB88881-C325-4D7B-BAF8-3167E1C4937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9A16A05-B497-4EFC-8CCA-76A7D5E769CA}" type="doc">
      <dgm:prSet loTypeId="urn:microsoft.com/office/officeart/2005/8/layout/cycle8" loCatId="cycle" qsTypeId="urn:microsoft.com/office/officeart/2005/8/quickstyle/simple5" qsCatId="simple" csTypeId="urn:microsoft.com/office/officeart/2005/8/colors/colorful1" csCatId="colorful" phldr="1"/>
      <dgm:spPr/>
    </dgm:pt>
    <dgm:pt modelId="{8DBB1B75-20EB-4356-8C8F-81A27CFFA163}">
      <dgm:prSet phldrT="[文字]" custT="1"/>
      <dgm:spPr/>
      <dgm:t>
        <a:bodyPr/>
        <a:lstStyle/>
        <a:p>
          <a:endParaRPr lang="en-US" altLang="zh-TW" sz="1400" dirty="0" smtClean="0"/>
        </a:p>
        <a:p>
          <a:r>
            <a:rPr lang="zh-TW" altLang="en-US" sz="1800" dirty="0" smtClean="0">
              <a:latin typeface="華康儷中宋" panose="02020509000000000000" pitchFamily="49" charset="-120"/>
              <a:ea typeface="華康儷中宋" panose="02020509000000000000" pitchFamily="49" charset="-120"/>
            </a:rPr>
            <a:t>素養導向</a:t>
          </a:r>
          <a:endParaRPr lang="en-US" altLang="zh-TW" sz="1800" dirty="0" smtClean="0">
            <a:latin typeface="華康儷中宋" panose="02020509000000000000" pitchFamily="49" charset="-120"/>
            <a:ea typeface="華康儷中宋" panose="02020509000000000000" pitchFamily="49" charset="-120"/>
          </a:endParaRPr>
        </a:p>
        <a:p>
          <a:r>
            <a:rPr lang="zh-TW" altLang="en-US" sz="1800" dirty="0" smtClean="0">
              <a:latin typeface="華康儷中宋" panose="02020509000000000000" pitchFamily="49" charset="-120"/>
              <a:ea typeface="華康儷中宋" panose="02020509000000000000" pitchFamily="49" charset="-120"/>
            </a:rPr>
            <a:t>轉化發展</a:t>
          </a:r>
          <a:endParaRPr lang="en-US" altLang="zh-TW" sz="1800" dirty="0" smtClean="0">
            <a:latin typeface="華康儷中宋" panose="02020509000000000000" pitchFamily="49" charset="-120"/>
            <a:ea typeface="華康儷中宋" panose="02020509000000000000" pitchFamily="49" charset="-120"/>
          </a:endParaRPr>
        </a:p>
        <a:p>
          <a:r>
            <a:rPr lang="zh-TW" altLang="en-US" sz="2000" dirty="0" smtClean="0">
              <a:latin typeface="華康儷中宋" panose="02020509000000000000" pitchFamily="49" charset="-120"/>
              <a:ea typeface="華康儷中宋" panose="02020509000000000000" pitchFamily="49" charset="-120"/>
            </a:rPr>
            <a:t>部定課程</a:t>
          </a:r>
          <a:endParaRPr lang="en-US" altLang="zh-TW" sz="2000" dirty="0" smtClean="0">
            <a:latin typeface="華康儷中宋" panose="02020509000000000000" pitchFamily="49" charset="-120"/>
            <a:ea typeface="華康儷中宋" panose="02020509000000000000" pitchFamily="49" charset="-120"/>
          </a:endParaRPr>
        </a:p>
        <a:p>
          <a:endParaRPr lang="zh-TW" altLang="en-US" sz="1400" dirty="0"/>
        </a:p>
      </dgm:t>
    </dgm:pt>
    <dgm:pt modelId="{4B785A42-62C6-40E3-97F5-1B3BA2E71301}" type="parTrans" cxnId="{670C84BA-B02D-4ED6-AEA7-8B68E193FB1B}">
      <dgm:prSet/>
      <dgm:spPr/>
      <dgm:t>
        <a:bodyPr/>
        <a:lstStyle/>
        <a:p>
          <a:endParaRPr lang="zh-TW" altLang="en-US"/>
        </a:p>
      </dgm:t>
    </dgm:pt>
    <dgm:pt modelId="{86CC9642-465C-49B7-A22B-09909133EC45}" type="sibTrans" cxnId="{670C84BA-B02D-4ED6-AEA7-8B68E193FB1B}">
      <dgm:prSet/>
      <dgm:spPr/>
      <dgm:t>
        <a:bodyPr/>
        <a:lstStyle/>
        <a:p>
          <a:endParaRPr lang="zh-TW" altLang="en-US"/>
        </a:p>
      </dgm:t>
    </dgm:pt>
    <dgm:pt modelId="{F7356552-CFA2-4B6A-8270-BF3CC0DE0EF6}">
      <dgm:prSet phldrT="[文字]" custT="1"/>
      <dgm:spPr/>
      <dgm:t>
        <a:bodyPr/>
        <a:lstStyle/>
        <a:p>
          <a:pPr>
            <a:lnSpc>
              <a:spcPct val="89000"/>
            </a:lnSpc>
          </a:pPr>
          <a:r>
            <a:rPr lang="zh-TW" altLang="en-US" sz="1800" dirty="0" smtClean="0">
              <a:latin typeface="華康儷中宋" panose="02020509000000000000" pitchFamily="49" charset="-120"/>
              <a:ea typeface="華康儷中宋" panose="02020509000000000000" pitchFamily="49" charset="-120"/>
            </a:rPr>
            <a:t>願景型塑</a:t>
          </a:r>
          <a:endParaRPr lang="en-US" altLang="zh-TW" sz="1800" dirty="0" smtClean="0">
            <a:latin typeface="華康儷中宋" panose="02020509000000000000" pitchFamily="49" charset="-120"/>
            <a:ea typeface="華康儷中宋" panose="02020509000000000000" pitchFamily="49" charset="-120"/>
          </a:endParaRPr>
        </a:p>
        <a:p>
          <a:pPr>
            <a:lnSpc>
              <a:spcPct val="89000"/>
            </a:lnSpc>
          </a:pPr>
          <a:r>
            <a:rPr lang="zh-TW" altLang="en-US" sz="1800" dirty="0" smtClean="0">
              <a:latin typeface="華康儷中宋" panose="02020509000000000000" pitchFamily="49" charset="-120"/>
              <a:ea typeface="華康儷中宋" panose="02020509000000000000" pitchFamily="49" charset="-120"/>
            </a:rPr>
            <a:t>在地特色</a:t>
          </a:r>
          <a:endParaRPr lang="en-US" altLang="zh-TW" sz="1800" dirty="0" smtClean="0">
            <a:latin typeface="華康儷中宋" panose="02020509000000000000" pitchFamily="49" charset="-120"/>
            <a:ea typeface="華康儷中宋" panose="02020509000000000000" pitchFamily="49" charset="-120"/>
          </a:endParaRPr>
        </a:p>
        <a:p>
          <a:pPr>
            <a:lnSpc>
              <a:spcPct val="89000"/>
            </a:lnSpc>
          </a:pPr>
          <a:r>
            <a:rPr lang="zh-TW" altLang="en-US" sz="2000" dirty="0" smtClean="0">
              <a:latin typeface="華康儷中宋" panose="02020509000000000000" pitchFamily="49" charset="-120"/>
              <a:ea typeface="華康儷中宋" panose="02020509000000000000" pitchFamily="49" charset="-120"/>
            </a:rPr>
            <a:t>校訂課程</a:t>
          </a:r>
          <a:endParaRPr lang="zh-TW" altLang="en-US" sz="2000" dirty="0">
            <a:latin typeface="華康儷中宋" panose="02020509000000000000" pitchFamily="49" charset="-120"/>
            <a:ea typeface="華康儷中宋" panose="02020509000000000000" pitchFamily="49" charset="-120"/>
          </a:endParaRPr>
        </a:p>
      </dgm:t>
    </dgm:pt>
    <dgm:pt modelId="{136BC252-BDCD-45DF-94EC-43EDE997594E}" type="parTrans" cxnId="{97AD53FB-53B1-479C-8EC9-773AAA3F0CDE}">
      <dgm:prSet/>
      <dgm:spPr/>
      <dgm:t>
        <a:bodyPr/>
        <a:lstStyle/>
        <a:p>
          <a:endParaRPr lang="zh-TW" altLang="en-US"/>
        </a:p>
      </dgm:t>
    </dgm:pt>
    <dgm:pt modelId="{35813037-E59D-486D-BDAF-B72D78FB7DF8}" type="sibTrans" cxnId="{97AD53FB-53B1-479C-8EC9-773AAA3F0CDE}">
      <dgm:prSet/>
      <dgm:spPr/>
      <dgm:t>
        <a:bodyPr/>
        <a:lstStyle/>
        <a:p>
          <a:endParaRPr lang="zh-TW" altLang="en-US"/>
        </a:p>
      </dgm:t>
    </dgm:pt>
    <dgm:pt modelId="{BA89015C-E54F-41C6-A874-339359385BB9}">
      <dgm:prSet phldrT="[文字]" custT="1"/>
      <dgm:spPr/>
      <dgm:t>
        <a:bodyPr/>
        <a:lstStyle/>
        <a:p>
          <a:endParaRPr lang="en-US" altLang="zh-TW" sz="1400" dirty="0" smtClean="0">
            <a:latin typeface="華康儷中宋" panose="02020509000000000000" pitchFamily="49" charset="-120"/>
            <a:ea typeface="華康儷中宋" panose="02020509000000000000" pitchFamily="49" charset="-120"/>
          </a:endParaRPr>
        </a:p>
        <a:p>
          <a:r>
            <a:rPr lang="zh-TW" altLang="en-US" sz="1800" dirty="0" smtClean="0">
              <a:latin typeface="華康儷中宋" panose="02020509000000000000" pitchFamily="49" charset="-120"/>
              <a:ea typeface="華康儷中宋" panose="02020509000000000000" pitchFamily="49" charset="-120"/>
            </a:rPr>
            <a:t>生涯自主</a:t>
          </a:r>
          <a:endParaRPr lang="en-US" altLang="zh-TW" sz="1800" dirty="0" smtClean="0">
            <a:latin typeface="華康儷中宋" panose="02020509000000000000" pitchFamily="49" charset="-120"/>
            <a:ea typeface="華康儷中宋" panose="02020509000000000000" pitchFamily="49" charset="-120"/>
          </a:endParaRPr>
        </a:p>
        <a:p>
          <a:r>
            <a:rPr lang="zh-TW" altLang="en-US" sz="1800" dirty="0" smtClean="0">
              <a:latin typeface="華康儷中宋" panose="02020509000000000000" pitchFamily="49" charset="-120"/>
              <a:ea typeface="華康儷中宋" panose="02020509000000000000" pitchFamily="49" charset="-120"/>
            </a:rPr>
            <a:t>活出亮點</a:t>
          </a:r>
          <a:endParaRPr lang="en-US" altLang="zh-TW" sz="1800" dirty="0" smtClean="0">
            <a:latin typeface="華康儷中宋" panose="02020509000000000000" pitchFamily="49" charset="-120"/>
            <a:ea typeface="華康儷中宋" panose="02020509000000000000" pitchFamily="49" charset="-120"/>
          </a:endParaRPr>
        </a:p>
        <a:p>
          <a:r>
            <a:rPr lang="zh-TW" altLang="en-US" sz="2000" dirty="0" smtClean="0">
              <a:solidFill>
                <a:schemeClr val="bg1"/>
              </a:solidFill>
              <a:latin typeface="華康儷中宋" panose="02020509000000000000" pitchFamily="49" charset="-120"/>
              <a:ea typeface="華康儷中宋" panose="02020509000000000000" pitchFamily="49" charset="-120"/>
            </a:rPr>
            <a:t>實驗課程</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endParaRPr lang="zh-TW" altLang="en-US" sz="1400" dirty="0">
            <a:latin typeface="華康儷中宋" panose="02020509000000000000" pitchFamily="49" charset="-120"/>
            <a:ea typeface="華康儷中宋" panose="02020509000000000000" pitchFamily="49" charset="-120"/>
          </a:endParaRPr>
        </a:p>
      </dgm:t>
    </dgm:pt>
    <dgm:pt modelId="{51CC2984-7545-4E3F-A5C9-B399C1D5A166}" type="parTrans" cxnId="{55569301-7688-4698-958B-2921044F7536}">
      <dgm:prSet/>
      <dgm:spPr/>
      <dgm:t>
        <a:bodyPr/>
        <a:lstStyle/>
        <a:p>
          <a:endParaRPr lang="zh-TW" altLang="en-US"/>
        </a:p>
      </dgm:t>
    </dgm:pt>
    <dgm:pt modelId="{54565917-2AE0-4A31-916E-A64102E76763}" type="sibTrans" cxnId="{55569301-7688-4698-958B-2921044F7536}">
      <dgm:prSet/>
      <dgm:spPr/>
      <dgm:t>
        <a:bodyPr/>
        <a:lstStyle/>
        <a:p>
          <a:endParaRPr lang="zh-TW" altLang="en-US"/>
        </a:p>
      </dgm:t>
    </dgm:pt>
    <dgm:pt modelId="{D52EB54B-92F9-475F-B34F-0D2425CE0D0A}" type="pres">
      <dgm:prSet presAssocID="{09A16A05-B497-4EFC-8CCA-76A7D5E769CA}" presName="compositeShape" presStyleCnt="0">
        <dgm:presLayoutVars>
          <dgm:chMax val="7"/>
          <dgm:dir/>
          <dgm:resizeHandles val="exact"/>
        </dgm:presLayoutVars>
      </dgm:prSet>
      <dgm:spPr/>
    </dgm:pt>
    <dgm:pt modelId="{A5ABD32B-C2B8-46DC-9006-FE5951375BE1}" type="pres">
      <dgm:prSet presAssocID="{09A16A05-B497-4EFC-8CCA-76A7D5E769CA}" presName="wedge1" presStyleLbl="node1" presStyleIdx="0" presStyleCnt="3"/>
      <dgm:spPr/>
      <dgm:t>
        <a:bodyPr/>
        <a:lstStyle/>
        <a:p>
          <a:endParaRPr lang="zh-TW" altLang="en-US"/>
        </a:p>
      </dgm:t>
    </dgm:pt>
    <dgm:pt modelId="{B8F01409-550D-47E4-A0C9-82F59AD88504}" type="pres">
      <dgm:prSet presAssocID="{09A16A05-B497-4EFC-8CCA-76A7D5E769CA}" presName="dummy1a" presStyleCnt="0"/>
      <dgm:spPr/>
    </dgm:pt>
    <dgm:pt modelId="{4A3D21B9-5DD5-4D55-A3CD-CA2C6E17EFAC}" type="pres">
      <dgm:prSet presAssocID="{09A16A05-B497-4EFC-8CCA-76A7D5E769CA}" presName="dummy1b" presStyleCnt="0"/>
      <dgm:spPr/>
    </dgm:pt>
    <dgm:pt modelId="{B479B15B-2A12-4FC9-A51F-6FCFCB55B3F3}" type="pres">
      <dgm:prSet presAssocID="{09A16A05-B497-4EFC-8CCA-76A7D5E769CA}" presName="wedge1Tx" presStyleLbl="node1" presStyleIdx="0" presStyleCnt="3">
        <dgm:presLayoutVars>
          <dgm:chMax val="0"/>
          <dgm:chPref val="0"/>
          <dgm:bulletEnabled val="1"/>
        </dgm:presLayoutVars>
      </dgm:prSet>
      <dgm:spPr/>
      <dgm:t>
        <a:bodyPr/>
        <a:lstStyle/>
        <a:p>
          <a:endParaRPr lang="zh-TW" altLang="en-US"/>
        </a:p>
      </dgm:t>
    </dgm:pt>
    <dgm:pt modelId="{73CFF515-4F8F-4827-BF86-A5B49F174422}" type="pres">
      <dgm:prSet presAssocID="{09A16A05-B497-4EFC-8CCA-76A7D5E769CA}" presName="wedge2" presStyleLbl="node1" presStyleIdx="1" presStyleCnt="3"/>
      <dgm:spPr/>
      <dgm:t>
        <a:bodyPr/>
        <a:lstStyle/>
        <a:p>
          <a:endParaRPr lang="zh-TW" altLang="en-US"/>
        </a:p>
      </dgm:t>
    </dgm:pt>
    <dgm:pt modelId="{9FA03086-F5F5-45AE-8F90-4929A051ADB3}" type="pres">
      <dgm:prSet presAssocID="{09A16A05-B497-4EFC-8CCA-76A7D5E769CA}" presName="dummy2a" presStyleCnt="0"/>
      <dgm:spPr/>
    </dgm:pt>
    <dgm:pt modelId="{D98C0BE0-51A2-4E12-AF3E-A2A71AAA23B4}" type="pres">
      <dgm:prSet presAssocID="{09A16A05-B497-4EFC-8CCA-76A7D5E769CA}" presName="dummy2b" presStyleCnt="0"/>
      <dgm:spPr/>
    </dgm:pt>
    <dgm:pt modelId="{603C359F-BAEA-414A-A883-AE65EDC04D72}" type="pres">
      <dgm:prSet presAssocID="{09A16A05-B497-4EFC-8CCA-76A7D5E769CA}" presName="wedge2Tx" presStyleLbl="node1" presStyleIdx="1" presStyleCnt="3">
        <dgm:presLayoutVars>
          <dgm:chMax val="0"/>
          <dgm:chPref val="0"/>
          <dgm:bulletEnabled val="1"/>
        </dgm:presLayoutVars>
      </dgm:prSet>
      <dgm:spPr/>
      <dgm:t>
        <a:bodyPr/>
        <a:lstStyle/>
        <a:p>
          <a:endParaRPr lang="zh-TW" altLang="en-US"/>
        </a:p>
      </dgm:t>
    </dgm:pt>
    <dgm:pt modelId="{50D442C6-6BC3-4E06-AA79-67A9170B3282}" type="pres">
      <dgm:prSet presAssocID="{09A16A05-B497-4EFC-8CCA-76A7D5E769CA}" presName="wedge3" presStyleLbl="node1" presStyleIdx="2" presStyleCnt="3"/>
      <dgm:spPr/>
      <dgm:t>
        <a:bodyPr/>
        <a:lstStyle/>
        <a:p>
          <a:endParaRPr lang="zh-TW" altLang="en-US"/>
        </a:p>
      </dgm:t>
    </dgm:pt>
    <dgm:pt modelId="{10F50462-81DB-47E3-B637-30E77BD385D6}" type="pres">
      <dgm:prSet presAssocID="{09A16A05-B497-4EFC-8CCA-76A7D5E769CA}" presName="dummy3a" presStyleCnt="0"/>
      <dgm:spPr/>
    </dgm:pt>
    <dgm:pt modelId="{D0AFC880-937C-409B-98BC-9010F8C1C800}" type="pres">
      <dgm:prSet presAssocID="{09A16A05-B497-4EFC-8CCA-76A7D5E769CA}" presName="dummy3b" presStyleCnt="0"/>
      <dgm:spPr/>
    </dgm:pt>
    <dgm:pt modelId="{7C7A04DD-6304-4218-96A7-BC9472DB4F86}" type="pres">
      <dgm:prSet presAssocID="{09A16A05-B497-4EFC-8CCA-76A7D5E769CA}" presName="wedge3Tx" presStyleLbl="node1" presStyleIdx="2" presStyleCnt="3">
        <dgm:presLayoutVars>
          <dgm:chMax val="0"/>
          <dgm:chPref val="0"/>
          <dgm:bulletEnabled val="1"/>
        </dgm:presLayoutVars>
      </dgm:prSet>
      <dgm:spPr/>
      <dgm:t>
        <a:bodyPr/>
        <a:lstStyle/>
        <a:p>
          <a:endParaRPr lang="zh-TW" altLang="en-US"/>
        </a:p>
      </dgm:t>
    </dgm:pt>
    <dgm:pt modelId="{99B25AF3-6EF8-4881-B6AA-B4DC6304208F}" type="pres">
      <dgm:prSet presAssocID="{86CC9642-465C-49B7-A22B-09909133EC45}" presName="arrowWedge1" presStyleLbl="fgSibTrans2D1" presStyleIdx="0" presStyleCnt="3"/>
      <dgm:spPr/>
    </dgm:pt>
    <dgm:pt modelId="{9265AC82-014C-4121-9453-65531A80A8DD}" type="pres">
      <dgm:prSet presAssocID="{35813037-E59D-486D-BDAF-B72D78FB7DF8}" presName="arrowWedge2" presStyleLbl="fgSibTrans2D1" presStyleIdx="1" presStyleCnt="3"/>
      <dgm:spPr/>
    </dgm:pt>
    <dgm:pt modelId="{2CCF20B3-C276-4794-AA71-E800E68056CB}" type="pres">
      <dgm:prSet presAssocID="{54565917-2AE0-4A31-916E-A64102E76763}" presName="arrowWedge3" presStyleLbl="fgSibTrans2D1" presStyleIdx="2" presStyleCnt="3"/>
      <dgm:spPr/>
      <dgm:t>
        <a:bodyPr/>
        <a:lstStyle/>
        <a:p>
          <a:endParaRPr lang="zh-TW" altLang="en-US"/>
        </a:p>
      </dgm:t>
    </dgm:pt>
  </dgm:ptLst>
  <dgm:cxnLst>
    <dgm:cxn modelId="{62181480-EF21-4777-B29C-ACB3873B9573}" type="presOf" srcId="{F7356552-CFA2-4B6A-8270-BF3CC0DE0EF6}" destId="{73CFF515-4F8F-4827-BF86-A5B49F174422}" srcOrd="0" destOrd="0" presId="urn:microsoft.com/office/officeart/2005/8/layout/cycle8"/>
    <dgm:cxn modelId="{670C84BA-B02D-4ED6-AEA7-8B68E193FB1B}" srcId="{09A16A05-B497-4EFC-8CCA-76A7D5E769CA}" destId="{8DBB1B75-20EB-4356-8C8F-81A27CFFA163}" srcOrd="0" destOrd="0" parTransId="{4B785A42-62C6-40E3-97F5-1B3BA2E71301}" sibTransId="{86CC9642-465C-49B7-A22B-09909133EC45}"/>
    <dgm:cxn modelId="{3589CEA6-95BB-4CF6-B4B8-3A8EBB9D3749}" type="presOf" srcId="{BA89015C-E54F-41C6-A874-339359385BB9}" destId="{50D442C6-6BC3-4E06-AA79-67A9170B3282}" srcOrd="0" destOrd="0" presId="urn:microsoft.com/office/officeart/2005/8/layout/cycle8"/>
    <dgm:cxn modelId="{271C46DE-EDFE-44EC-B9F8-4BBF97A247F8}" type="presOf" srcId="{BA89015C-E54F-41C6-A874-339359385BB9}" destId="{7C7A04DD-6304-4218-96A7-BC9472DB4F86}" srcOrd="1" destOrd="0" presId="urn:microsoft.com/office/officeart/2005/8/layout/cycle8"/>
    <dgm:cxn modelId="{55569301-7688-4698-958B-2921044F7536}" srcId="{09A16A05-B497-4EFC-8CCA-76A7D5E769CA}" destId="{BA89015C-E54F-41C6-A874-339359385BB9}" srcOrd="2" destOrd="0" parTransId="{51CC2984-7545-4E3F-A5C9-B399C1D5A166}" sibTransId="{54565917-2AE0-4A31-916E-A64102E76763}"/>
    <dgm:cxn modelId="{8F497F87-EFB2-4010-8128-F2B03FD6EA43}" type="presOf" srcId="{09A16A05-B497-4EFC-8CCA-76A7D5E769CA}" destId="{D52EB54B-92F9-475F-B34F-0D2425CE0D0A}" srcOrd="0" destOrd="0" presId="urn:microsoft.com/office/officeart/2005/8/layout/cycle8"/>
    <dgm:cxn modelId="{C95DEC62-0AB7-49BB-A843-1EB6A471E5D7}" type="presOf" srcId="{F7356552-CFA2-4B6A-8270-BF3CC0DE0EF6}" destId="{603C359F-BAEA-414A-A883-AE65EDC04D72}" srcOrd="1" destOrd="0" presId="urn:microsoft.com/office/officeart/2005/8/layout/cycle8"/>
    <dgm:cxn modelId="{967F4B5E-2C4A-4C19-9672-355539771C44}" type="presOf" srcId="{8DBB1B75-20EB-4356-8C8F-81A27CFFA163}" destId="{A5ABD32B-C2B8-46DC-9006-FE5951375BE1}" srcOrd="0" destOrd="0" presId="urn:microsoft.com/office/officeart/2005/8/layout/cycle8"/>
    <dgm:cxn modelId="{0992B86A-F50D-4379-A8F3-0585B9C324EF}" type="presOf" srcId="{8DBB1B75-20EB-4356-8C8F-81A27CFFA163}" destId="{B479B15B-2A12-4FC9-A51F-6FCFCB55B3F3}" srcOrd="1" destOrd="0" presId="urn:microsoft.com/office/officeart/2005/8/layout/cycle8"/>
    <dgm:cxn modelId="{97AD53FB-53B1-479C-8EC9-773AAA3F0CDE}" srcId="{09A16A05-B497-4EFC-8CCA-76A7D5E769CA}" destId="{F7356552-CFA2-4B6A-8270-BF3CC0DE0EF6}" srcOrd="1" destOrd="0" parTransId="{136BC252-BDCD-45DF-94EC-43EDE997594E}" sibTransId="{35813037-E59D-486D-BDAF-B72D78FB7DF8}"/>
    <dgm:cxn modelId="{A2C2FB9D-9DCD-4DD0-82A8-433081800EBD}" type="presParOf" srcId="{D52EB54B-92F9-475F-B34F-0D2425CE0D0A}" destId="{A5ABD32B-C2B8-46DC-9006-FE5951375BE1}" srcOrd="0" destOrd="0" presId="urn:microsoft.com/office/officeart/2005/8/layout/cycle8"/>
    <dgm:cxn modelId="{EAF8CB43-3CBE-4A44-8BAA-208991D231F5}" type="presParOf" srcId="{D52EB54B-92F9-475F-B34F-0D2425CE0D0A}" destId="{B8F01409-550D-47E4-A0C9-82F59AD88504}" srcOrd="1" destOrd="0" presId="urn:microsoft.com/office/officeart/2005/8/layout/cycle8"/>
    <dgm:cxn modelId="{D88998B5-BEA6-4D36-892E-64BAD692489A}" type="presParOf" srcId="{D52EB54B-92F9-475F-B34F-0D2425CE0D0A}" destId="{4A3D21B9-5DD5-4D55-A3CD-CA2C6E17EFAC}" srcOrd="2" destOrd="0" presId="urn:microsoft.com/office/officeart/2005/8/layout/cycle8"/>
    <dgm:cxn modelId="{5D615C3A-13D1-4613-BD19-A92CF496B3F8}" type="presParOf" srcId="{D52EB54B-92F9-475F-B34F-0D2425CE0D0A}" destId="{B479B15B-2A12-4FC9-A51F-6FCFCB55B3F3}" srcOrd="3" destOrd="0" presId="urn:microsoft.com/office/officeart/2005/8/layout/cycle8"/>
    <dgm:cxn modelId="{78035F29-017F-4E12-B5C8-AEF19C8678D3}" type="presParOf" srcId="{D52EB54B-92F9-475F-B34F-0D2425CE0D0A}" destId="{73CFF515-4F8F-4827-BF86-A5B49F174422}" srcOrd="4" destOrd="0" presId="urn:microsoft.com/office/officeart/2005/8/layout/cycle8"/>
    <dgm:cxn modelId="{274CD38B-8F65-4985-9787-9A3DD5ABABFE}" type="presParOf" srcId="{D52EB54B-92F9-475F-B34F-0D2425CE0D0A}" destId="{9FA03086-F5F5-45AE-8F90-4929A051ADB3}" srcOrd="5" destOrd="0" presId="urn:microsoft.com/office/officeart/2005/8/layout/cycle8"/>
    <dgm:cxn modelId="{30D36159-608A-4C01-A283-0E68A481FF08}" type="presParOf" srcId="{D52EB54B-92F9-475F-B34F-0D2425CE0D0A}" destId="{D98C0BE0-51A2-4E12-AF3E-A2A71AAA23B4}" srcOrd="6" destOrd="0" presId="urn:microsoft.com/office/officeart/2005/8/layout/cycle8"/>
    <dgm:cxn modelId="{1AC65E39-06AF-4EC9-894B-842DDBAB2422}" type="presParOf" srcId="{D52EB54B-92F9-475F-B34F-0D2425CE0D0A}" destId="{603C359F-BAEA-414A-A883-AE65EDC04D72}" srcOrd="7" destOrd="0" presId="urn:microsoft.com/office/officeart/2005/8/layout/cycle8"/>
    <dgm:cxn modelId="{A2E65FCC-0A56-412F-AECA-6C098A8550FC}" type="presParOf" srcId="{D52EB54B-92F9-475F-B34F-0D2425CE0D0A}" destId="{50D442C6-6BC3-4E06-AA79-67A9170B3282}" srcOrd="8" destOrd="0" presId="urn:microsoft.com/office/officeart/2005/8/layout/cycle8"/>
    <dgm:cxn modelId="{ACE83D7C-EADD-412D-8ACF-208AD3AA311B}" type="presParOf" srcId="{D52EB54B-92F9-475F-B34F-0D2425CE0D0A}" destId="{10F50462-81DB-47E3-B637-30E77BD385D6}" srcOrd="9" destOrd="0" presId="urn:microsoft.com/office/officeart/2005/8/layout/cycle8"/>
    <dgm:cxn modelId="{691C3C71-5A65-4F04-80C3-4E66D459DB05}" type="presParOf" srcId="{D52EB54B-92F9-475F-B34F-0D2425CE0D0A}" destId="{D0AFC880-937C-409B-98BC-9010F8C1C800}" srcOrd="10" destOrd="0" presId="urn:microsoft.com/office/officeart/2005/8/layout/cycle8"/>
    <dgm:cxn modelId="{F6206A1A-EA98-4F0F-9134-8B7392981E6A}" type="presParOf" srcId="{D52EB54B-92F9-475F-B34F-0D2425CE0D0A}" destId="{7C7A04DD-6304-4218-96A7-BC9472DB4F86}" srcOrd="11" destOrd="0" presId="urn:microsoft.com/office/officeart/2005/8/layout/cycle8"/>
    <dgm:cxn modelId="{902F30D5-281A-48A2-9FF4-645B7CD8B3D2}" type="presParOf" srcId="{D52EB54B-92F9-475F-B34F-0D2425CE0D0A}" destId="{99B25AF3-6EF8-4881-B6AA-B4DC6304208F}" srcOrd="12" destOrd="0" presId="urn:microsoft.com/office/officeart/2005/8/layout/cycle8"/>
    <dgm:cxn modelId="{99CE3C65-C5D0-4A92-9E36-2BFFD5F1B9C7}" type="presParOf" srcId="{D52EB54B-92F9-475F-B34F-0D2425CE0D0A}" destId="{9265AC82-014C-4121-9453-65531A80A8DD}" srcOrd="13" destOrd="0" presId="urn:microsoft.com/office/officeart/2005/8/layout/cycle8"/>
    <dgm:cxn modelId="{83723404-CF0D-472E-AE55-6A0614C3713D}" type="presParOf" srcId="{D52EB54B-92F9-475F-B34F-0D2425CE0D0A}" destId="{2CCF20B3-C276-4794-AA71-E800E68056C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C06A6E-16C0-4094-8A08-849BB3DFBF1B}" type="doc">
      <dgm:prSet loTypeId="urn:microsoft.com/office/officeart/2005/8/layout/chevron2" loCatId="process" qsTypeId="urn:microsoft.com/office/officeart/2005/8/quickstyle/simple5" qsCatId="simple" csTypeId="urn:microsoft.com/office/officeart/2005/8/colors/colorful1" csCatId="colorful" phldr="1"/>
      <dgm:spPr/>
      <dgm:t>
        <a:bodyPr/>
        <a:lstStyle/>
        <a:p>
          <a:endParaRPr lang="zh-TW" altLang="en-US"/>
        </a:p>
      </dgm:t>
    </dgm:pt>
    <dgm:pt modelId="{ECBB235E-0981-467D-B89E-C8CB4E8B785C}">
      <dgm:prSet phldrT="[文字]"/>
      <dgm:spPr/>
      <dgm:t>
        <a:bodyPr/>
        <a:lstStyle/>
        <a:p>
          <a:r>
            <a:rPr lang="en-US" altLang="zh-TW" dirty="0" smtClean="0"/>
            <a:t>1</a:t>
          </a:r>
          <a:endParaRPr lang="zh-TW" altLang="en-US" dirty="0"/>
        </a:p>
      </dgm:t>
    </dgm:pt>
    <dgm:pt modelId="{1C0FB725-0850-4129-B993-EDB42C90FB51}" type="parTrans" cxnId="{1912ED67-1499-4CA8-BD4C-BB1558C02AF7}">
      <dgm:prSet/>
      <dgm:spPr/>
      <dgm:t>
        <a:bodyPr/>
        <a:lstStyle/>
        <a:p>
          <a:endParaRPr lang="zh-TW" altLang="en-US"/>
        </a:p>
      </dgm:t>
    </dgm:pt>
    <dgm:pt modelId="{552B05C1-BAC7-4512-A98C-0DB5782AC09C}" type="sibTrans" cxnId="{1912ED67-1499-4CA8-BD4C-BB1558C02AF7}">
      <dgm:prSet/>
      <dgm:spPr/>
      <dgm:t>
        <a:bodyPr/>
        <a:lstStyle/>
        <a:p>
          <a:endParaRPr lang="zh-TW" altLang="en-US"/>
        </a:p>
      </dgm:t>
    </dgm:pt>
    <dgm:pt modelId="{23DE466E-8D6C-4E77-9845-3DEF13B8323D}">
      <dgm:prSet phldrT="[文字]"/>
      <dgm:spPr/>
      <dgm:t>
        <a:bodyPr/>
        <a:lstStyle/>
        <a:p>
          <a:r>
            <a:rPr lang="en-US" altLang="zh-TW" dirty="0" smtClean="0"/>
            <a:t>2</a:t>
          </a:r>
          <a:endParaRPr lang="zh-TW" altLang="en-US" dirty="0"/>
        </a:p>
      </dgm:t>
    </dgm:pt>
    <dgm:pt modelId="{376B1640-26C8-41F5-81BF-EA165C98852A}" type="parTrans" cxnId="{E41DB413-BEB2-4470-9597-87980E22EBC1}">
      <dgm:prSet/>
      <dgm:spPr/>
      <dgm:t>
        <a:bodyPr/>
        <a:lstStyle/>
        <a:p>
          <a:endParaRPr lang="zh-TW" altLang="en-US"/>
        </a:p>
      </dgm:t>
    </dgm:pt>
    <dgm:pt modelId="{D90B4DAA-E9AB-42B8-89FB-F2033EF7D137}" type="sibTrans" cxnId="{E41DB413-BEB2-4470-9597-87980E22EBC1}">
      <dgm:prSet/>
      <dgm:spPr/>
      <dgm:t>
        <a:bodyPr/>
        <a:lstStyle/>
        <a:p>
          <a:endParaRPr lang="zh-TW" altLang="en-US"/>
        </a:p>
      </dgm:t>
    </dgm:pt>
    <dgm:pt modelId="{26AC20A0-3C53-482A-A676-2CE6A7678232}">
      <dgm:prSet phldrT="[文字]" custT="1"/>
      <dgm:spPr/>
      <dgm:t>
        <a:bodyPr/>
        <a:lstStyle/>
        <a:p>
          <a:r>
            <a:rPr lang="zh-TW" altLang="en-US" sz="2000" dirty="0" smtClean="0">
              <a:solidFill>
                <a:srgbClr val="002060"/>
              </a:solidFill>
              <a:latin typeface="華康儷中宋" panose="02020509000000000000" pitchFamily="49" charset="-120"/>
              <a:ea typeface="華康儷中宋" panose="02020509000000000000" pitchFamily="49" charset="-120"/>
            </a:rPr>
            <a:t>溝通表達與領導</a:t>
          </a:r>
          <a:r>
            <a:rPr lang="en-US" altLang="zh-TW" sz="2000" dirty="0" smtClean="0">
              <a:solidFill>
                <a:srgbClr val="002060"/>
              </a:solidFill>
              <a:latin typeface="華康儷中宋" panose="02020509000000000000" pitchFamily="49" charset="-120"/>
              <a:ea typeface="華康儷中宋" panose="02020509000000000000" pitchFamily="49" charset="-120"/>
            </a:rPr>
            <a:t>-</a:t>
          </a:r>
          <a:r>
            <a:rPr lang="zh-TW" altLang="zh-TW" sz="2000" dirty="0" smtClean="0">
              <a:solidFill>
                <a:srgbClr val="C00000"/>
              </a:solidFill>
              <a:latin typeface="華康儷中宋" panose="02020509000000000000" pitchFamily="49" charset="-120"/>
              <a:ea typeface="華康儷中宋" panose="02020509000000000000" pitchFamily="49" charset="-120"/>
            </a:rPr>
            <a:t>簡報</a:t>
          </a:r>
          <a:r>
            <a:rPr lang="zh-TW" altLang="en-US" sz="2000" dirty="0" smtClean="0">
              <a:solidFill>
                <a:srgbClr val="C00000"/>
              </a:solidFill>
              <a:latin typeface="華康儷中宋" panose="02020509000000000000" pitchFamily="49" charset="-120"/>
              <a:ea typeface="華康儷中宋" panose="02020509000000000000" pitchFamily="49" charset="-120"/>
            </a:rPr>
            <a:t>製作</a:t>
          </a:r>
          <a:r>
            <a:rPr lang="zh-TW" altLang="en-US" sz="2000" dirty="0" smtClean="0">
              <a:solidFill>
                <a:srgbClr val="C00000"/>
              </a:solidFill>
              <a:latin typeface="華康儷中宋"/>
              <a:ea typeface="華康儷中宋"/>
            </a:rPr>
            <a:t>、口條魔術師、大將之風</a:t>
          </a:r>
          <a:r>
            <a:rPr lang="en-US" altLang="zh-TW" sz="2000" dirty="0" smtClean="0">
              <a:solidFill>
                <a:srgbClr val="C00000"/>
              </a:solidFill>
              <a:latin typeface="華康儷中宋"/>
              <a:ea typeface="華康儷中宋"/>
            </a:rPr>
            <a:t>-</a:t>
          </a:r>
          <a:r>
            <a:rPr lang="zh-TW" altLang="en-US" sz="2000" dirty="0" smtClean="0">
              <a:solidFill>
                <a:srgbClr val="C00000"/>
              </a:solidFill>
              <a:latin typeface="華康儷中宋"/>
              <a:ea typeface="華康儷中宋"/>
            </a:rPr>
            <a:t>明日之星</a:t>
          </a:r>
          <a:endParaRPr lang="zh-TW" altLang="en-US" sz="2000" dirty="0">
            <a:solidFill>
              <a:srgbClr val="C00000"/>
            </a:solidFill>
          </a:endParaRPr>
        </a:p>
      </dgm:t>
    </dgm:pt>
    <dgm:pt modelId="{CAB8867E-CDAF-4EC3-A2B1-A51990436C02}" type="parTrans" cxnId="{C0908E06-F6A3-492F-9762-FE615B5B128C}">
      <dgm:prSet/>
      <dgm:spPr/>
      <dgm:t>
        <a:bodyPr/>
        <a:lstStyle/>
        <a:p>
          <a:endParaRPr lang="zh-TW" altLang="en-US"/>
        </a:p>
      </dgm:t>
    </dgm:pt>
    <dgm:pt modelId="{B1D7FB20-6D2A-41A1-A8A6-DE8493242EFB}" type="sibTrans" cxnId="{C0908E06-F6A3-492F-9762-FE615B5B128C}">
      <dgm:prSet/>
      <dgm:spPr/>
      <dgm:t>
        <a:bodyPr/>
        <a:lstStyle/>
        <a:p>
          <a:endParaRPr lang="zh-TW" altLang="en-US"/>
        </a:p>
      </dgm:t>
    </dgm:pt>
    <dgm:pt modelId="{CB7E44AE-A101-4E3F-8A93-1AE51A203A81}">
      <dgm:prSet phldrT="[文字]"/>
      <dgm:spPr/>
      <dgm:t>
        <a:bodyPr/>
        <a:lstStyle/>
        <a:p>
          <a:r>
            <a:rPr lang="en-US" altLang="zh-TW" dirty="0" smtClean="0"/>
            <a:t>3</a:t>
          </a:r>
          <a:endParaRPr lang="zh-TW" altLang="en-US" dirty="0"/>
        </a:p>
      </dgm:t>
    </dgm:pt>
    <dgm:pt modelId="{0BB68429-7B6A-4C61-84D3-2AF75364511F}" type="parTrans" cxnId="{47D05769-481F-4568-9A87-D2F230E215CD}">
      <dgm:prSet/>
      <dgm:spPr/>
      <dgm:t>
        <a:bodyPr/>
        <a:lstStyle/>
        <a:p>
          <a:endParaRPr lang="zh-TW" altLang="en-US"/>
        </a:p>
      </dgm:t>
    </dgm:pt>
    <dgm:pt modelId="{2BFE9B0A-EE33-4C6C-92B1-77A096F22C1F}" type="sibTrans" cxnId="{47D05769-481F-4568-9A87-D2F230E215CD}">
      <dgm:prSet/>
      <dgm:spPr/>
      <dgm:t>
        <a:bodyPr/>
        <a:lstStyle/>
        <a:p>
          <a:endParaRPr lang="zh-TW" altLang="en-US"/>
        </a:p>
      </dgm:t>
    </dgm:pt>
    <dgm:pt modelId="{016919F1-ED58-4F18-9F20-69D064071962}">
      <dgm:prSet phldrT="[文字]" custT="1"/>
      <dgm:spPr/>
      <dgm:t>
        <a:bodyPr/>
        <a:lstStyle/>
        <a:p>
          <a:r>
            <a:rPr lang="zh-TW" altLang="en-US" sz="2000" dirty="0" smtClean="0">
              <a:solidFill>
                <a:srgbClr val="002060"/>
              </a:solidFill>
              <a:latin typeface="華康儷中宋" panose="02020509000000000000" pitchFamily="49" charset="-120"/>
              <a:ea typeface="華康儷中宋" panose="02020509000000000000" pitchFamily="49" charset="-120"/>
            </a:rPr>
            <a:t>學習如何</a:t>
          </a:r>
          <a:r>
            <a:rPr lang="zh-TW" altLang="en-US" sz="2000" dirty="0" smtClean="0">
              <a:solidFill>
                <a:srgbClr val="002060"/>
              </a:solidFill>
              <a:latin typeface="華康儷中宋" panose="02020509000000000000" pitchFamily="49" charset="-120"/>
              <a:ea typeface="華康儷中宋" panose="02020509000000000000" pitchFamily="49" charset="-120"/>
            </a:rPr>
            <a:t>學習</a:t>
          </a:r>
          <a:r>
            <a:rPr lang="zh-TW" altLang="en-US" sz="2000" dirty="0" smtClean="0">
              <a:solidFill>
                <a:srgbClr val="002060"/>
              </a:solidFill>
              <a:latin typeface="華康儷中宋"/>
              <a:ea typeface="華康儷中宋"/>
            </a:rPr>
            <a:t>？</a:t>
          </a:r>
          <a:r>
            <a:rPr lang="zh-TW" altLang="zh-TW" sz="2000" dirty="0" smtClean="0">
              <a:solidFill>
                <a:srgbClr val="C00000"/>
              </a:solidFill>
              <a:latin typeface="華康儷中宋" panose="02020509000000000000" pitchFamily="49" charset="-120"/>
              <a:ea typeface="華康儷中宋" panose="02020509000000000000" pitchFamily="49" charset="-120"/>
            </a:rPr>
            <a:t>認識自我</a:t>
          </a:r>
          <a:r>
            <a:rPr lang="zh-TW" altLang="en-US" sz="2000" dirty="0" smtClean="0">
              <a:solidFill>
                <a:srgbClr val="C00000"/>
              </a:solidFill>
              <a:latin typeface="華康儷中宋"/>
              <a:ea typeface="華康儷中宋"/>
            </a:rPr>
            <a:t>、學習風格、學習策略、閱讀理解</a:t>
          </a:r>
          <a:endParaRPr lang="zh-TW" altLang="en-US" sz="2000" dirty="0"/>
        </a:p>
      </dgm:t>
    </dgm:pt>
    <dgm:pt modelId="{7C9B4DA3-33EC-4175-A5A4-0691C8DB7B1C}" type="parTrans" cxnId="{8325C3ED-15D5-4C0E-8770-DDDF3C5FC782}">
      <dgm:prSet/>
      <dgm:spPr/>
      <dgm:t>
        <a:bodyPr/>
        <a:lstStyle/>
        <a:p>
          <a:endParaRPr lang="zh-TW" altLang="en-US"/>
        </a:p>
      </dgm:t>
    </dgm:pt>
    <dgm:pt modelId="{301BF2D6-D483-4F80-ADEB-7C62B972FAC0}" type="sibTrans" cxnId="{8325C3ED-15D5-4C0E-8770-DDDF3C5FC782}">
      <dgm:prSet/>
      <dgm:spPr/>
      <dgm:t>
        <a:bodyPr/>
        <a:lstStyle/>
        <a:p>
          <a:endParaRPr lang="zh-TW" altLang="en-US"/>
        </a:p>
      </dgm:t>
    </dgm:pt>
    <dgm:pt modelId="{33CF77D9-E010-4478-A767-91BACE00C716}">
      <dgm:prSet custT="1"/>
      <dgm:spPr/>
      <dgm:t>
        <a:bodyPr/>
        <a:lstStyle/>
        <a:p>
          <a:r>
            <a:rPr lang="zh-TW" altLang="zh-TW" sz="2000" dirty="0" smtClean="0">
              <a:solidFill>
                <a:srgbClr val="002060"/>
              </a:solidFill>
              <a:latin typeface="華康儷中宋" panose="02020509000000000000" pitchFamily="49" charset="-120"/>
              <a:ea typeface="華康儷中宋" panose="02020509000000000000" pitchFamily="49" charset="-120"/>
            </a:rPr>
            <a:t>學習如何</a:t>
          </a:r>
          <a:r>
            <a:rPr lang="zh-TW" altLang="zh-TW" sz="2000" dirty="0" smtClean="0">
              <a:solidFill>
                <a:srgbClr val="002060"/>
              </a:solidFill>
              <a:latin typeface="華康儷中宋" panose="02020509000000000000" pitchFamily="49" charset="-120"/>
              <a:ea typeface="華康儷中宋" panose="02020509000000000000" pitchFamily="49" charset="-120"/>
            </a:rPr>
            <a:t>學</a:t>
          </a:r>
          <a:r>
            <a:rPr lang="zh-TW" altLang="en-US" sz="2000" dirty="0" smtClean="0">
              <a:solidFill>
                <a:srgbClr val="002060"/>
              </a:solidFill>
              <a:latin typeface="華康儷中宋" panose="02020509000000000000" pitchFamily="49" charset="-120"/>
              <a:ea typeface="華康儷中宋" panose="02020509000000000000" pitchFamily="49" charset="-120"/>
            </a:rPr>
            <a:t>習</a:t>
          </a:r>
          <a:r>
            <a:rPr lang="zh-TW" altLang="zh-TW" sz="2000" dirty="0" smtClean="0">
              <a:solidFill>
                <a:srgbClr val="002060"/>
              </a:solidFill>
              <a:latin typeface="華康儷中宋" panose="02020509000000000000" pitchFamily="49" charset="-120"/>
              <a:ea typeface="華康儷中宋" panose="02020509000000000000" pitchFamily="49" charset="-120"/>
            </a:rPr>
            <a:t>？</a:t>
          </a:r>
          <a:r>
            <a:rPr lang="zh-TW" altLang="zh-TW" sz="2000" dirty="0" smtClean="0">
              <a:solidFill>
                <a:srgbClr val="C00000"/>
              </a:solidFill>
              <a:latin typeface="華康儷中宋" panose="02020509000000000000" pitchFamily="49" charset="-120"/>
              <a:ea typeface="華康儷中宋" panose="02020509000000000000" pitchFamily="49" charset="-120"/>
            </a:rPr>
            <a:t>圖像式</a:t>
          </a:r>
          <a:r>
            <a:rPr lang="zh-TW" altLang="zh-TW" sz="2000" dirty="0" smtClean="0">
              <a:solidFill>
                <a:srgbClr val="C00000"/>
              </a:solidFill>
              <a:latin typeface="華康儷中宋" panose="02020509000000000000" pitchFamily="49" charset="-120"/>
              <a:ea typeface="華康儷中宋" panose="02020509000000000000" pitchFamily="49" charset="-120"/>
            </a:rPr>
            <a:t>知識</a:t>
          </a:r>
          <a:r>
            <a:rPr lang="en-US" altLang="zh-TW" sz="2000" dirty="0" smtClean="0">
              <a:solidFill>
                <a:srgbClr val="C00000"/>
              </a:solidFill>
              <a:latin typeface="華康儷中宋" panose="02020509000000000000" pitchFamily="49" charset="-120"/>
              <a:ea typeface="華康儷中宋" panose="02020509000000000000" pitchFamily="49" charset="-120"/>
            </a:rPr>
            <a:t>-</a:t>
          </a:r>
          <a:r>
            <a:rPr lang="zh-TW" altLang="zh-TW" sz="2000" dirty="0" smtClean="0">
              <a:solidFill>
                <a:srgbClr val="C00000"/>
              </a:solidFill>
              <a:latin typeface="華康儷中宋" panose="02020509000000000000" pitchFamily="49" charset="-120"/>
              <a:ea typeface="華康儷中宋" panose="02020509000000000000" pitchFamily="49" charset="-120"/>
            </a:rPr>
            <a:t>心智圖</a:t>
          </a:r>
          <a:r>
            <a:rPr lang="zh-TW" altLang="en-US" sz="2000" dirty="0" smtClean="0">
              <a:solidFill>
                <a:srgbClr val="C00000"/>
              </a:solidFill>
              <a:latin typeface="華康儷中宋"/>
              <a:ea typeface="華康儷中宋"/>
            </a:rPr>
            <a:t>、跨域心智圖創意競賽</a:t>
          </a:r>
        </a:p>
      </dgm:t>
    </dgm:pt>
    <dgm:pt modelId="{5B79220A-A1FF-49F0-AF9F-F1D461F0F369}" type="parTrans" cxnId="{B579D51F-9988-4BC2-B437-FE942684CEE0}">
      <dgm:prSet/>
      <dgm:spPr/>
      <dgm:t>
        <a:bodyPr/>
        <a:lstStyle/>
        <a:p>
          <a:endParaRPr lang="zh-TW" altLang="en-US"/>
        </a:p>
      </dgm:t>
    </dgm:pt>
    <dgm:pt modelId="{F4F968C6-E146-4B86-BCAF-3F8FF42C6132}" type="sibTrans" cxnId="{B579D51F-9988-4BC2-B437-FE942684CEE0}">
      <dgm:prSet/>
      <dgm:spPr/>
      <dgm:t>
        <a:bodyPr/>
        <a:lstStyle/>
        <a:p>
          <a:endParaRPr lang="zh-TW" altLang="en-US"/>
        </a:p>
      </dgm:t>
    </dgm:pt>
    <dgm:pt modelId="{18DC36D0-5340-4F39-95C8-BE9CFA2D16E1}">
      <dgm:prSet phldrT="[文字]" custT="1"/>
      <dgm:spPr/>
      <dgm:t>
        <a:bodyPr/>
        <a:lstStyle/>
        <a:p>
          <a:r>
            <a:rPr lang="zh-TW" altLang="en-US" sz="2000" dirty="0" smtClean="0">
              <a:solidFill>
                <a:srgbClr val="002060"/>
              </a:solidFill>
              <a:latin typeface="華康儷中宋" panose="02020509000000000000" pitchFamily="49" charset="-120"/>
              <a:ea typeface="華康儷中宋" panose="02020509000000000000" pitchFamily="49" charset="-120"/>
            </a:rPr>
            <a:t>溝通表達與領導</a:t>
          </a:r>
          <a:r>
            <a:rPr lang="en-US" altLang="zh-TW" sz="2000" dirty="0" smtClean="0">
              <a:solidFill>
                <a:srgbClr val="002060"/>
              </a:solidFill>
              <a:latin typeface="華康儷中宋" panose="02020509000000000000" pitchFamily="49" charset="-120"/>
              <a:ea typeface="華康儷中宋" panose="02020509000000000000" pitchFamily="49" charset="-120"/>
            </a:rPr>
            <a:t>-</a:t>
          </a:r>
          <a:r>
            <a:rPr lang="zh-TW" altLang="en-US" sz="2000" dirty="0" smtClean="0">
              <a:solidFill>
                <a:srgbClr val="C00000"/>
              </a:solidFill>
              <a:latin typeface="華康儷中宋" panose="02020509000000000000" pitchFamily="49" charset="-120"/>
              <a:ea typeface="華康儷中宋" panose="02020509000000000000" pitchFamily="49" charset="-120"/>
            </a:rPr>
            <a:t>闖關遊戲說明</a:t>
          </a:r>
          <a:r>
            <a:rPr lang="zh-TW" altLang="en-US" sz="2000" dirty="0" smtClean="0">
              <a:solidFill>
                <a:srgbClr val="C00000"/>
              </a:solidFill>
              <a:latin typeface="華康儷中宋"/>
              <a:ea typeface="華康儷中宋"/>
            </a:rPr>
            <a:t>、進路發展分享、啟承轉合</a:t>
          </a:r>
          <a:endParaRPr lang="zh-TW" altLang="en-US" sz="2000" dirty="0">
            <a:solidFill>
              <a:srgbClr val="C00000"/>
            </a:solidFill>
          </a:endParaRPr>
        </a:p>
      </dgm:t>
    </dgm:pt>
    <dgm:pt modelId="{F4D7925F-ED88-4518-85AE-969899469C91}" type="sibTrans" cxnId="{E3F10658-82A7-4924-A418-195F8622B185}">
      <dgm:prSet/>
      <dgm:spPr/>
      <dgm:t>
        <a:bodyPr/>
        <a:lstStyle/>
        <a:p>
          <a:endParaRPr lang="zh-TW" altLang="en-US"/>
        </a:p>
      </dgm:t>
    </dgm:pt>
    <dgm:pt modelId="{DFAB06F9-4343-47EB-8E4C-84090EDBEC63}" type="parTrans" cxnId="{E3F10658-82A7-4924-A418-195F8622B185}">
      <dgm:prSet/>
      <dgm:spPr/>
      <dgm:t>
        <a:bodyPr/>
        <a:lstStyle/>
        <a:p>
          <a:endParaRPr lang="zh-TW" altLang="en-US"/>
        </a:p>
      </dgm:t>
    </dgm:pt>
    <dgm:pt modelId="{5C4C2090-A7BC-428B-B46F-BB54E5DB69E6}">
      <dgm:prSet phldrT="[文字]" custT="1"/>
      <dgm:spPr/>
      <dgm:t>
        <a:bodyPr/>
        <a:lstStyle/>
        <a:p>
          <a:r>
            <a:rPr lang="zh-TW" altLang="en-US" sz="2000" dirty="0" smtClean="0">
              <a:solidFill>
                <a:srgbClr val="002060"/>
              </a:solidFill>
              <a:latin typeface="華康儷中宋" panose="02020509000000000000" pitchFamily="49" charset="-120"/>
              <a:ea typeface="華康儷中宋" panose="02020509000000000000" pitchFamily="49" charset="-120"/>
            </a:rPr>
            <a:t>跨域專題製作</a:t>
          </a:r>
          <a:r>
            <a:rPr lang="en-US" altLang="zh-TW" sz="2000" dirty="0" smtClean="0">
              <a:solidFill>
                <a:srgbClr val="002060"/>
              </a:solidFill>
              <a:latin typeface="華康儷中宋" panose="02020509000000000000" pitchFamily="49" charset="-120"/>
              <a:ea typeface="華康儷中宋" panose="02020509000000000000" pitchFamily="49" charset="-120"/>
            </a:rPr>
            <a:t>-</a:t>
          </a:r>
          <a:r>
            <a:rPr lang="zh-TW" altLang="zh-TW" sz="2000" dirty="0" smtClean="0">
              <a:solidFill>
                <a:srgbClr val="C00000"/>
              </a:solidFill>
              <a:latin typeface="華康儷中宋" panose="02020509000000000000" pitchFamily="49" charset="-120"/>
              <a:ea typeface="華康儷中宋" panose="02020509000000000000" pitchFamily="49" charset="-120"/>
            </a:rPr>
            <a:t>群科認識與體驗</a:t>
          </a:r>
          <a:r>
            <a:rPr lang="zh-TW" altLang="en-US" sz="2000" dirty="0" smtClean="0">
              <a:solidFill>
                <a:srgbClr val="C00000"/>
              </a:solidFill>
              <a:latin typeface="華康儷中宋"/>
              <a:ea typeface="華康儷中宋"/>
            </a:rPr>
            <a:t>、人工智慧 </a:t>
          </a:r>
          <a:r>
            <a:rPr lang="en-US" altLang="en-US" sz="2000" dirty="0" err="1" smtClean="0">
              <a:solidFill>
                <a:srgbClr val="C00000"/>
              </a:solidFill>
              <a:latin typeface="華康儷中宋"/>
              <a:ea typeface="華康儷中宋"/>
            </a:rPr>
            <a:t>AIoT</a:t>
          </a:r>
          <a:r>
            <a:rPr lang="zh-TW" altLang="en-US" sz="2000" dirty="0" smtClean="0">
              <a:solidFill>
                <a:srgbClr val="C00000"/>
              </a:solidFill>
              <a:latin typeface="華康儷中宋"/>
              <a:ea typeface="華康儷中宋"/>
            </a:rPr>
            <a:t>課程</a:t>
          </a:r>
          <a:endParaRPr lang="zh-TW" altLang="en-US" sz="2000" dirty="0">
            <a:solidFill>
              <a:srgbClr val="C00000"/>
            </a:solidFill>
          </a:endParaRPr>
        </a:p>
      </dgm:t>
    </dgm:pt>
    <dgm:pt modelId="{E73D5F32-8DFA-41FA-B88F-2FC1D9481B9C}" type="sibTrans" cxnId="{DE2E3841-AB1D-4D74-AC14-FEEF377EC07B}">
      <dgm:prSet/>
      <dgm:spPr/>
      <dgm:t>
        <a:bodyPr/>
        <a:lstStyle/>
        <a:p>
          <a:endParaRPr lang="zh-TW" altLang="en-US"/>
        </a:p>
      </dgm:t>
    </dgm:pt>
    <dgm:pt modelId="{D4F39761-4EC5-4C7E-806E-012B67DD0D21}" type="parTrans" cxnId="{DE2E3841-AB1D-4D74-AC14-FEEF377EC07B}">
      <dgm:prSet/>
      <dgm:spPr/>
      <dgm:t>
        <a:bodyPr/>
        <a:lstStyle/>
        <a:p>
          <a:endParaRPr lang="zh-TW" altLang="en-US"/>
        </a:p>
      </dgm:t>
    </dgm:pt>
    <dgm:pt modelId="{F0D9E22E-14FB-486A-8399-9A0CBEA9E7D3}">
      <dgm:prSet phldrT="[文字]" custT="1"/>
      <dgm:spPr/>
      <dgm:t>
        <a:bodyPr/>
        <a:lstStyle/>
        <a:p>
          <a:r>
            <a:rPr lang="zh-TW" altLang="en-US" sz="2000" dirty="0" smtClean="0">
              <a:solidFill>
                <a:srgbClr val="002060"/>
              </a:solidFill>
              <a:latin typeface="華康儷中宋" panose="02020509000000000000" pitchFamily="49" charset="-120"/>
              <a:ea typeface="華康儷中宋" panose="02020509000000000000" pitchFamily="49" charset="-120"/>
            </a:rPr>
            <a:t>跨域主題探究</a:t>
          </a:r>
          <a:r>
            <a:rPr lang="en-US" altLang="zh-TW" sz="2000" dirty="0" smtClean="0">
              <a:solidFill>
                <a:srgbClr val="002060"/>
              </a:solidFill>
              <a:latin typeface="華康儷中宋" panose="02020509000000000000" pitchFamily="49" charset="-120"/>
              <a:ea typeface="華康儷中宋" panose="02020509000000000000" pitchFamily="49" charset="-120"/>
            </a:rPr>
            <a:t>-</a:t>
          </a:r>
          <a:r>
            <a:rPr lang="zh-TW" altLang="zh-TW" sz="2000" dirty="0" smtClean="0">
              <a:solidFill>
                <a:srgbClr val="C00000"/>
              </a:solidFill>
              <a:latin typeface="華康儷中宋" panose="02020509000000000000" pitchFamily="49" charset="-120"/>
              <a:ea typeface="華康儷中宋" panose="02020509000000000000" pitchFamily="49" charset="-120"/>
            </a:rPr>
            <a:t>星空音樂會</a:t>
          </a:r>
          <a:r>
            <a:rPr lang="zh-TW" altLang="en-US" sz="2000" dirty="0" smtClean="0">
              <a:solidFill>
                <a:srgbClr val="C00000"/>
              </a:solidFill>
              <a:latin typeface="華康儷中宋" panose="02020509000000000000" pitchFamily="49" charset="-120"/>
              <a:ea typeface="華康儷中宋" panose="02020509000000000000" pitchFamily="49" charset="-120"/>
            </a:rPr>
            <a:t>、</a:t>
          </a:r>
          <a:r>
            <a:rPr lang="en-US" altLang="en-US" sz="2000" dirty="0" smtClean="0">
              <a:solidFill>
                <a:srgbClr val="C00000"/>
              </a:solidFill>
              <a:latin typeface="華康儷中宋"/>
              <a:ea typeface="華康儷中宋"/>
            </a:rPr>
            <a:t>Home Stay、</a:t>
          </a:r>
          <a:r>
            <a:rPr lang="zh-TW" altLang="en-US" sz="2000" dirty="0" smtClean="0">
              <a:solidFill>
                <a:srgbClr val="C00000"/>
              </a:solidFill>
              <a:latin typeface="華康儷中宋"/>
              <a:ea typeface="華康儷中宋"/>
            </a:rPr>
            <a:t>自助旅行、電商實務</a:t>
          </a:r>
        </a:p>
      </dgm:t>
    </dgm:pt>
    <dgm:pt modelId="{ECFA1B5D-5E5D-458A-81ED-99FFDB22F9F3}" type="parTrans" cxnId="{1D27516C-8BBC-46A4-8163-96B5D6ED3C80}">
      <dgm:prSet/>
      <dgm:spPr/>
      <dgm:t>
        <a:bodyPr/>
        <a:lstStyle/>
        <a:p>
          <a:endParaRPr lang="zh-TW" altLang="en-US"/>
        </a:p>
      </dgm:t>
    </dgm:pt>
    <dgm:pt modelId="{3E7F1016-508F-46B8-B209-0BB32EC3D703}" type="sibTrans" cxnId="{1D27516C-8BBC-46A4-8163-96B5D6ED3C80}">
      <dgm:prSet/>
      <dgm:spPr/>
      <dgm:t>
        <a:bodyPr/>
        <a:lstStyle/>
        <a:p>
          <a:endParaRPr lang="zh-TW" altLang="en-US"/>
        </a:p>
      </dgm:t>
    </dgm:pt>
    <dgm:pt modelId="{91B15E4C-B65C-4D61-9CAF-3AC8B863696C}">
      <dgm:prSet phldrT="[文字]" custT="1"/>
      <dgm:spPr/>
      <dgm:t>
        <a:bodyPr/>
        <a:lstStyle/>
        <a:p>
          <a:endParaRPr lang="zh-TW" altLang="zh-TW" sz="2000" dirty="0" smtClean="0">
            <a:solidFill>
              <a:srgbClr val="002060"/>
            </a:solidFill>
            <a:latin typeface="華康儷中宋" panose="02020509000000000000" pitchFamily="49" charset="-120"/>
            <a:ea typeface="華康儷中宋" panose="02020509000000000000" pitchFamily="49" charset="-120"/>
          </a:endParaRPr>
        </a:p>
      </dgm:t>
    </dgm:pt>
    <dgm:pt modelId="{AF5E6E68-F897-48C8-BC21-A5FBE2A2F320}" type="parTrans" cxnId="{E229B97D-B55C-44BD-A4B8-DCE1CCE1FE9A}">
      <dgm:prSet/>
      <dgm:spPr/>
      <dgm:t>
        <a:bodyPr/>
        <a:lstStyle/>
        <a:p>
          <a:endParaRPr lang="zh-TW" altLang="en-US"/>
        </a:p>
      </dgm:t>
    </dgm:pt>
    <dgm:pt modelId="{361D24D0-AEDC-4474-98A8-C6560C642AD1}" type="sibTrans" cxnId="{E229B97D-B55C-44BD-A4B8-DCE1CCE1FE9A}">
      <dgm:prSet/>
      <dgm:spPr/>
      <dgm:t>
        <a:bodyPr/>
        <a:lstStyle/>
        <a:p>
          <a:endParaRPr lang="zh-TW" altLang="en-US"/>
        </a:p>
      </dgm:t>
    </dgm:pt>
    <dgm:pt modelId="{70FECB9B-EDCD-4457-AA06-EE572BAE7A7C}">
      <dgm:prSet phldrT="[文字]" custT="1"/>
      <dgm:spPr/>
      <dgm:t>
        <a:bodyPr/>
        <a:lstStyle/>
        <a:p>
          <a:endParaRPr lang="zh-TW" altLang="en-US" sz="2000" dirty="0">
            <a:solidFill>
              <a:srgbClr val="C00000"/>
            </a:solidFill>
          </a:endParaRPr>
        </a:p>
      </dgm:t>
    </dgm:pt>
    <dgm:pt modelId="{C07A1EE0-A284-41F1-BB36-1FD4479707FE}" type="parTrans" cxnId="{69108DA2-303F-4C42-82AC-ED4332CF3D34}">
      <dgm:prSet/>
      <dgm:spPr/>
    </dgm:pt>
    <dgm:pt modelId="{257CF34E-CD48-4CDB-BA6C-E34F430DC183}" type="sibTrans" cxnId="{69108DA2-303F-4C42-82AC-ED4332CF3D34}">
      <dgm:prSet/>
      <dgm:spPr/>
    </dgm:pt>
    <dgm:pt modelId="{33A38E15-5ADB-4840-A55E-433FAFCE20E4}" type="pres">
      <dgm:prSet presAssocID="{84C06A6E-16C0-4094-8A08-849BB3DFBF1B}" presName="linearFlow" presStyleCnt="0">
        <dgm:presLayoutVars>
          <dgm:dir/>
          <dgm:animLvl val="lvl"/>
          <dgm:resizeHandles val="exact"/>
        </dgm:presLayoutVars>
      </dgm:prSet>
      <dgm:spPr/>
      <dgm:t>
        <a:bodyPr/>
        <a:lstStyle/>
        <a:p>
          <a:endParaRPr lang="zh-TW" altLang="en-US"/>
        </a:p>
      </dgm:t>
    </dgm:pt>
    <dgm:pt modelId="{54C5307A-657D-4339-96C1-125E85913082}" type="pres">
      <dgm:prSet presAssocID="{ECBB235E-0981-467D-B89E-C8CB4E8B785C}" presName="composite" presStyleCnt="0"/>
      <dgm:spPr/>
    </dgm:pt>
    <dgm:pt modelId="{7FF0A090-470A-4BDB-A0E8-86FF265CA2E3}" type="pres">
      <dgm:prSet presAssocID="{ECBB235E-0981-467D-B89E-C8CB4E8B785C}" presName="parentText" presStyleLbl="alignNode1" presStyleIdx="0" presStyleCnt="3">
        <dgm:presLayoutVars>
          <dgm:chMax val="1"/>
          <dgm:bulletEnabled val="1"/>
        </dgm:presLayoutVars>
      </dgm:prSet>
      <dgm:spPr/>
      <dgm:t>
        <a:bodyPr/>
        <a:lstStyle/>
        <a:p>
          <a:endParaRPr lang="zh-TW" altLang="en-US"/>
        </a:p>
      </dgm:t>
    </dgm:pt>
    <dgm:pt modelId="{48063022-2361-4E88-B8FC-93E2BA5E9CB7}" type="pres">
      <dgm:prSet presAssocID="{ECBB235E-0981-467D-B89E-C8CB4E8B785C}" presName="descendantText" presStyleLbl="alignAcc1" presStyleIdx="0" presStyleCnt="3">
        <dgm:presLayoutVars>
          <dgm:bulletEnabled val="1"/>
        </dgm:presLayoutVars>
      </dgm:prSet>
      <dgm:spPr/>
      <dgm:t>
        <a:bodyPr/>
        <a:lstStyle/>
        <a:p>
          <a:endParaRPr lang="zh-TW" altLang="en-US"/>
        </a:p>
      </dgm:t>
    </dgm:pt>
    <dgm:pt modelId="{2D232690-D3AB-4835-A7F2-DFF244ABED4A}" type="pres">
      <dgm:prSet presAssocID="{552B05C1-BAC7-4512-A98C-0DB5782AC09C}" presName="sp" presStyleCnt="0"/>
      <dgm:spPr/>
    </dgm:pt>
    <dgm:pt modelId="{46CCBC76-0EE6-44CF-BFF3-A9917B408913}" type="pres">
      <dgm:prSet presAssocID="{23DE466E-8D6C-4E77-9845-3DEF13B8323D}" presName="composite" presStyleCnt="0"/>
      <dgm:spPr/>
    </dgm:pt>
    <dgm:pt modelId="{EC8EA424-FC41-4F6B-B30B-E61836BEFEF5}" type="pres">
      <dgm:prSet presAssocID="{23DE466E-8D6C-4E77-9845-3DEF13B8323D}" presName="parentText" presStyleLbl="alignNode1" presStyleIdx="1" presStyleCnt="3">
        <dgm:presLayoutVars>
          <dgm:chMax val="1"/>
          <dgm:bulletEnabled val="1"/>
        </dgm:presLayoutVars>
      </dgm:prSet>
      <dgm:spPr/>
      <dgm:t>
        <a:bodyPr/>
        <a:lstStyle/>
        <a:p>
          <a:endParaRPr lang="zh-TW" altLang="en-US"/>
        </a:p>
      </dgm:t>
    </dgm:pt>
    <dgm:pt modelId="{E623C1A9-4E94-401F-A24A-6341D0421BCD}" type="pres">
      <dgm:prSet presAssocID="{23DE466E-8D6C-4E77-9845-3DEF13B8323D}" presName="descendantText" presStyleLbl="alignAcc1" presStyleIdx="1" presStyleCnt="3" custLinFactNeighborX="-131" custLinFactNeighborY="2171">
        <dgm:presLayoutVars>
          <dgm:bulletEnabled val="1"/>
        </dgm:presLayoutVars>
      </dgm:prSet>
      <dgm:spPr/>
      <dgm:t>
        <a:bodyPr/>
        <a:lstStyle/>
        <a:p>
          <a:endParaRPr lang="zh-TW" altLang="en-US"/>
        </a:p>
      </dgm:t>
    </dgm:pt>
    <dgm:pt modelId="{DB4783CA-FD70-4568-B1A4-E7B9133EE9E5}" type="pres">
      <dgm:prSet presAssocID="{D90B4DAA-E9AB-42B8-89FB-F2033EF7D137}" presName="sp" presStyleCnt="0"/>
      <dgm:spPr/>
    </dgm:pt>
    <dgm:pt modelId="{48D5B037-AC42-4FF0-8308-4E0DA58D0DD7}" type="pres">
      <dgm:prSet presAssocID="{CB7E44AE-A101-4E3F-8A93-1AE51A203A81}" presName="composite" presStyleCnt="0"/>
      <dgm:spPr/>
    </dgm:pt>
    <dgm:pt modelId="{AAC10E7A-C60E-4237-8D0C-81350160AB33}" type="pres">
      <dgm:prSet presAssocID="{CB7E44AE-A101-4E3F-8A93-1AE51A203A81}" presName="parentText" presStyleLbl="alignNode1" presStyleIdx="2" presStyleCnt="3">
        <dgm:presLayoutVars>
          <dgm:chMax val="1"/>
          <dgm:bulletEnabled val="1"/>
        </dgm:presLayoutVars>
      </dgm:prSet>
      <dgm:spPr/>
      <dgm:t>
        <a:bodyPr/>
        <a:lstStyle/>
        <a:p>
          <a:endParaRPr lang="zh-TW" altLang="en-US"/>
        </a:p>
      </dgm:t>
    </dgm:pt>
    <dgm:pt modelId="{187F2792-9553-4FC3-B4BD-D45A4146FB01}" type="pres">
      <dgm:prSet presAssocID="{CB7E44AE-A101-4E3F-8A93-1AE51A203A81}" presName="descendantText" presStyleLbl="alignAcc1" presStyleIdx="2" presStyleCnt="3">
        <dgm:presLayoutVars>
          <dgm:bulletEnabled val="1"/>
        </dgm:presLayoutVars>
      </dgm:prSet>
      <dgm:spPr/>
      <dgm:t>
        <a:bodyPr/>
        <a:lstStyle/>
        <a:p>
          <a:endParaRPr lang="zh-TW" altLang="en-US"/>
        </a:p>
      </dgm:t>
    </dgm:pt>
  </dgm:ptLst>
  <dgm:cxnLst>
    <dgm:cxn modelId="{7AF31861-60B1-45FE-AAD3-154777AC6C34}" type="presOf" srcId="{23DE466E-8D6C-4E77-9845-3DEF13B8323D}" destId="{EC8EA424-FC41-4F6B-B30B-E61836BEFEF5}" srcOrd="0" destOrd="0" presId="urn:microsoft.com/office/officeart/2005/8/layout/chevron2"/>
    <dgm:cxn modelId="{5C0BC462-A065-4477-A504-55C10B0F2099}" type="presOf" srcId="{18DC36D0-5340-4F39-95C8-BE9CFA2D16E1}" destId="{E623C1A9-4E94-401F-A24A-6341D0421BCD}" srcOrd="0" destOrd="1" presId="urn:microsoft.com/office/officeart/2005/8/layout/chevron2"/>
    <dgm:cxn modelId="{E229B97D-B55C-44BD-A4B8-DCE1CCE1FE9A}" srcId="{CB7E44AE-A101-4E3F-8A93-1AE51A203A81}" destId="{91B15E4C-B65C-4D61-9CAF-3AC8B863696C}" srcOrd="3" destOrd="0" parTransId="{AF5E6E68-F897-48C8-BC21-A5FBE2A2F320}" sibTransId="{361D24D0-AEDC-4474-98A8-C6560C642AD1}"/>
    <dgm:cxn modelId="{69108DA2-303F-4C42-82AC-ED4332CF3D34}" srcId="{CB7E44AE-A101-4E3F-8A93-1AE51A203A81}" destId="{70FECB9B-EDCD-4457-AA06-EE572BAE7A7C}" srcOrd="0" destOrd="0" parTransId="{C07A1EE0-A284-41F1-BB36-1FD4479707FE}" sibTransId="{257CF34E-CD48-4CDB-BA6C-E34F430DC183}"/>
    <dgm:cxn modelId="{3D8B99F5-A2C8-4ED9-BD09-EB852F3D8A3E}" type="presOf" srcId="{70FECB9B-EDCD-4457-AA06-EE572BAE7A7C}" destId="{187F2792-9553-4FC3-B4BD-D45A4146FB01}" srcOrd="0" destOrd="0" presId="urn:microsoft.com/office/officeart/2005/8/layout/chevron2"/>
    <dgm:cxn modelId="{C0908E06-F6A3-492F-9762-FE615B5B128C}" srcId="{23DE466E-8D6C-4E77-9845-3DEF13B8323D}" destId="{26AC20A0-3C53-482A-A676-2CE6A7678232}" srcOrd="0" destOrd="0" parTransId="{CAB8867E-CDAF-4EC3-A2B1-A51990436C02}" sibTransId="{B1D7FB20-6D2A-41A1-A8A6-DE8493242EFB}"/>
    <dgm:cxn modelId="{C7E2170D-427C-47F9-999E-1434B86B8E75}" type="presOf" srcId="{5C4C2090-A7BC-428B-B46F-BB54E5DB69E6}" destId="{187F2792-9553-4FC3-B4BD-D45A4146FB01}" srcOrd="0" destOrd="1" presId="urn:microsoft.com/office/officeart/2005/8/layout/chevron2"/>
    <dgm:cxn modelId="{D22682FE-A8BC-4DFC-81CB-DB09BB3B6999}" type="presOf" srcId="{84C06A6E-16C0-4094-8A08-849BB3DFBF1B}" destId="{33A38E15-5ADB-4840-A55E-433FAFCE20E4}" srcOrd="0" destOrd="0" presId="urn:microsoft.com/office/officeart/2005/8/layout/chevron2"/>
    <dgm:cxn modelId="{E41DB413-BEB2-4470-9597-87980E22EBC1}" srcId="{84C06A6E-16C0-4094-8A08-849BB3DFBF1B}" destId="{23DE466E-8D6C-4E77-9845-3DEF13B8323D}" srcOrd="1" destOrd="0" parTransId="{376B1640-26C8-41F5-81BF-EA165C98852A}" sibTransId="{D90B4DAA-E9AB-42B8-89FB-F2033EF7D137}"/>
    <dgm:cxn modelId="{1912ED67-1499-4CA8-BD4C-BB1558C02AF7}" srcId="{84C06A6E-16C0-4094-8A08-849BB3DFBF1B}" destId="{ECBB235E-0981-467D-B89E-C8CB4E8B785C}" srcOrd="0" destOrd="0" parTransId="{1C0FB725-0850-4129-B993-EDB42C90FB51}" sibTransId="{552B05C1-BAC7-4512-A98C-0DB5782AC09C}"/>
    <dgm:cxn modelId="{B579D51F-9988-4BC2-B437-FE942684CEE0}" srcId="{ECBB235E-0981-467D-B89E-C8CB4E8B785C}" destId="{33CF77D9-E010-4478-A767-91BACE00C716}" srcOrd="1" destOrd="0" parTransId="{5B79220A-A1FF-49F0-AF9F-F1D461F0F369}" sibTransId="{F4F968C6-E146-4B86-BCAF-3F8FF42C6132}"/>
    <dgm:cxn modelId="{8325C3ED-15D5-4C0E-8770-DDDF3C5FC782}" srcId="{ECBB235E-0981-467D-B89E-C8CB4E8B785C}" destId="{016919F1-ED58-4F18-9F20-69D064071962}" srcOrd="0" destOrd="0" parTransId="{7C9B4DA3-33EC-4175-A5A4-0691C8DB7B1C}" sibTransId="{301BF2D6-D483-4F80-ADEB-7C62B972FAC0}"/>
    <dgm:cxn modelId="{91FBB61A-6A72-4C35-8AC3-8518419DA03D}" type="presOf" srcId="{26AC20A0-3C53-482A-A676-2CE6A7678232}" destId="{E623C1A9-4E94-401F-A24A-6341D0421BCD}" srcOrd="0" destOrd="0" presId="urn:microsoft.com/office/officeart/2005/8/layout/chevron2"/>
    <dgm:cxn modelId="{329C5639-C836-4FF6-AE70-282B23A21638}" type="presOf" srcId="{91B15E4C-B65C-4D61-9CAF-3AC8B863696C}" destId="{187F2792-9553-4FC3-B4BD-D45A4146FB01}" srcOrd="0" destOrd="3" presId="urn:microsoft.com/office/officeart/2005/8/layout/chevron2"/>
    <dgm:cxn modelId="{47D05769-481F-4568-9A87-D2F230E215CD}" srcId="{84C06A6E-16C0-4094-8A08-849BB3DFBF1B}" destId="{CB7E44AE-A101-4E3F-8A93-1AE51A203A81}" srcOrd="2" destOrd="0" parTransId="{0BB68429-7B6A-4C61-84D3-2AF75364511F}" sibTransId="{2BFE9B0A-EE33-4C6C-92B1-77A096F22C1F}"/>
    <dgm:cxn modelId="{BFB70D53-93BD-45A4-9209-48CE14A01CC7}" type="presOf" srcId="{016919F1-ED58-4F18-9F20-69D064071962}" destId="{48063022-2361-4E88-B8FC-93E2BA5E9CB7}" srcOrd="0" destOrd="0" presId="urn:microsoft.com/office/officeart/2005/8/layout/chevron2"/>
    <dgm:cxn modelId="{B1741F3D-3581-4982-A495-5FD6E2C3C186}" type="presOf" srcId="{F0D9E22E-14FB-486A-8399-9A0CBEA9E7D3}" destId="{187F2792-9553-4FC3-B4BD-D45A4146FB01}" srcOrd="0" destOrd="2" presId="urn:microsoft.com/office/officeart/2005/8/layout/chevron2"/>
    <dgm:cxn modelId="{E8CA3141-11ED-4347-BCF3-1D81FB049FC5}" type="presOf" srcId="{ECBB235E-0981-467D-B89E-C8CB4E8B785C}" destId="{7FF0A090-470A-4BDB-A0E8-86FF265CA2E3}" srcOrd="0" destOrd="0" presId="urn:microsoft.com/office/officeart/2005/8/layout/chevron2"/>
    <dgm:cxn modelId="{DE2E3841-AB1D-4D74-AC14-FEEF377EC07B}" srcId="{CB7E44AE-A101-4E3F-8A93-1AE51A203A81}" destId="{5C4C2090-A7BC-428B-B46F-BB54E5DB69E6}" srcOrd="1" destOrd="0" parTransId="{D4F39761-4EC5-4C7E-806E-012B67DD0D21}" sibTransId="{E73D5F32-8DFA-41FA-B88F-2FC1D9481B9C}"/>
    <dgm:cxn modelId="{FD32A8B1-7F68-412D-9B71-479B05447981}" type="presOf" srcId="{33CF77D9-E010-4478-A767-91BACE00C716}" destId="{48063022-2361-4E88-B8FC-93E2BA5E9CB7}" srcOrd="0" destOrd="1" presId="urn:microsoft.com/office/officeart/2005/8/layout/chevron2"/>
    <dgm:cxn modelId="{E3F10658-82A7-4924-A418-195F8622B185}" srcId="{23DE466E-8D6C-4E77-9845-3DEF13B8323D}" destId="{18DC36D0-5340-4F39-95C8-BE9CFA2D16E1}" srcOrd="1" destOrd="0" parTransId="{DFAB06F9-4343-47EB-8E4C-84090EDBEC63}" sibTransId="{F4D7925F-ED88-4518-85AE-969899469C91}"/>
    <dgm:cxn modelId="{1D27516C-8BBC-46A4-8163-96B5D6ED3C80}" srcId="{CB7E44AE-A101-4E3F-8A93-1AE51A203A81}" destId="{F0D9E22E-14FB-486A-8399-9A0CBEA9E7D3}" srcOrd="2" destOrd="0" parTransId="{ECFA1B5D-5E5D-458A-81ED-99FFDB22F9F3}" sibTransId="{3E7F1016-508F-46B8-B209-0BB32EC3D703}"/>
    <dgm:cxn modelId="{34D31658-01E5-4680-8610-5020EB2BA9F2}" type="presOf" srcId="{CB7E44AE-A101-4E3F-8A93-1AE51A203A81}" destId="{AAC10E7A-C60E-4237-8D0C-81350160AB33}" srcOrd="0" destOrd="0" presId="urn:microsoft.com/office/officeart/2005/8/layout/chevron2"/>
    <dgm:cxn modelId="{C6852C86-B48E-46E5-A5E4-FA2CF4411C9D}" type="presParOf" srcId="{33A38E15-5ADB-4840-A55E-433FAFCE20E4}" destId="{54C5307A-657D-4339-96C1-125E85913082}" srcOrd="0" destOrd="0" presId="urn:microsoft.com/office/officeart/2005/8/layout/chevron2"/>
    <dgm:cxn modelId="{E107BA05-6536-4CC7-A288-B30257D9271A}" type="presParOf" srcId="{54C5307A-657D-4339-96C1-125E85913082}" destId="{7FF0A090-470A-4BDB-A0E8-86FF265CA2E3}" srcOrd="0" destOrd="0" presId="urn:microsoft.com/office/officeart/2005/8/layout/chevron2"/>
    <dgm:cxn modelId="{0F0FA582-2DEA-4170-A779-61FD4B045A40}" type="presParOf" srcId="{54C5307A-657D-4339-96C1-125E85913082}" destId="{48063022-2361-4E88-B8FC-93E2BA5E9CB7}" srcOrd="1" destOrd="0" presId="urn:microsoft.com/office/officeart/2005/8/layout/chevron2"/>
    <dgm:cxn modelId="{CEA099E6-B76E-4915-9DD7-37A15084C7DC}" type="presParOf" srcId="{33A38E15-5ADB-4840-A55E-433FAFCE20E4}" destId="{2D232690-D3AB-4835-A7F2-DFF244ABED4A}" srcOrd="1" destOrd="0" presId="urn:microsoft.com/office/officeart/2005/8/layout/chevron2"/>
    <dgm:cxn modelId="{75C9CF59-D200-4508-AEBC-C032540BEBE6}" type="presParOf" srcId="{33A38E15-5ADB-4840-A55E-433FAFCE20E4}" destId="{46CCBC76-0EE6-44CF-BFF3-A9917B408913}" srcOrd="2" destOrd="0" presId="urn:microsoft.com/office/officeart/2005/8/layout/chevron2"/>
    <dgm:cxn modelId="{E7899CEA-7E83-4EE7-A751-43C596CBBAB4}" type="presParOf" srcId="{46CCBC76-0EE6-44CF-BFF3-A9917B408913}" destId="{EC8EA424-FC41-4F6B-B30B-E61836BEFEF5}" srcOrd="0" destOrd="0" presId="urn:microsoft.com/office/officeart/2005/8/layout/chevron2"/>
    <dgm:cxn modelId="{C64886D0-CC8C-4F85-92BB-E3F9D6C00842}" type="presParOf" srcId="{46CCBC76-0EE6-44CF-BFF3-A9917B408913}" destId="{E623C1A9-4E94-401F-A24A-6341D0421BCD}" srcOrd="1" destOrd="0" presId="urn:microsoft.com/office/officeart/2005/8/layout/chevron2"/>
    <dgm:cxn modelId="{52652645-6400-4A4B-8991-D471D9E0D8DB}" type="presParOf" srcId="{33A38E15-5ADB-4840-A55E-433FAFCE20E4}" destId="{DB4783CA-FD70-4568-B1A4-E7B9133EE9E5}" srcOrd="3" destOrd="0" presId="urn:microsoft.com/office/officeart/2005/8/layout/chevron2"/>
    <dgm:cxn modelId="{7A7F759E-25AA-4BDE-BBE4-43C4495B189C}" type="presParOf" srcId="{33A38E15-5ADB-4840-A55E-433FAFCE20E4}" destId="{48D5B037-AC42-4FF0-8308-4E0DA58D0DD7}" srcOrd="4" destOrd="0" presId="urn:microsoft.com/office/officeart/2005/8/layout/chevron2"/>
    <dgm:cxn modelId="{B48780DB-49CA-4A41-9BE1-BB47B3714CF8}" type="presParOf" srcId="{48D5B037-AC42-4FF0-8308-4E0DA58D0DD7}" destId="{AAC10E7A-C60E-4237-8D0C-81350160AB33}" srcOrd="0" destOrd="0" presId="urn:microsoft.com/office/officeart/2005/8/layout/chevron2"/>
    <dgm:cxn modelId="{D6301AFB-2D93-4657-9012-C4DAA86B33BB}" type="presParOf" srcId="{48D5B037-AC42-4FF0-8308-4E0DA58D0DD7}" destId="{187F2792-9553-4FC3-B4BD-D45A4146FB0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491D587-7043-45FA-8D03-EC0042C3D13C}" type="doc">
      <dgm:prSet loTypeId="urn:microsoft.com/office/officeart/2005/8/layout/chevron2" loCatId="process" qsTypeId="urn:microsoft.com/office/officeart/2005/8/quickstyle/simple4" qsCatId="simple" csTypeId="urn:microsoft.com/office/officeart/2005/8/colors/colorful1" csCatId="colorful" phldr="1"/>
      <dgm:spPr/>
      <dgm:t>
        <a:bodyPr/>
        <a:lstStyle/>
        <a:p>
          <a:endParaRPr lang="zh-TW" altLang="en-US"/>
        </a:p>
      </dgm:t>
    </dgm:pt>
    <dgm:pt modelId="{438688F9-350B-4D41-A546-14D0065A3942}">
      <dgm:prSet phldrT="[文字]"/>
      <dgm:spPr/>
      <dgm:t>
        <a:bodyPr/>
        <a:lstStyle/>
        <a:p>
          <a:r>
            <a:rPr lang="en-US" altLang="zh-TW" dirty="0" smtClean="0"/>
            <a:t>4</a:t>
          </a:r>
          <a:endParaRPr lang="zh-TW" altLang="en-US" dirty="0"/>
        </a:p>
      </dgm:t>
    </dgm:pt>
    <dgm:pt modelId="{1CF0523A-FEC3-4839-A6E1-5E16F6124871}" type="parTrans" cxnId="{3767BCF7-391B-498D-8BE7-BA88A255F3D6}">
      <dgm:prSet/>
      <dgm:spPr/>
      <dgm:t>
        <a:bodyPr/>
        <a:lstStyle/>
        <a:p>
          <a:endParaRPr lang="zh-TW" altLang="en-US"/>
        </a:p>
      </dgm:t>
    </dgm:pt>
    <dgm:pt modelId="{3EEC4069-9BD7-4273-B448-C5A0D69D6806}" type="sibTrans" cxnId="{3767BCF7-391B-498D-8BE7-BA88A255F3D6}">
      <dgm:prSet/>
      <dgm:spPr/>
      <dgm:t>
        <a:bodyPr/>
        <a:lstStyle/>
        <a:p>
          <a:endParaRPr lang="zh-TW" altLang="en-US"/>
        </a:p>
      </dgm:t>
    </dgm:pt>
    <dgm:pt modelId="{92F97D84-6F5A-449A-B9FA-8DD2929A5B24}">
      <dgm:prSet phldrT="[文字]" custT="1"/>
      <dgm:spPr/>
      <dgm:t>
        <a:bodyPr/>
        <a:lstStyle/>
        <a:p>
          <a:r>
            <a:rPr lang="zh-TW" altLang="en-US" sz="1700" dirty="0" smtClean="0">
              <a:solidFill>
                <a:schemeClr val="tx1"/>
              </a:solidFill>
              <a:latin typeface="華康儷中宋" panose="02020509000000000000" pitchFamily="49" charset="-120"/>
              <a:ea typeface="華康儷中宋" panose="02020509000000000000" pitchFamily="49" charset="-120"/>
            </a:rPr>
            <a:t>職業達人分享</a:t>
          </a:r>
          <a:r>
            <a:rPr lang="en-US" altLang="zh-TW" sz="1700" dirty="0" smtClean="0">
              <a:solidFill>
                <a:schemeClr val="tx1"/>
              </a:solidFill>
              <a:latin typeface="華康儷中宋" panose="02020509000000000000" pitchFamily="49" charset="-120"/>
              <a:ea typeface="華康儷中宋" panose="02020509000000000000" pitchFamily="49" charset="-120"/>
            </a:rPr>
            <a:t>-</a:t>
          </a:r>
          <a:r>
            <a:rPr lang="zh-TW" altLang="en-US" sz="1700" dirty="0" smtClean="0">
              <a:solidFill>
                <a:srgbClr val="C00000"/>
              </a:solidFill>
              <a:latin typeface="華康儷中宋" panose="02020509000000000000" pitchFamily="49" charset="-120"/>
              <a:ea typeface="華康儷中宋" panose="02020509000000000000" pitchFamily="49" charset="-120"/>
            </a:rPr>
            <a:t>校友</a:t>
          </a:r>
          <a:r>
            <a:rPr lang="zh-TW" altLang="en-US" sz="1700" dirty="0" smtClean="0">
              <a:solidFill>
                <a:srgbClr val="C00000"/>
              </a:solidFill>
              <a:latin typeface="華康儷中宋"/>
              <a:ea typeface="華康儷中宋"/>
            </a:rPr>
            <a:t>、社區特色職業分享與訪談</a:t>
          </a:r>
          <a:endParaRPr lang="zh-TW" altLang="en-US" sz="1700" dirty="0">
            <a:solidFill>
              <a:srgbClr val="C00000"/>
            </a:solidFill>
            <a:latin typeface="華康儷中宋" panose="02020509000000000000" pitchFamily="49" charset="-120"/>
            <a:ea typeface="華康儷中宋" panose="02020509000000000000" pitchFamily="49" charset="-120"/>
          </a:endParaRPr>
        </a:p>
      </dgm:t>
    </dgm:pt>
    <dgm:pt modelId="{90E8D880-30E8-47A8-9AE3-190C45E3A9CA}" type="parTrans" cxnId="{256A00C1-6F48-4F44-8B5F-D5B804A48C21}">
      <dgm:prSet/>
      <dgm:spPr/>
      <dgm:t>
        <a:bodyPr/>
        <a:lstStyle/>
        <a:p>
          <a:endParaRPr lang="zh-TW" altLang="en-US"/>
        </a:p>
      </dgm:t>
    </dgm:pt>
    <dgm:pt modelId="{1E322CBA-51C0-4ADE-8DE0-87E9EED734D6}" type="sibTrans" cxnId="{256A00C1-6F48-4F44-8B5F-D5B804A48C21}">
      <dgm:prSet/>
      <dgm:spPr/>
      <dgm:t>
        <a:bodyPr/>
        <a:lstStyle/>
        <a:p>
          <a:endParaRPr lang="zh-TW" altLang="en-US"/>
        </a:p>
      </dgm:t>
    </dgm:pt>
    <dgm:pt modelId="{3172815B-F479-46BF-8AB1-BAC5766B30F8}">
      <dgm:prSet phldrT="[文字]" custT="1"/>
      <dgm:spPr/>
      <dgm:t>
        <a:bodyPr/>
        <a:lstStyle/>
        <a:p>
          <a:r>
            <a:rPr lang="zh-TW" altLang="en-US" sz="1700" dirty="0" smtClean="0">
              <a:solidFill>
                <a:schemeClr val="tx1"/>
              </a:solidFill>
              <a:latin typeface="華康儷中宋" panose="02020509000000000000" pitchFamily="49" charset="-120"/>
              <a:ea typeface="華康儷中宋" panose="02020509000000000000" pitchFamily="49" charset="-120"/>
            </a:rPr>
            <a:t>家長職業訪談</a:t>
          </a:r>
          <a:r>
            <a:rPr lang="en-US" altLang="zh-TW" sz="1700" dirty="0" smtClean="0">
              <a:solidFill>
                <a:schemeClr val="tx1"/>
              </a:solidFill>
              <a:latin typeface="華康儷中宋" panose="02020509000000000000" pitchFamily="49" charset="-120"/>
              <a:ea typeface="華康儷中宋" panose="02020509000000000000" pitchFamily="49" charset="-120"/>
            </a:rPr>
            <a:t>-</a:t>
          </a:r>
          <a:r>
            <a:rPr lang="zh-TW" altLang="zh-TW" sz="1700" dirty="0" smtClean="0">
              <a:solidFill>
                <a:srgbClr val="C00000"/>
              </a:solidFill>
              <a:latin typeface="華康儷中宋" panose="02020509000000000000" pitchFamily="49" charset="-120"/>
              <a:ea typeface="華康儷中宋" panose="02020509000000000000" pitchFamily="49" charset="-120"/>
            </a:rPr>
            <a:t>家長職業</a:t>
          </a:r>
          <a:r>
            <a:rPr lang="zh-TW" altLang="en-US" sz="1700" dirty="0" smtClean="0">
              <a:solidFill>
                <a:srgbClr val="C00000"/>
              </a:solidFill>
              <a:latin typeface="華康儷中宋" panose="02020509000000000000" pitchFamily="49" charset="-120"/>
              <a:ea typeface="華康儷中宋" panose="02020509000000000000" pitchFamily="49" charset="-120"/>
            </a:rPr>
            <a:t>達人</a:t>
          </a:r>
          <a:r>
            <a:rPr lang="zh-TW" altLang="en-US" sz="1700" dirty="0" smtClean="0">
              <a:solidFill>
                <a:srgbClr val="C00000"/>
              </a:solidFill>
              <a:latin typeface="華康儷中宋"/>
              <a:ea typeface="華康儷中宋"/>
            </a:rPr>
            <a:t>、校務發展顧問分享與訪談</a:t>
          </a:r>
          <a:endParaRPr lang="zh-TW" altLang="en-US" sz="1700" dirty="0">
            <a:solidFill>
              <a:srgbClr val="C00000"/>
            </a:solidFill>
            <a:latin typeface="華康儷中宋" panose="02020509000000000000" pitchFamily="49" charset="-120"/>
            <a:ea typeface="華康儷中宋" panose="02020509000000000000" pitchFamily="49" charset="-120"/>
          </a:endParaRPr>
        </a:p>
      </dgm:t>
    </dgm:pt>
    <dgm:pt modelId="{0357664F-87DC-4007-8220-F7DC2BA5E732}" type="parTrans" cxnId="{7B3CF5FD-3D9E-4231-AEC6-E6F6A54A170C}">
      <dgm:prSet/>
      <dgm:spPr/>
      <dgm:t>
        <a:bodyPr/>
        <a:lstStyle/>
        <a:p>
          <a:endParaRPr lang="zh-TW" altLang="en-US"/>
        </a:p>
      </dgm:t>
    </dgm:pt>
    <dgm:pt modelId="{EC05FBA3-6D57-4B7F-920C-FBAE67135938}" type="sibTrans" cxnId="{7B3CF5FD-3D9E-4231-AEC6-E6F6A54A170C}">
      <dgm:prSet/>
      <dgm:spPr/>
      <dgm:t>
        <a:bodyPr/>
        <a:lstStyle/>
        <a:p>
          <a:endParaRPr lang="zh-TW" altLang="en-US"/>
        </a:p>
      </dgm:t>
    </dgm:pt>
    <dgm:pt modelId="{3758950D-FE3F-45C6-AE53-A86CD1B465BE}">
      <dgm:prSet phldrT="[文字]"/>
      <dgm:spPr/>
      <dgm:t>
        <a:bodyPr/>
        <a:lstStyle/>
        <a:p>
          <a:r>
            <a:rPr lang="en-US" altLang="zh-TW" dirty="0" smtClean="0"/>
            <a:t>5</a:t>
          </a:r>
          <a:endParaRPr lang="zh-TW" altLang="en-US" dirty="0"/>
        </a:p>
      </dgm:t>
    </dgm:pt>
    <dgm:pt modelId="{05476E1E-54AA-43CB-854F-93589ED0F31E}" type="parTrans" cxnId="{C70FEC96-C79A-4344-B86D-710AD4180AA3}">
      <dgm:prSet/>
      <dgm:spPr/>
      <dgm:t>
        <a:bodyPr/>
        <a:lstStyle/>
        <a:p>
          <a:endParaRPr lang="zh-TW" altLang="en-US"/>
        </a:p>
      </dgm:t>
    </dgm:pt>
    <dgm:pt modelId="{F3BC3C68-325B-44EE-B4BC-EC2748004291}" type="sibTrans" cxnId="{C70FEC96-C79A-4344-B86D-710AD4180AA3}">
      <dgm:prSet/>
      <dgm:spPr/>
      <dgm:t>
        <a:bodyPr/>
        <a:lstStyle/>
        <a:p>
          <a:endParaRPr lang="zh-TW" altLang="en-US"/>
        </a:p>
      </dgm:t>
    </dgm:pt>
    <dgm:pt modelId="{A9A86CD4-A16D-4626-8AB8-4406BA0D7193}">
      <dgm:prSet phldrT="[文字]" custT="1"/>
      <dgm:spPr/>
      <dgm:t>
        <a:bodyPr/>
        <a:lstStyle/>
        <a:p>
          <a:r>
            <a:rPr lang="zh-TW" altLang="en-US" sz="1650" dirty="0" smtClean="0">
              <a:solidFill>
                <a:schemeClr val="accent2">
                  <a:lumMod val="75000"/>
                </a:schemeClr>
              </a:solidFill>
              <a:latin typeface="華康儷中宋" panose="02020509000000000000" pitchFamily="49" charset="-120"/>
              <a:ea typeface="華康儷中宋" panose="02020509000000000000" pitchFamily="49" charset="-120"/>
            </a:rPr>
            <a:t>生涯輔導紀錄</a:t>
          </a:r>
          <a:r>
            <a:rPr lang="en-US" altLang="zh-TW" sz="1650" dirty="0" smtClean="0">
              <a:solidFill>
                <a:schemeClr val="accent2">
                  <a:lumMod val="75000"/>
                </a:schemeClr>
              </a:solidFill>
              <a:latin typeface="華康儷中宋" panose="02020509000000000000" pitchFamily="49" charset="-120"/>
              <a:ea typeface="華康儷中宋" panose="02020509000000000000" pitchFamily="49" charset="-120"/>
            </a:rPr>
            <a:t>-</a:t>
          </a:r>
          <a:r>
            <a:rPr lang="zh-TW" altLang="en-US" sz="1650" dirty="0" smtClean="0">
              <a:solidFill>
                <a:schemeClr val="accent3">
                  <a:lumMod val="50000"/>
                </a:schemeClr>
              </a:solidFill>
              <a:latin typeface="華康儷中宋" panose="02020509000000000000" pitchFamily="49" charset="-120"/>
              <a:ea typeface="華康儷中宋" panose="02020509000000000000" pitchFamily="49" charset="-120"/>
            </a:rPr>
            <a:t>成長故事、特殊表現、生涯統整、發展規劃</a:t>
          </a:r>
          <a:endParaRPr lang="zh-TW" altLang="en-US" sz="1650" dirty="0">
            <a:solidFill>
              <a:schemeClr val="accent3">
                <a:lumMod val="50000"/>
              </a:schemeClr>
            </a:solidFill>
            <a:latin typeface="華康儷中宋" panose="02020509000000000000" pitchFamily="49" charset="-120"/>
            <a:ea typeface="華康儷中宋" panose="02020509000000000000" pitchFamily="49" charset="-120"/>
          </a:endParaRPr>
        </a:p>
      </dgm:t>
    </dgm:pt>
    <dgm:pt modelId="{01A35BBD-3DBB-4CC0-BFC9-1E36B1565A82}" type="parTrans" cxnId="{77F0126E-24E8-42B3-BC15-518444F810EE}">
      <dgm:prSet/>
      <dgm:spPr/>
      <dgm:t>
        <a:bodyPr/>
        <a:lstStyle/>
        <a:p>
          <a:endParaRPr lang="zh-TW" altLang="en-US"/>
        </a:p>
      </dgm:t>
    </dgm:pt>
    <dgm:pt modelId="{45B2A307-4121-447A-9E77-DF5E150E7284}" type="sibTrans" cxnId="{77F0126E-24E8-42B3-BC15-518444F810EE}">
      <dgm:prSet/>
      <dgm:spPr/>
      <dgm:t>
        <a:bodyPr/>
        <a:lstStyle/>
        <a:p>
          <a:endParaRPr lang="zh-TW" altLang="en-US"/>
        </a:p>
      </dgm:t>
    </dgm:pt>
    <dgm:pt modelId="{B766FCCA-E9F4-49F9-B49D-FA55995E8ACF}">
      <dgm:prSet phldrT="[文字]" custT="1"/>
      <dgm:spPr/>
      <dgm:t>
        <a:bodyPr/>
        <a:lstStyle/>
        <a:p>
          <a:r>
            <a:rPr lang="zh-TW" altLang="en-US" sz="1650" dirty="0" smtClean="0">
              <a:solidFill>
                <a:schemeClr val="accent2">
                  <a:lumMod val="75000"/>
                </a:schemeClr>
              </a:solidFill>
              <a:latin typeface="華康儷中宋" panose="02020509000000000000" pitchFamily="49" charset="-120"/>
              <a:ea typeface="華康儷中宋" panose="02020509000000000000" pitchFamily="49" charset="-120"/>
            </a:rPr>
            <a:t>成長與蛻變</a:t>
          </a:r>
          <a:r>
            <a:rPr lang="en-US" altLang="zh-TW" sz="1650" dirty="0" smtClean="0">
              <a:solidFill>
                <a:schemeClr val="accent2">
                  <a:lumMod val="75000"/>
                </a:schemeClr>
              </a:solidFill>
              <a:latin typeface="華康儷中宋" panose="02020509000000000000" pitchFamily="49" charset="-120"/>
              <a:ea typeface="華康儷中宋" panose="02020509000000000000" pitchFamily="49" charset="-120"/>
            </a:rPr>
            <a:t>-</a:t>
          </a:r>
          <a:r>
            <a:rPr lang="zh-TW" altLang="en-US" sz="1650" dirty="0" smtClean="0">
              <a:solidFill>
                <a:schemeClr val="accent3">
                  <a:lumMod val="50000"/>
                </a:schemeClr>
              </a:solidFill>
              <a:latin typeface="華康儷中宋" panose="02020509000000000000" pitchFamily="49" charset="-120"/>
              <a:ea typeface="華康儷中宋" panose="02020509000000000000" pitchFamily="49" charset="-120"/>
            </a:rPr>
            <a:t>班級音樂會、仲夏之夜</a:t>
          </a:r>
          <a:r>
            <a:rPr lang="en-US" altLang="zh-TW" sz="1650" dirty="0" smtClean="0">
              <a:solidFill>
                <a:schemeClr val="accent3">
                  <a:lumMod val="50000"/>
                </a:schemeClr>
              </a:solidFill>
              <a:latin typeface="華康儷中宋" panose="02020509000000000000" pitchFamily="49" charset="-120"/>
              <a:ea typeface="華康儷中宋" panose="02020509000000000000" pitchFamily="49" charset="-120"/>
            </a:rPr>
            <a:t>-</a:t>
          </a:r>
          <a:r>
            <a:rPr lang="zh-TW" altLang="en-US" sz="1650" dirty="0" smtClean="0">
              <a:solidFill>
                <a:schemeClr val="accent3">
                  <a:lumMod val="50000"/>
                </a:schemeClr>
              </a:solidFill>
              <a:latin typeface="華康儷中宋" panose="02020509000000000000" pitchFamily="49" charset="-120"/>
              <a:ea typeface="華康儷中宋" panose="02020509000000000000" pitchFamily="49" charset="-120"/>
            </a:rPr>
            <a:t>星空音樂會</a:t>
          </a:r>
          <a:endParaRPr lang="zh-TW" altLang="en-US" sz="1650" dirty="0">
            <a:solidFill>
              <a:schemeClr val="accent3">
                <a:lumMod val="50000"/>
              </a:schemeClr>
            </a:solidFill>
            <a:latin typeface="華康儷中宋" panose="02020509000000000000" pitchFamily="49" charset="-120"/>
            <a:ea typeface="華康儷中宋" panose="02020509000000000000" pitchFamily="49" charset="-120"/>
          </a:endParaRPr>
        </a:p>
      </dgm:t>
    </dgm:pt>
    <dgm:pt modelId="{7E32A27C-FE67-42EC-B664-53EF1B9F0796}" type="parTrans" cxnId="{5DD57710-E599-42A1-A634-374F8AA194CA}">
      <dgm:prSet/>
      <dgm:spPr/>
      <dgm:t>
        <a:bodyPr/>
        <a:lstStyle/>
        <a:p>
          <a:endParaRPr lang="zh-TW" altLang="en-US"/>
        </a:p>
      </dgm:t>
    </dgm:pt>
    <dgm:pt modelId="{94A85664-0759-4C1A-B0AD-51A6F86207CD}" type="sibTrans" cxnId="{5DD57710-E599-42A1-A634-374F8AA194CA}">
      <dgm:prSet/>
      <dgm:spPr/>
      <dgm:t>
        <a:bodyPr/>
        <a:lstStyle/>
        <a:p>
          <a:endParaRPr lang="zh-TW" altLang="en-US"/>
        </a:p>
      </dgm:t>
    </dgm:pt>
    <dgm:pt modelId="{B1EDA6CB-5285-467C-A95F-D2F014148AA8}">
      <dgm:prSet phldrT="[文字]"/>
      <dgm:spPr/>
      <dgm:t>
        <a:bodyPr/>
        <a:lstStyle/>
        <a:p>
          <a:r>
            <a:rPr lang="en-US" altLang="zh-TW" dirty="0" smtClean="0"/>
            <a:t>6</a:t>
          </a:r>
          <a:endParaRPr lang="zh-TW" altLang="en-US" dirty="0"/>
        </a:p>
      </dgm:t>
    </dgm:pt>
    <dgm:pt modelId="{77344AFA-4D7D-41F6-8581-566C53065F28}" type="parTrans" cxnId="{A5E2D07A-E0F7-4EDE-8446-B49276DD0C63}">
      <dgm:prSet/>
      <dgm:spPr/>
      <dgm:t>
        <a:bodyPr/>
        <a:lstStyle/>
        <a:p>
          <a:endParaRPr lang="zh-TW" altLang="en-US"/>
        </a:p>
      </dgm:t>
    </dgm:pt>
    <dgm:pt modelId="{AC3440FB-06CD-458A-A00E-FBDFED07BE2F}" type="sibTrans" cxnId="{A5E2D07A-E0F7-4EDE-8446-B49276DD0C63}">
      <dgm:prSet/>
      <dgm:spPr/>
      <dgm:t>
        <a:bodyPr/>
        <a:lstStyle/>
        <a:p>
          <a:endParaRPr lang="zh-TW" altLang="en-US"/>
        </a:p>
      </dgm:t>
    </dgm:pt>
    <dgm:pt modelId="{6B976017-DE0D-4982-A95C-08F2AA708DE5}">
      <dgm:prSet phldrT="[文字]" custT="1"/>
      <dgm:spPr/>
      <dgm:t>
        <a:bodyPr/>
        <a:lstStyle/>
        <a:p>
          <a:r>
            <a:rPr lang="zh-TW" altLang="en-US" sz="1650" dirty="0" smtClean="0">
              <a:solidFill>
                <a:srgbClr val="7030A0"/>
              </a:solidFill>
              <a:latin typeface="華康儷中宋" panose="02020509000000000000" pitchFamily="49" charset="-120"/>
              <a:ea typeface="華康儷中宋" panose="02020509000000000000" pitchFamily="49" charset="-120"/>
            </a:rPr>
            <a:t>生涯試探課程規劃</a:t>
          </a:r>
          <a:r>
            <a:rPr lang="en-US" altLang="zh-TW" sz="1650" dirty="0" smtClean="0">
              <a:solidFill>
                <a:srgbClr val="7030A0"/>
              </a:solidFill>
              <a:latin typeface="華康儷中宋" panose="02020509000000000000" pitchFamily="49" charset="-120"/>
              <a:ea typeface="華康儷中宋" panose="02020509000000000000" pitchFamily="49" charset="-120"/>
            </a:rPr>
            <a:t>-</a:t>
          </a:r>
          <a:r>
            <a:rPr lang="zh-TW" altLang="en-US" sz="1650" dirty="0" smtClean="0">
              <a:solidFill>
                <a:schemeClr val="tx1"/>
              </a:solidFill>
              <a:latin typeface="華康儷中宋" panose="02020509000000000000" pitchFamily="49" charset="-120"/>
              <a:ea typeface="華康儷中宋" panose="02020509000000000000" pitchFamily="49" charset="-120"/>
            </a:rPr>
            <a:t>寒暑假試探課程</a:t>
          </a:r>
          <a:r>
            <a:rPr lang="zh-TW" altLang="en-US" sz="1650" dirty="0" smtClean="0">
              <a:solidFill>
                <a:schemeClr val="tx1"/>
              </a:solidFill>
              <a:latin typeface="華康儷中宋"/>
              <a:ea typeface="華康儷中宋"/>
            </a:rPr>
            <a:t>、課程說明</a:t>
          </a:r>
          <a:endParaRPr lang="zh-TW" altLang="en-US" sz="1650" dirty="0">
            <a:solidFill>
              <a:schemeClr val="tx1"/>
            </a:solidFill>
            <a:latin typeface="華康儷中宋" panose="02020509000000000000" pitchFamily="49" charset="-120"/>
            <a:ea typeface="華康儷中宋" panose="02020509000000000000" pitchFamily="49" charset="-120"/>
          </a:endParaRPr>
        </a:p>
      </dgm:t>
    </dgm:pt>
    <dgm:pt modelId="{FA981890-FC7A-41D8-866C-96F2492EB1ED}" type="parTrans" cxnId="{A604DE77-D70F-4CEF-A145-4DFFB7481940}">
      <dgm:prSet/>
      <dgm:spPr/>
      <dgm:t>
        <a:bodyPr/>
        <a:lstStyle/>
        <a:p>
          <a:endParaRPr lang="zh-TW" altLang="en-US"/>
        </a:p>
      </dgm:t>
    </dgm:pt>
    <dgm:pt modelId="{95EE1A1A-3F00-4A9E-AD25-E5DF7FD57B83}" type="sibTrans" cxnId="{A604DE77-D70F-4CEF-A145-4DFFB7481940}">
      <dgm:prSet/>
      <dgm:spPr/>
      <dgm:t>
        <a:bodyPr/>
        <a:lstStyle/>
        <a:p>
          <a:endParaRPr lang="zh-TW" altLang="en-US"/>
        </a:p>
      </dgm:t>
    </dgm:pt>
    <dgm:pt modelId="{4383E1F1-C623-43A2-8603-E41FAADF63F2}">
      <dgm:prSet phldrT="[文字]" custT="1"/>
      <dgm:spPr/>
      <dgm:t>
        <a:bodyPr/>
        <a:lstStyle/>
        <a:p>
          <a:r>
            <a:rPr lang="zh-TW" altLang="en-US" sz="1650" dirty="0" smtClean="0">
              <a:solidFill>
                <a:srgbClr val="7030A0"/>
              </a:solidFill>
              <a:latin typeface="華康儷中宋" panose="02020509000000000000" pitchFamily="49" charset="-120"/>
              <a:ea typeface="華康儷中宋" panose="02020509000000000000" pitchFamily="49" charset="-120"/>
            </a:rPr>
            <a:t>生涯試探課程成果展</a:t>
          </a:r>
          <a:r>
            <a:rPr lang="en-US" altLang="zh-TW" sz="1650" dirty="0" smtClean="0">
              <a:solidFill>
                <a:srgbClr val="7030A0"/>
              </a:solidFill>
              <a:latin typeface="華康儷中宋" panose="02020509000000000000" pitchFamily="49" charset="-120"/>
              <a:ea typeface="華康儷中宋" panose="02020509000000000000" pitchFamily="49" charset="-120"/>
            </a:rPr>
            <a:t>-</a:t>
          </a:r>
          <a:r>
            <a:rPr lang="zh-TW" altLang="en-US" sz="1650" dirty="0" smtClean="0">
              <a:solidFill>
                <a:schemeClr val="tx1"/>
              </a:solidFill>
              <a:latin typeface="華康儷中宋" panose="02020509000000000000" pitchFamily="49" charset="-120"/>
              <a:ea typeface="華康儷中宋" panose="02020509000000000000" pitchFamily="49" charset="-120"/>
            </a:rPr>
            <a:t>生涯輔導紀錄</a:t>
          </a:r>
          <a:r>
            <a:rPr lang="zh-TW" altLang="en-US" sz="1650" dirty="0" smtClean="0">
              <a:solidFill>
                <a:schemeClr val="tx1"/>
              </a:solidFill>
              <a:latin typeface="華康儷中宋"/>
              <a:ea typeface="華康儷中宋"/>
            </a:rPr>
            <a:t>、生涯諮詢、親師生對話</a:t>
          </a:r>
          <a:endParaRPr lang="zh-TW" altLang="en-US" sz="1650" dirty="0">
            <a:solidFill>
              <a:schemeClr val="tx1"/>
            </a:solidFill>
            <a:latin typeface="華康儷中宋" panose="02020509000000000000" pitchFamily="49" charset="-120"/>
            <a:ea typeface="華康儷中宋" panose="02020509000000000000" pitchFamily="49" charset="-120"/>
          </a:endParaRPr>
        </a:p>
      </dgm:t>
    </dgm:pt>
    <dgm:pt modelId="{EA2F1E43-B199-441C-966F-409F6FCC2545}" type="parTrans" cxnId="{4087FC97-6351-435A-8662-CEB9689AC818}">
      <dgm:prSet/>
      <dgm:spPr/>
      <dgm:t>
        <a:bodyPr/>
        <a:lstStyle/>
        <a:p>
          <a:endParaRPr lang="zh-TW" altLang="en-US"/>
        </a:p>
      </dgm:t>
    </dgm:pt>
    <dgm:pt modelId="{29593563-69AF-4770-A9F6-4440733D62A4}" type="sibTrans" cxnId="{4087FC97-6351-435A-8662-CEB9689AC818}">
      <dgm:prSet/>
      <dgm:spPr/>
      <dgm:t>
        <a:bodyPr/>
        <a:lstStyle/>
        <a:p>
          <a:endParaRPr lang="zh-TW" altLang="en-US"/>
        </a:p>
      </dgm:t>
    </dgm:pt>
    <dgm:pt modelId="{375DEBE0-0BD8-466D-87EF-200B3A5425F9}">
      <dgm:prSet phldrT="[文字]" custT="1"/>
      <dgm:spPr/>
      <dgm:t>
        <a:bodyPr/>
        <a:lstStyle/>
        <a:p>
          <a:endParaRPr lang="zh-TW" altLang="en-US" sz="2000" dirty="0">
            <a:solidFill>
              <a:schemeClr val="accent2">
                <a:lumMod val="75000"/>
              </a:schemeClr>
            </a:solidFill>
            <a:latin typeface="華康儷中宋" panose="02020509000000000000" pitchFamily="49" charset="-120"/>
            <a:ea typeface="華康儷中宋" panose="02020509000000000000" pitchFamily="49" charset="-120"/>
          </a:endParaRPr>
        </a:p>
      </dgm:t>
    </dgm:pt>
    <dgm:pt modelId="{E7EA9CAD-EB4F-4D2C-9E38-CD92204DAC18}" type="parTrans" cxnId="{AE7FBDA0-CB65-48D5-85CF-36CDC18834F5}">
      <dgm:prSet/>
      <dgm:spPr/>
      <dgm:t>
        <a:bodyPr/>
        <a:lstStyle/>
        <a:p>
          <a:endParaRPr lang="zh-TW" altLang="en-US"/>
        </a:p>
      </dgm:t>
    </dgm:pt>
    <dgm:pt modelId="{032A87D3-12B2-4AAF-B7BE-4C3DBBB1A2E3}" type="sibTrans" cxnId="{AE7FBDA0-CB65-48D5-85CF-36CDC18834F5}">
      <dgm:prSet/>
      <dgm:spPr/>
      <dgm:t>
        <a:bodyPr/>
        <a:lstStyle/>
        <a:p>
          <a:endParaRPr lang="zh-TW" altLang="en-US"/>
        </a:p>
      </dgm:t>
    </dgm:pt>
    <dgm:pt modelId="{AC19C4A2-9E98-4160-9BAC-251452991DC4}">
      <dgm:prSet phldrT="[文字]" custT="1"/>
      <dgm:spPr/>
      <dgm:t>
        <a:bodyPr/>
        <a:lstStyle/>
        <a:p>
          <a:r>
            <a:rPr lang="zh-TW" altLang="en-US" sz="1650" dirty="0" smtClean="0">
              <a:solidFill>
                <a:schemeClr val="accent2">
                  <a:lumMod val="75000"/>
                </a:schemeClr>
              </a:solidFill>
              <a:latin typeface="華康儷中宋" panose="02020509000000000000" pitchFamily="49" charset="-120"/>
              <a:ea typeface="華康儷中宋" panose="02020509000000000000" pitchFamily="49" charset="-120"/>
            </a:rPr>
            <a:t>家長日</a:t>
          </a:r>
          <a:r>
            <a:rPr lang="en-US" altLang="zh-TW" sz="1650" dirty="0" smtClean="0">
              <a:solidFill>
                <a:schemeClr val="accent2">
                  <a:lumMod val="75000"/>
                </a:schemeClr>
              </a:solidFill>
              <a:latin typeface="華康儷中宋" panose="02020509000000000000" pitchFamily="49" charset="-120"/>
              <a:ea typeface="華康儷中宋" panose="02020509000000000000" pitchFamily="49" charset="-120"/>
            </a:rPr>
            <a:t>-</a:t>
          </a:r>
          <a:r>
            <a:rPr lang="zh-TW" altLang="en-US" sz="1650" dirty="0" smtClean="0">
              <a:solidFill>
                <a:schemeClr val="accent3">
                  <a:lumMod val="50000"/>
                </a:schemeClr>
              </a:solidFill>
              <a:latin typeface="華康儷中宋" panose="02020509000000000000" pitchFamily="49" charset="-120"/>
              <a:ea typeface="華康儷中宋" panose="02020509000000000000" pitchFamily="49" charset="-120"/>
            </a:rPr>
            <a:t>明明白白我的心</a:t>
          </a:r>
          <a:r>
            <a:rPr lang="zh-TW" altLang="en-US" sz="1650" dirty="0" smtClean="0">
              <a:solidFill>
                <a:schemeClr val="accent3">
                  <a:lumMod val="50000"/>
                </a:schemeClr>
              </a:solidFill>
              <a:latin typeface="華康儷中宋"/>
              <a:ea typeface="華康儷中宋"/>
            </a:rPr>
            <a:t>、志願選填</a:t>
          </a:r>
          <a:endParaRPr lang="zh-TW" altLang="en-US" sz="1650" dirty="0">
            <a:solidFill>
              <a:schemeClr val="accent3">
                <a:lumMod val="50000"/>
              </a:schemeClr>
            </a:solidFill>
            <a:latin typeface="華康儷中宋" panose="02020509000000000000" pitchFamily="49" charset="-120"/>
            <a:ea typeface="華康儷中宋" panose="02020509000000000000" pitchFamily="49" charset="-120"/>
          </a:endParaRPr>
        </a:p>
      </dgm:t>
    </dgm:pt>
    <dgm:pt modelId="{5BDCCC55-3A9C-4028-9D1E-BC3EEE6B3A2C}" type="parTrans" cxnId="{FA7C1FE2-5D93-47A7-88EC-02C905D982AF}">
      <dgm:prSet/>
      <dgm:spPr/>
      <dgm:t>
        <a:bodyPr/>
        <a:lstStyle/>
        <a:p>
          <a:endParaRPr lang="zh-TW" altLang="en-US"/>
        </a:p>
      </dgm:t>
    </dgm:pt>
    <dgm:pt modelId="{034659C9-688F-4A36-8A0A-CD5E01A1F2FC}" type="sibTrans" cxnId="{FA7C1FE2-5D93-47A7-88EC-02C905D982AF}">
      <dgm:prSet/>
      <dgm:spPr/>
      <dgm:t>
        <a:bodyPr/>
        <a:lstStyle/>
        <a:p>
          <a:endParaRPr lang="zh-TW" altLang="en-US"/>
        </a:p>
      </dgm:t>
    </dgm:pt>
    <dgm:pt modelId="{7337F88B-4538-4BD2-8D30-598C2C78BE31}">
      <dgm:prSet phldrT="[文字]" custT="1"/>
      <dgm:spPr/>
      <dgm:t>
        <a:bodyPr/>
        <a:lstStyle/>
        <a:p>
          <a:endParaRPr lang="zh-TW" altLang="en-US" sz="1600" dirty="0">
            <a:solidFill>
              <a:srgbClr val="002060"/>
            </a:solidFill>
            <a:latin typeface="華康儷中宋" panose="02020509000000000000" pitchFamily="49" charset="-120"/>
            <a:ea typeface="華康儷中宋" panose="02020509000000000000" pitchFamily="49" charset="-120"/>
          </a:endParaRPr>
        </a:p>
      </dgm:t>
    </dgm:pt>
    <dgm:pt modelId="{1C889BA7-3D9E-4C7B-B0B2-FA99CB6C4EFD}" type="parTrans" cxnId="{1B2767C7-313F-459B-983A-19437DD8334B}">
      <dgm:prSet/>
      <dgm:spPr/>
      <dgm:t>
        <a:bodyPr/>
        <a:lstStyle/>
        <a:p>
          <a:endParaRPr lang="zh-TW" altLang="en-US"/>
        </a:p>
      </dgm:t>
    </dgm:pt>
    <dgm:pt modelId="{12DCA99B-278B-496E-A3E7-067F6084EA60}" type="sibTrans" cxnId="{1B2767C7-313F-459B-983A-19437DD8334B}">
      <dgm:prSet/>
      <dgm:spPr/>
      <dgm:t>
        <a:bodyPr/>
        <a:lstStyle/>
        <a:p>
          <a:endParaRPr lang="zh-TW" altLang="en-US"/>
        </a:p>
      </dgm:t>
    </dgm:pt>
    <dgm:pt modelId="{8069329B-7EDD-4294-91E0-71194436140E}">
      <dgm:prSet phldrT="[文字]" custT="1"/>
      <dgm:spPr/>
      <dgm:t>
        <a:bodyPr/>
        <a:lstStyle/>
        <a:p>
          <a:r>
            <a:rPr lang="zh-TW" altLang="en-US" sz="1700" dirty="0" smtClean="0">
              <a:solidFill>
                <a:schemeClr val="tx1"/>
              </a:solidFill>
              <a:latin typeface="華康儷中宋" panose="02020509000000000000" pitchFamily="49" charset="-120"/>
              <a:ea typeface="華康儷中宋" panose="02020509000000000000" pitchFamily="49" charset="-120"/>
            </a:rPr>
            <a:t>未來發展趨勢</a:t>
          </a:r>
          <a:r>
            <a:rPr lang="en-US" altLang="zh-TW" sz="1700" dirty="0" smtClean="0">
              <a:solidFill>
                <a:schemeClr val="tx1"/>
              </a:solidFill>
              <a:latin typeface="華康儷中宋" panose="02020509000000000000" pitchFamily="49" charset="-120"/>
              <a:ea typeface="華康儷中宋" panose="02020509000000000000" pitchFamily="49" charset="-120"/>
            </a:rPr>
            <a:t>-</a:t>
          </a:r>
          <a:r>
            <a:rPr lang="zh-TW" altLang="en-US" sz="1700" dirty="0" smtClean="0">
              <a:solidFill>
                <a:srgbClr val="C00000"/>
              </a:solidFill>
              <a:latin typeface="華康儷中宋"/>
              <a:ea typeface="華康儷中宋"/>
            </a:rPr>
            <a:t>新興產業趨勢聚焦、戰略金融王桌遊</a:t>
          </a:r>
          <a:endParaRPr lang="zh-TW" altLang="en-US" sz="1700" dirty="0">
            <a:solidFill>
              <a:srgbClr val="C00000"/>
            </a:solidFill>
            <a:latin typeface="華康儷中宋" panose="02020509000000000000" pitchFamily="49" charset="-120"/>
            <a:ea typeface="華康儷中宋" panose="02020509000000000000" pitchFamily="49" charset="-120"/>
          </a:endParaRPr>
        </a:p>
      </dgm:t>
    </dgm:pt>
    <dgm:pt modelId="{C312FF86-0431-4C11-8A4C-0423B4D5AA86}" type="parTrans" cxnId="{FA7A8EDB-8CC5-439E-A04A-5926E94A0B2C}">
      <dgm:prSet/>
      <dgm:spPr/>
      <dgm:t>
        <a:bodyPr/>
        <a:lstStyle/>
        <a:p>
          <a:endParaRPr lang="zh-TW" altLang="en-US"/>
        </a:p>
      </dgm:t>
    </dgm:pt>
    <dgm:pt modelId="{7DBE9391-618E-4660-999F-DB6AF229CA9C}" type="sibTrans" cxnId="{FA7A8EDB-8CC5-439E-A04A-5926E94A0B2C}">
      <dgm:prSet/>
      <dgm:spPr/>
      <dgm:t>
        <a:bodyPr/>
        <a:lstStyle/>
        <a:p>
          <a:endParaRPr lang="zh-TW" altLang="en-US"/>
        </a:p>
      </dgm:t>
    </dgm:pt>
    <dgm:pt modelId="{64424222-0E87-46D0-9F87-38F1F8FF4804}">
      <dgm:prSet custT="1"/>
      <dgm:spPr/>
      <dgm:t>
        <a:bodyPr/>
        <a:lstStyle/>
        <a:p>
          <a:r>
            <a:rPr lang="zh-TW" altLang="en-US" sz="1650" dirty="0" smtClean="0">
              <a:solidFill>
                <a:srgbClr val="7030A0"/>
              </a:solidFill>
              <a:latin typeface="華康儷中宋" panose="02020509000000000000" pitchFamily="49" charset="-120"/>
              <a:ea typeface="華康儷中宋" panose="02020509000000000000" pitchFamily="49" charset="-120"/>
            </a:rPr>
            <a:t>多元進路課程成果展</a:t>
          </a:r>
          <a:r>
            <a:rPr lang="en-US" altLang="zh-TW" sz="1650" dirty="0" smtClean="0">
              <a:solidFill>
                <a:srgbClr val="7030A0"/>
              </a:solidFill>
              <a:latin typeface="華康儷中宋" panose="02020509000000000000" pitchFamily="49" charset="-120"/>
              <a:ea typeface="華康儷中宋" panose="02020509000000000000" pitchFamily="49" charset="-120"/>
            </a:rPr>
            <a:t>-</a:t>
          </a:r>
          <a:r>
            <a:rPr lang="zh-TW" altLang="en-US" sz="1650" dirty="0" smtClean="0">
              <a:solidFill>
                <a:schemeClr val="tx1"/>
              </a:solidFill>
              <a:latin typeface="華康儷中宋" panose="02020509000000000000" pitchFamily="49" charset="-120"/>
              <a:ea typeface="華康儷中宋" panose="02020509000000000000" pitchFamily="49" charset="-120"/>
            </a:rPr>
            <a:t>成長蛻變</a:t>
          </a:r>
          <a:r>
            <a:rPr lang="zh-TW" altLang="en-US" sz="1650" dirty="0" smtClean="0">
              <a:solidFill>
                <a:schemeClr val="tx1"/>
              </a:solidFill>
              <a:latin typeface="華康儷中宋"/>
              <a:ea typeface="華康儷中宋"/>
            </a:rPr>
            <a:t>、適性發展、升學生涯、成就孩子</a:t>
          </a:r>
          <a:endParaRPr lang="zh-TW" altLang="en-US" sz="1650" dirty="0" smtClean="0">
            <a:solidFill>
              <a:schemeClr val="tx1"/>
            </a:solidFill>
            <a:latin typeface="華康儷中宋" panose="02020509000000000000" pitchFamily="49" charset="-120"/>
            <a:ea typeface="華康儷中宋" panose="02020509000000000000" pitchFamily="49" charset="-120"/>
          </a:endParaRPr>
        </a:p>
      </dgm:t>
    </dgm:pt>
    <dgm:pt modelId="{AEA50CBB-6E95-449A-B3FC-438A25650799}" type="parTrans" cxnId="{F72ED448-0963-40CD-80E2-3A2FD0EA2BBA}">
      <dgm:prSet/>
      <dgm:spPr/>
      <dgm:t>
        <a:bodyPr/>
        <a:lstStyle/>
        <a:p>
          <a:endParaRPr lang="zh-TW" altLang="en-US"/>
        </a:p>
      </dgm:t>
    </dgm:pt>
    <dgm:pt modelId="{DADD7CC9-7A33-4249-B6EB-2D3AF2A01F1A}" type="sibTrans" cxnId="{F72ED448-0963-40CD-80E2-3A2FD0EA2BBA}">
      <dgm:prSet/>
      <dgm:spPr/>
      <dgm:t>
        <a:bodyPr/>
        <a:lstStyle/>
        <a:p>
          <a:endParaRPr lang="zh-TW" altLang="en-US"/>
        </a:p>
      </dgm:t>
    </dgm:pt>
    <dgm:pt modelId="{FAC79CF4-3228-4353-B7ED-8274A45488C6}" type="pres">
      <dgm:prSet presAssocID="{D491D587-7043-45FA-8D03-EC0042C3D13C}" presName="linearFlow" presStyleCnt="0">
        <dgm:presLayoutVars>
          <dgm:dir/>
          <dgm:animLvl val="lvl"/>
          <dgm:resizeHandles val="exact"/>
        </dgm:presLayoutVars>
      </dgm:prSet>
      <dgm:spPr/>
      <dgm:t>
        <a:bodyPr/>
        <a:lstStyle/>
        <a:p>
          <a:endParaRPr lang="zh-TW" altLang="en-US"/>
        </a:p>
      </dgm:t>
    </dgm:pt>
    <dgm:pt modelId="{502B2FBB-B657-4E53-BD50-C7B3C5A75FB8}" type="pres">
      <dgm:prSet presAssocID="{438688F9-350B-4D41-A546-14D0065A3942}" presName="composite" presStyleCnt="0"/>
      <dgm:spPr/>
    </dgm:pt>
    <dgm:pt modelId="{70CA49FF-1CA5-4103-A35F-9321C78F167D}" type="pres">
      <dgm:prSet presAssocID="{438688F9-350B-4D41-A546-14D0065A3942}" presName="parentText" presStyleLbl="alignNode1" presStyleIdx="0" presStyleCnt="3">
        <dgm:presLayoutVars>
          <dgm:chMax val="1"/>
          <dgm:bulletEnabled val="1"/>
        </dgm:presLayoutVars>
      </dgm:prSet>
      <dgm:spPr/>
      <dgm:t>
        <a:bodyPr/>
        <a:lstStyle/>
        <a:p>
          <a:endParaRPr lang="zh-TW" altLang="en-US"/>
        </a:p>
      </dgm:t>
    </dgm:pt>
    <dgm:pt modelId="{CA087FFA-8D0B-4958-B935-AA509847E264}" type="pres">
      <dgm:prSet presAssocID="{438688F9-350B-4D41-A546-14D0065A3942}" presName="descendantText" presStyleLbl="alignAcc1" presStyleIdx="0" presStyleCnt="3">
        <dgm:presLayoutVars>
          <dgm:bulletEnabled val="1"/>
        </dgm:presLayoutVars>
      </dgm:prSet>
      <dgm:spPr/>
      <dgm:t>
        <a:bodyPr/>
        <a:lstStyle/>
        <a:p>
          <a:endParaRPr lang="zh-TW" altLang="en-US"/>
        </a:p>
      </dgm:t>
    </dgm:pt>
    <dgm:pt modelId="{D3822589-858B-4EBE-93AA-8B9A4BB874D8}" type="pres">
      <dgm:prSet presAssocID="{3EEC4069-9BD7-4273-B448-C5A0D69D6806}" presName="sp" presStyleCnt="0"/>
      <dgm:spPr/>
    </dgm:pt>
    <dgm:pt modelId="{EC101F23-F0B1-476D-91D5-D9AF1D976457}" type="pres">
      <dgm:prSet presAssocID="{3758950D-FE3F-45C6-AE53-A86CD1B465BE}" presName="composite" presStyleCnt="0"/>
      <dgm:spPr/>
    </dgm:pt>
    <dgm:pt modelId="{24B7808D-7815-4E77-8B29-820534B9867C}" type="pres">
      <dgm:prSet presAssocID="{3758950D-FE3F-45C6-AE53-A86CD1B465BE}" presName="parentText" presStyleLbl="alignNode1" presStyleIdx="1" presStyleCnt="3">
        <dgm:presLayoutVars>
          <dgm:chMax val="1"/>
          <dgm:bulletEnabled val="1"/>
        </dgm:presLayoutVars>
      </dgm:prSet>
      <dgm:spPr/>
      <dgm:t>
        <a:bodyPr/>
        <a:lstStyle/>
        <a:p>
          <a:endParaRPr lang="zh-TW" altLang="en-US"/>
        </a:p>
      </dgm:t>
    </dgm:pt>
    <dgm:pt modelId="{7289B7A0-0008-4871-912E-6007A01B802B}" type="pres">
      <dgm:prSet presAssocID="{3758950D-FE3F-45C6-AE53-A86CD1B465BE}" presName="descendantText" presStyleLbl="alignAcc1" presStyleIdx="1" presStyleCnt="3">
        <dgm:presLayoutVars>
          <dgm:bulletEnabled val="1"/>
        </dgm:presLayoutVars>
      </dgm:prSet>
      <dgm:spPr/>
      <dgm:t>
        <a:bodyPr/>
        <a:lstStyle/>
        <a:p>
          <a:endParaRPr lang="zh-TW" altLang="en-US"/>
        </a:p>
      </dgm:t>
    </dgm:pt>
    <dgm:pt modelId="{FD8B41E5-454F-4C69-B58C-D9F8320B9131}" type="pres">
      <dgm:prSet presAssocID="{F3BC3C68-325B-44EE-B4BC-EC2748004291}" presName="sp" presStyleCnt="0"/>
      <dgm:spPr/>
    </dgm:pt>
    <dgm:pt modelId="{B5034A42-F430-44AE-A3A4-45196B3A4568}" type="pres">
      <dgm:prSet presAssocID="{B1EDA6CB-5285-467C-A95F-D2F014148AA8}" presName="composite" presStyleCnt="0"/>
      <dgm:spPr/>
    </dgm:pt>
    <dgm:pt modelId="{3F7A68D8-A994-4108-99B1-2EF277E1F765}" type="pres">
      <dgm:prSet presAssocID="{B1EDA6CB-5285-467C-A95F-D2F014148AA8}" presName="parentText" presStyleLbl="alignNode1" presStyleIdx="2" presStyleCnt="3">
        <dgm:presLayoutVars>
          <dgm:chMax val="1"/>
          <dgm:bulletEnabled val="1"/>
        </dgm:presLayoutVars>
      </dgm:prSet>
      <dgm:spPr/>
      <dgm:t>
        <a:bodyPr/>
        <a:lstStyle/>
        <a:p>
          <a:endParaRPr lang="zh-TW" altLang="en-US"/>
        </a:p>
      </dgm:t>
    </dgm:pt>
    <dgm:pt modelId="{8CC5C007-0DDC-45FB-9A90-21B3442D7C04}" type="pres">
      <dgm:prSet presAssocID="{B1EDA6CB-5285-467C-A95F-D2F014148AA8}" presName="descendantText" presStyleLbl="alignAcc1" presStyleIdx="2" presStyleCnt="3">
        <dgm:presLayoutVars>
          <dgm:bulletEnabled val="1"/>
        </dgm:presLayoutVars>
      </dgm:prSet>
      <dgm:spPr/>
      <dgm:t>
        <a:bodyPr/>
        <a:lstStyle/>
        <a:p>
          <a:endParaRPr lang="zh-TW" altLang="en-US"/>
        </a:p>
      </dgm:t>
    </dgm:pt>
  </dgm:ptLst>
  <dgm:cxnLst>
    <dgm:cxn modelId="{A5E2D07A-E0F7-4EDE-8446-B49276DD0C63}" srcId="{D491D587-7043-45FA-8D03-EC0042C3D13C}" destId="{B1EDA6CB-5285-467C-A95F-D2F014148AA8}" srcOrd="2" destOrd="0" parTransId="{77344AFA-4D7D-41F6-8581-566C53065F28}" sibTransId="{AC3440FB-06CD-458A-A00E-FBDFED07BE2F}"/>
    <dgm:cxn modelId="{D7767A6D-7D9B-4626-8312-B89225DE3D76}" type="presOf" srcId="{375DEBE0-0BD8-466D-87EF-200B3A5425F9}" destId="{7289B7A0-0008-4871-912E-6007A01B802B}" srcOrd="0" destOrd="4" presId="urn:microsoft.com/office/officeart/2005/8/layout/chevron2"/>
    <dgm:cxn modelId="{F08ED810-D03F-4E25-9AA8-75B4729AB42E}" type="presOf" srcId="{B1EDA6CB-5285-467C-A95F-D2F014148AA8}" destId="{3F7A68D8-A994-4108-99B1-2EF277E1F765}" srcOrd="0" destOrd="0" presId="urn:microsoft.com/office/officeart/2005/8/layout/chevron2"/>
    <dgm:cxn modelId="{F72ED448-0963-40CD-80E2-3A2FD0EA2BBA}" srcId="{B1EDA6CB-5285-467C-A95F-D2F014148AA8}" destId="{64424222-0E87-46D0-9F87-38F1F8FF4804}" srcOrd="2" destOrd="0" parTransId="{AEA50CBB-6E95-449A-B3FC-438A25650799}" sibTransId="{DADD7CC9-7A33-4249-B6EB-2D3AF2A01F1A}"/>
    <dgm:cxn modelId="{D3098657-409B-43E5-BFB6-87D763AF2B3B}" type="presOf" srcId="{4383E1F1-C623-43A2-8603-E41FAADF63F2}" destId="{8CC5C007-0DDC-45FB-9A90-21B3442D7C04}" srcOrd="0" destOrd="1" presId="urn:microsoft.com/office/officeart/2005/8/layout/chevron2"/>
    <dgm:cxn modelId="{5BFF023F-1889-494E-A477-04C6FA0EBD6F}" type="presOf" srcId="{A9A86CD4-A16D-4626-8AB8-4406BA0D7193}" destId="{7289B7A0-0008-4871-912E-6007A01B802B}" srcOrd="0" destOrd="1" presId="urn:microsoft.com/office/officeart/2005/8/layout/chevron2"/>
    <dgm:cxn modelId="{AE7FBDA0-CB65-48D5-85CF-36CDC18834F5}" srcId="{3758950D-FE3F-45C6-AE53-A86CD1B465BE}" destId="{375DEBE0-0BD8-466D-87EF-200B3A5425F9}" srcOrd="4" destOrd="0" parTransId="{E7EA9CAD-EB4F-4D2C-9E38-CD92204DAC18}" sibTransId="{032A87D3-12B2-4AAF-B7BE-4C3DBBB1A2E3}"/>
    <dgm:cxn modelId="{C70FEC96-C79A-4344-B86D-710AD4180AA3}" srcId="{D491D587-7043-45FA-8D03-EC0042C3D13C}" destId="{3758950D-FE3F-45C6-AE53-A86CD1B465BE}" srcOrd="1" destOrd="0" parTransId="{05476E1E-54AA-43CB-854F-93589ED0F31E}" sibTransId="{F3BC3C68-325B-44EE-B4BC-EC2748004291}"/>
    <dgm:cxn modelId="{5DD57710-E599-42A1-A634-374F8AA194CA}" srcId="{3758950D-FE3F-45C6-AE53-A86CD1B465BE}" destId="{B766FCCA-E9F4-49F9-B49D-FA55995E8ACF}" srcOrd="2" destOrd="0" parTransId="{7E32A27C-FE67-42EC-B664-53EF1B9F0796}" sibTransId="{94A85664-0759-4C1A-B0AD-51A6F86207CD}"/>
    <dgm:cxn modelId="{D82FDEFA-782A-4E09-B571-D1C6269AD40C}" type="presOf" srcId="{8069329B-7EDD-4294-91E0-71194436140E}" destId="{CA087FFA-8D0B-4958-B935-AA509847E264}" srcOrd="0" destOrd="2" presId="urn:microsoft.com/office/officeart/2005/8/layout/chevron2"/>
    <dgm:cxn modelId="{FA7C1FE2-5D93-47A7-88EC-02C905D982AF}" srcId="{3758950D-FE3F-45C6-AE53-A86CD1B465BE}" destId="{AC19C4A2-9E98-4160-9BAC-251452991DC4}" srcOrd="3" destOrd="0" parTransId="{5BDCCC55-3A9C-4028-9D1E-BC3EEE6B3A2C}" sibTransId="{034659C9-688F-4A36-8A0A-CD5E01A1F2FC}"/>
    <dgm:cxn modelId="{256A00C1-6F48-4F44-8B5F-D5B804A48C21}" srcId="{438688F9-350B-4D41-A546-14D0065A3942}" destId="{92F97D84-6F5A-449A-B9FA-8DD2929A5B24}" srcOrd="0" destOrd="0" parTransId="{90E8D880-30E8-47A8-9AE3-190C45E3A9CA}" sibTransId="{1E322CBA-51C0-4ADE-8DE0-87E9EED734D6}"/>
    <dgm:cxn modelId="{FA7A8EDB-8CC5-439E-A04A-5926E94A0B2C}" srcId="{438688F9-350B-4D41-A546-14D0065A3942}" destId="{8069329B-7EDD-4294-91E0-71194436140E}" srcOrd="2" destOrd="0" parTransId="{C312FF86-0431-4C11-8A4C-0423B4D5AA86}" sibTransId="{7DBE9391-618E-4660-999F-DB6AF229CA9C}"/>
    <dgm:cxn modelId="{5C1F0C7C-5946-4F3E-A067-1B4DA489E735}" type="presOf" srcId="{3172815B-F479-46BF-8AB1-BAC5766B30F8}" destId="{CA087FFA-8D0B-4958-B935-AA509847E264}" srcOrd="0" destOrd="1" presId="urn:microsoft.com/office/officeart/2005/8/layout/chevron2"/>
    <dgm:cxn modelId="{3767BCF7-391B-498D-8BE7-BA88A255F3D6}" srcId="{D491D587-7043-45FA-8D03-EC0042C3D13C}" destId="{438688F9-350B-4D41-A546-14D0065A3942}" srcOrd="0" destOrd="0" parTransId="{1CF0523A-FEC3-4839-A6E1-5E16F6124871}" sibTransId="{3EEC4069-9BD7-4273-B448-C5A0D69D6806}"/>
    <dgm:cxn modelId="{3B476DAC-14D2-4111-AFFE-BFE20E9094B9}" type="presOf" srcId="{7337F88B-4538-4BD2-8D30-598C2C78BE31}" destId="{7289B7A0-0008-4871-912E-6007A01B802B}" srcOrd="0" destOrd="0" presId="urn:microsoft.com/office/officeart/2005/8/layout/chevron2"/>
    <dgm:cxn modelId="{09DC13F7-27FD-467A-9CCA-35444B8ABF1A}" type="presOf" srcId="{D491D587-7043-45FA-8D03-EC0042C3D13C}" destId="{FAC79CF4-3228-4353-B7ED-8274A45488C6}" srcOrd="0" destOrd="0" presId="urn:microsoft.com/office/officeart/2005/8/layout/chevron2"/>
    <dgm:cxn modelId="{12A7B486-D576-4606-8A78-0B9A576EAE92}" type="presOf" srcId="{AC19C4A2-9E98-4160-9BAC-251452991DC4}" destId="{7289B7A0-0008-4871-912E-6007A01B802B}" srcOrd="0" destOrd="3" presId="urn:microsoft.com/office/officeart/2005/8/layout/chevron2"/>
    <dgm:cxn modelId="{5A900CC8-3142-4FC1-96AC-9C713CD665D2}" type="presOf" srcId="{92F97D84-6F5A-449A-B9FA-8DD2929A5B24}" destId="{CA087FFA-8D0B-4958-B935-AA509847E264}" srcOrd="0" destOrd="0" presId="urn:microsoft.com/office/officeart/2005/8/layout/chevron2"/>
    <dgm:cxn modelId="{4087FC97-6351-435A-8662-CEB9689AC818}" srcId="{B1EDA6CB-5285-467C-A95F-D2F014148AA8}" destId="{4383E1F1-C623-43A2-8603-E41FAADF63F2}" srcOrd="1" destOrd="0" parTransId="{EA2F1E43-B199-441C-966F-409F6FCC2545}" sibTransId="{29593563-69AF-4770-A9F6-4440733D62A4}"/>
    <dgm:cxn modelId="{77F0126E-24E8-42B3-BC15-518444F810EE}" srcId="{3758950D-FE3F-45C6-AE53-A86CD1B465BE}" destId="{A9A86CD4-A16D-4626-8AB8-4406BA0D7193}" srcOrd="1" destOrd="0" parTransId="{01A35BBD-3DBB-4CC0-BFC9-1E36B1565A82}" sibTransId="{45B2A307-4121-447A-9E77-DF5E150E7284}"/>
    <dgm:cxn modelId="{A356A098-20DA-47CA-BF19-5E7BCB70FAE9}" type="presOf" srcId="{B766FCCA-E9F4-49F9-B49D-FA55995E8ACF}" destId="{7289B7A0-0008-4871-912E-6007A01B802B}" srcOrd="0" destOrd="2" presId="urn:microsoft.com/office/officeart/2005/8/layout/chevron2"/>
    <dgm:cxn modelId="{1B2767C7-313F-459B-983A-19437DD8334B}" srcId="{3758950D-FE3F-45C6-AE53-A86CD1B465BE}" destId="{7337F88B-4538-4BD2-8D30-598C2C78BE31}" srcOrd="0" destOrd="0" parTransId="{1C889BA7-3D9E-4C7B-B0B2-FA99CB6C4EFD}" sibTransId="{12DCA99B-278B-496E-A3E7-067F6084EA60}"/>
    <dgm:cxn modelId="{A604DE77-D70F-4CEF-A145-4DFFB7481940}" srcId="{B1EDA6CB-5285-467C-A95F-D2F014148AA8}" destId="{6B976017-DE0D-4982-A95C-08F2AA708DE5}" srcOrd="0" destOrd="0" parTransId="{FA981890-FC7A-41D8-866C-96F2492EB1ED}" sibTransId="{95EE1A1A-3F00-4A9E-AD25-E5DF7FD57B83}"/>
    <dgm:cxn modelId="{8019560F-31E8-439C-8DBC-DBAF6797D7D1}" type="presOf" srcId="{438688F9-350B-4D41-A546-14D0065A3942}" destId="{70CA49FF-1CA5-4103-A35F-9321C78F167D}" srcOrd="0" destOrd="0" presId="urn:microsoft.com/office/officeart/2005/8/layout/chevron2"/>
    <dgm:cxn modelId="{5FBF4FF4-675E-4397-BF6B-FB447897EBFB}" type="presOf" srcId="{3758950D-FE3F-45C6-AE53-A86CD1B465BE}" destId="{24B7808D-7815-4E77-8B29-820534B9867C}" srcOrd="0" destOrd="0" presId="urn:microsoft.com/office/officeart/2005/8/layout/chevron2"/>
    <dgm:cxn modelId="{7B3CF5FD-3D9E-4231-AEC6-E6F6A54A170C}" srcId="{438688F9-350B-4D41-A546-14D0065A3942}" destId="{3172815B-F479-46BF-8AB1-BAC5766B30F8}" srcOrd="1" destOrd="0" parTransId="{0357664F-87DC-4007-8220-F7DC2BA5E732}" sibTransId="{EC05FBA3-6D57-4B7F-920C-FBAE67135938}"/>
    <dgm:cxn modelId="{6B774AC0-383D-4330-91AF-7D3F8AC41795}" type="presOf" srcId="{64424222-0E87-46D0-9F87-38F1F8FF4804}" destId="{8CC5C007-0DDC-45FB-9A90-21B3442D7C04}" srcOrd="0" destOrd="2" presId="urn:microsoft.com/office/officeart/2005/8/layout/chevron2"/>
    <dgm:cxn modelId="{847B7D12-E830-4229-A5F1-1DE35EBBD182}" type="presOf" srcId="{6B976017-DE0D-4982-A95C-08F2AA708DE5}" destId="{8CC5C007-0DDC-45FB-9A90-21B3442D7C04}" srcOrd="0" destOrd="0" presId="urn:microsoft.com/office/officeart/2005/8/layout/chevron2"/>
    <dgm:cxn modelId="{11A20C1E-D2A7-444A-995D-752AB5A99297}" type="presParOf" srcId="{FAC79CF4-3228-4353-B7ED-8274A45488C6}" destId="{502B2FBB-B657-4E53-BD50-C7B3C5A75FB8}" srcOrd="0" destOrd="0" presId="urn:microsoft.com/office/officeart/2005/8/layout/chevron2"/>
    <dgm:cxn modelId="{ABC788EA-6D7D-4D24-A132-3BC70029F9DD}" type="presParOf" srcId="{502B2FBB-B657-4E53-BD50-C7B3C5A75FB8}" destId="{70CA49FF-1CA5-4103-A35F-9321C78F167D}" srcOrd="0" destOrd="0" presId="urn:microsoft.com/office/officeart/2005/8/layout/chevron2"/>
    <dgm:cxn modelId="{42000941-A2CC-4072-A75A-09A4E433A64A}" type="presParOf" srcId="{502B2FBB-B657-4E53-BD50-C7B3C5A75FB8}" destId="{CA087FFA-8D0B-4958-B935-AA509847E264}" srcOrd="1" destOrd="0" presId="urn:microsoft.com/office/officeart/2005/8/layout/chevron2"/>
    <dgm:cxn modelId="{6650519E-F635-436E-A68E-B5B0BEB19C77}" type="presParOf" srcId="{FAC79CF4-3228-4353-B7ED-8274A45488C6}" destId="{D3822589-858B-4EBE-93AA-8B9A4BB874D8}" srcOrd="1" destOrd="0" presId="urn:microsoft.com/office/officeart/2005/8/layout/chevron2"/>
    <dgm:cxn modelId="{621F8BC1-4DF3-4ED8-B723-492A7D5A449D}" type="presParOf" srcId="{FAC79CF4-3228-4353-B7ED-8274A45488C6}" destId="{EC101F23-F0B1-476D-91D5-D9AF1D976457}" srcOrd="2" destOrd="0" presId="urn:microsoft.com/office/officeart/2005/8/layout/chevron2"/>
    <dgm:cxn modelId="{662FCE93-2239-4AC0-BDF4-1AD9D107F49C}" type="presParOf" srcId="{EC101F23-F0B1-476D-91D5-D9AF1D976457}" destId="{24B7808D-7815-4E77-8B29-820534B9867C}" srcOrd="0" destOrd="0" presId="urn:microsoft.com/office/officeart/2005/8/layout/chevron2"/>
    <dgm:cxn modelId="{86AB3504-2D47-4ACF-B63E-60A9584D550F}" type="presParOf" srcId="{EC101F23-F0B1-476D-91D5-D9AF1D976457}" destId="{7289B7A0-0008-4871-912E-6007A01B802B}" srcOrd="1" destOrd="0" presId="urn:microsoft.com/office/officeart/2005/8/layout/chevron2"/>
    <dgm:cxn modelId="{EF3C8DF8-4D53-4A93-9C78-6E754B609D5B}" type="presParOf" srcId="{FAC79CF4-3228-4353-B7ED-8274A45488C6}" destId="{FD8B41E5-454F-4C69-B58C-D9F8320B9131}" srcOrd="3" destOrd="0" presId="urn:microsoft.com/office/officeart/2005/8/layout/chevron2"/>
    <dgm:cxn modelId="{B790B31B-6D90-4747-A68A-BA9A308BB48A}" type="presParOf" srcId="{FAC79CF4-3228-4353-B7ED-8274A45488C6}" destId="{B5034A42-F430-44AE-A3A4-45196B3A4568}" srcOrd="4" destOrd="0" presId="urn:microsoft.com/office/officeart/2005/8/layout/chevron2"/>
    <dgm:cxn modelId="{725003E2-7BF1-4731-AB44-3480DFE7E76A}" type="presParOf" srcId="{B5034A42-F430-44AE-A3A4-45196B3A4568}" destId="{3F7A68D8-A994-4108-99B1-2EF277E1F765}" srcOrd="0" destOrd="0" presId="urn:microsoft.com/office/officeart/2005/8/layout/chevron2"/>
    <dgm:cxn modelId="{03D1071D-9D3B-4198-B8F2-E3013C12F604}" type="presParOf" srcId="{B5034A42-F430-44AE-A3A4-45196B3A4568}" destId="{8CC5C007-0DDC-45FB-9A90-21B3442D7C0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C5E2E6C-2C20-41CA-ADD0-54FBF7AB75B5}" type="doc">
      <dgm:prSet loTypeId="urn:microsoft.com/office/officeart/2005/8/layout/cycle4" loCatId="cycle" qsTypeId="urn:microsoft.com/office/officeart/2005/8/quickstyle/simple5" qsCatId="simple" csTypeId="urn:microsoft.com/office/officeart/2005/8/colors/colorful1" csCatId="colorful" phldr="1"/>
      <dgm:spPr/>
      <dgm:t>
        <a:bodyPr/>
        <a:lstStyle/>
        <a:p>
          <a:endParaRPr lang="zh-TW" altLang="en-US"/>
        </a:p>
      </dgm:t>
    </dgm:pt>
    <dgm:pt modelId="{3443AB75-C53D-4F5A-AB13-0B446CD2C8DD}">
      <dgm:prSet phldrT="[文字]"/>
      <dgm:spPr/>
      <dgm:t>
        <a:bodyPr/>
        <a:lstStyle/>
        <a:p>
          <a:r>
            <a:rPr lang="zh-TW" altLang="en-US" dirty="0" smtClean="0">
              <a:latin typeface="華康儷中宋" panose="02020509000000000000" pitchFamily="49" charset="-120"/>
              <a:ea typeface="華康儷中宋" panose="02020509000000000000" pitchFamily="49" charset="-120"/>
            </a:rPr>
            <a:t>場合</a:t>
          </a:r>
          <a:endParaRPr lang="zh-TW" altLang="en-US" dirty="0">
            <a:latin typeface="華康儷中宋" panose="02020509000000000000" pitchFamily="49" charset="-120"/>
            <a:ea typeface="華康儷中宋" panose="02020509000000000000" pitchFamily="49" charset="-120"/>
          </a:endParaRPr>
        </a:p>
      </dgm:t>
    </dgm:pt>
    <dgm:pt modelId="{BF508310-D699-4DB6-A61C-83D9134DB756}" type="parTrans" cxnId="{5CC6EA8B-86A2-4CFD-8036-2642B607A4DA}">
      <dgm:prSet/>
      <dgm:spPr/>
      <dgm:t>
        <a:bodyPr/>
        <a:lstStyle/>
        <a:p>
          <a:endParaRPr lang="zh-TW" altLang="en-US"/>
        </a:p>
      </dgm:t>
    </dgm:pt>
    <dgm:pt modelId="{DE945C2F-AA24-4578-B489-7634E572D445}" type="sibTrans" cxnId="{5CC6EA8B-86A2-4CFD-8036-2642B607A4DA}">
      <dgm:prSet/>
      <dgm:spPr/>
      <dgm:t>
        <a:bodyPr/>
        <a:lstStyle/>
        <a:p>
          <a:endParaRPr lang="zh-TW" altLang="en-US"/>
        </a:p>
      </dgm:t>
    </dgm:pt>
    <dgm:pt modelId="{1C3736BE-B745-4D1E-9985-073D12464C64}">
      <dgm:prSet phldrT="[文字]" custT="1"/>
      <dgm:spPr/>
      <dgm:t>
        <a:bodyPr/>
        <a:lstStyle/>
        <a:p>
          <a:r>
            <a:rPr lang="zh-TW" altLang="en-US" sz="1500" dirty="0" smtClean="0">
              <a:solidFill>
                <a:srgbClr val="C00000"/>
              </a:solidFill>
              <a:latin typeface="華康儷中宋" panose="02020509000000000000" pitchFamily="49" charset="-120"/>
              <a:ea typeface="華康儷中宋" panose="02020509000000000000" pitchFamily="49" charset="-120"/>
            </a:rPr>
            <a:t>公開報告</a:t>
          </a:r>
          <a:endParaRPr lang="zh-TW" altLang="en-US" sz="1500" dirty="0">
            <a:solidFill>
              <a:srgbClr val="C00000"/>
            </a:solidFill>
            <a:latin typeface="華康儷中宋" panose="02020509000000000000" pitchFamily="49" charset="-120"/>
            <a:ea typeface="華康儷中宋" panose="02020509000000000000" pitchFamily="49" charset="-120"/>
          </a:endParaRPr>
        </a:p>
      </dgm:t>
    </dgm:pt>
    <dgm:pt modelId="{0FDA3929-2121-41EB-B843-6F9645D13CE7}" type="parTrans" cxnId="{39396CF8-EB87-4FF7-8940-ED1F0F1F92CB}">
      <dgm:prSet/>
      <dgm:spPr/>
      <dgm:t>
        <a:bodyPr/>
        <a:lstStyle/>
        <a:p>
          <a:endParaRPr lang="zh-TW" altLang="en-US"/>
        </a:p>
      </dgm:t>
    </dgm:pt>
    <dgm:pt modelId="{28D417AB-6736-4BFC-9C1A-B834DE5A4FCC}" type="sibTrans" cxnId="{39396CF8-EB87-4FF7-8940-ED1F0F1F92CB}">
      <dgm:prSet/>
      <dgm:spPr/>
      <dgm:t>
        <a:bodyPr/>
        <a:lstStyle/>
        <a:p>
          <a:endParaRPr lang="zh-TW" altLang="en-US"/>
        </a:p>
      </dgm:t>
    </dgm:pt>
    <dgm:pt modelId="{5F6B578E-18F5-48DB-BD49-46E875168ED5}">
      <dgm:prSet phldrT="[文字]"/>
      <dgm:spPr/>
      <dgm:t>
        <a:bodyPr/>
        <a:lstStyle/>
        <a:p>
          <a:r>
            <a:rPr lang="zh-TW" altLang="en-US" dirty="0" smtClean="0">
              <a:latin typeface="華康儷中宋" panose="02020509000000000000" pitchFamily="49" charset="-120"/>
              <a:ea typeface="華康儷中宋" panose="02020509000000000000" pitchFamily="49" charset="-120"/>
            </a:rPr>
            <a:t>目的</a:t>
          </a:r>
          <a:endParaRPr lang="zh-TW" altLang="en-US" dirty="0">
            <a:latin typeface="華康儷中宋" panose="02020509000000000000" pitchFamily="49" charset="-120"/>
            <a:ea typeface="華康儷中宋" panose="02020509000000000000" pitchFamily="49" charset="-120"/>
          </a:endParaRPr>
        </a:p>
      </dgm:t>
    </dgm:pt>
    <dgm:pt modelId="{673D6FEF-73B2-42C1-AA76-D63361850C66}" type="parTrans" cxnId="{DEA6E733-E168-40D2-9ECE-E4114B0A9FDF}">
      <dgm:prSet/>
      <dgm:spPr/>
      <dgm:t>
        <a:bodyPr/>
        <a:lstStyle/>
        <a:p>
          <a:endParaRPr lang="zh-TW" altLang="en-US"/>
        </a:p>
      </dgm:t>
    </dgm:pt>
    <dgm:pt modelId="{DB0B5412-8803-499D-B7E0-6FFF5C8A5A92}" type="sibTrans" cxnId="{DEA6E733-E168-40D2-9ECE-E4114B0A9FDF}">
      <dgm:prSet/>
      <dgm:spPr/>
      <dgm:t>
        <a:bodyPr/>
        <a:lstStyle/>
        <a:p>
          <a:endParaRPr lang="zh-TW" altLang="en-US"/>
        </a:p>
      </dgm:t>
    </dgm:pt>
    <dgm:pt modelId="{A0E08C79-4AF4-4255-8CCF-40E2427D8704}">
      <dgm:prSet phldrT="[文字]" custT="1"/>
      <dgm:spPr/>
      <dgm:t>
        <a:bodyPr/>
        <a:lstStyle/>
        <a:p>
          <a:r>
            <a:rPr lang="zh-TW" altLang="en-US" sz="1500" dirty="0" smtClean="0">
              <a:solidFill>
                <a:srgbClr val="C00000"/>
              </a:solidFill>
              <a:latin typeface="華康儷中宋" panose="02020509000000000000" pitchFamily="49" charset="-120"/>
              <a:ea typeface="華康儷中宋" panose="02020509000000000000" pitchFamily="49" charset="-120"/>
            </a:rPr>
            <a:t>同學</a:t>
          </a:r>
          <a:endParaRPr lang="zh-TW" altLang="en-US" sz="1500" dirty="0">
            <a:solidFill>
              <a:srgbClr val="C00000"/>
            </a:solidFill>
            <a:latin typeface="華康儷中宋" panose="02020509000000000000" pitchFamily="49" charset="-120"/>
            <a:ea typeface="華康儷中宋" panose="02020509000000000000" pitchFamily="49" charset="-120"/>
          </a:endParaRPr>
        </a:p>
      </dgm:t>
    </dgm:pt>
    <dgm:pt modelId="{79588369-43B5-48F9-8B21-04B90502E153}" type="parTrans" cxnId="{E2658B96-7828-4468-B135-49BFE0E9A8FA}">
      <dgm:prSet/>
      <dgm:spPr/>
      <dgm:t>
        <a:bodyPr/>
        <a:lstStyle/>
        <a:p>
          <a:endParaRPr lang="zh-TW" altLang="en-US"/>
        </a:p>
      </dgm:t>
    </dgm:pt>
    <dgm:pt modelId="{CF0E8470-A4A5-4591-A98D-D16637C6F327}" type="sibTrans" cxnId="{E2658B96-7828-4468-B135-49BFE0E9A8FA}">
      <dgm:prSet/>
      <dgm:spPr/>
      <dgm:t>
        <a:bodyPr/>
        <a:lstStyle/>
        <a:p>
          <a:endParaRPr lang="zh-TW" altLang="en-US"/>
        </a:p>
      </dgm:t>
    </dgm:pt>
    <dgm:pt modelId="{93DEE2E3-1DC3-45CB-8C70-F0E498E3CB08}">
      <dgm:prSet phldrT="[文字]"/>
      <dgm:spPr/>
      <dgm:t>
        <a:bodyPr/>
        <a:lstStyle/>
        <a:p>
          <a:r>
            <a:rPr lang="zh-TW" altLang="en-US" dirty="0" smtClean="0">
              <a:latin typeface="華康儷中宋" panose="02020509000000000000" pitchFamily="49" charset="-120"/>
              <a:ea typeface="華康儷中宋" panose="02020509000000000000" pitchFamily="49" charset="-120"/>
            </a:rPr>
            <a:t>對象</a:t>
          </a:r>
          <a:endParaRPr lang="zh-TW" altLang="en-US" dirty="0">
            <a:latin typeface="華康儷中宋" panose="02020509000000000000" pitchFamily="49" charset="-120"/>
            <a:ea typeface="華康儷中宋" panose="02020509000000000000" pitchFamily="49" charset="-120"/>
          </a:endParaRPr>
        </a:p>
      </dgm:t>
    </dgm:pt>
    <dgm:pt modelId="{FA5088D5-0F5B-409E-B141-4545CD5CD5C2}" type="parTrans" cxnId="{762CBCD5-77AF-4F6A-BEC9-414E9AC57BD9}">
      <dgm:prSet/>
      <dgm:spPr/>
      <dgm:t>
        <a:bodyPr/>
        <a:lstStyle/>
        <a:p>
          <a:endParaRPr lang="zh-TW" altLang="en-US"/>
        </a:p>
      </dgm:t>
    </dgm:pt>
    <dgm:pt modelId="{DE71742F-A31C-4978-B0A6-616AFD681E13}" type="sibTrans" cxnId="{762CBCD5-77AF-4F6A-BEC9-414E9AC57BD9}">
      <dgm:prSet/>
      <dgm:spPr/>
      <dgm:t>
        <a:bodyPr/>
        <a:lstStyle/>
        <a:p>
          <a:endParaRPr lang="zh-TW" altLang="en-US"/>
        </a:p>
      </dgm:t>
    </dgm:pt>
    <dgm:pt modelId="{FA73DF1C-6095-41B0-93A2-29819BC7184B}">
      <dgm:prSet phldrT="[文字]" custT="1"/>
      <dgm:spPr/>
      <dgm:t>
        <a:bodyPr/>
        <a:lstStyle/>
        <a:p>
          <a:r>
            <a:rPr lang="zh-TW" altLang="en-US" sz="1500" dirty="0" smtClean="0">
              <a:solidFill>
                <a:srgbClr val="C00000"/>
              </a:solidFill>
              <a:latin typeface="華康儷中宋" panose="02020509000000000000" pitchFamily="49" charset="-120"/>
              <a:ea typeface="華康儷中宋" panose="02020509000000000000" pitchFamily="49" charset="-120"/>
            </a:rPr>
            <a:t>溝通表達</a:t>
          </a:r>
          <a:endParaRPr lang="zh-TW" altLang="en-US" sz="1500" dirty="0">
            <a:solidFill>
              <a:srgbClr val="C00000"/>
            </a:solidFill>
            <a:latin typeface="華康儷中宋" panose="02020509000000000000" pitchFamily="49" charset="-120"/>
            <a:ea typeface="華康儷中宋" panose="02020509000000000000" pitchFamily="49" charset="-120"/>
          </a:endParaRPr>
        </a:p>
      </dgm:t>
    </dgm:pt>
    <dgm:pt modelId="{D861012A-0C19-4FD7-9D03-55FBB0A46143}" type="parTrans" cxnId="{789D0B35-FC3A-42D2-8735-1924DDD01F27}">
      <dgm:prSet/>
      <dgm:spPr/>
      <dgm:t>
        <a:bodyPr/>
        <a:lstStyle/>
        <a:p>
          <a:endParaRPr lang="zh-TW" altLang="en-US"/>
        </a:p>
      </dgm:t>
    </dgm:pt>
    <dgm:pt modelId="{308AE345-EF98-43EC-B7A1-6545D044C070}" type="sibTrans" cxnId="{789D0B35-FC3A-42D2-8735-1924DDD01F27}">
      <dgm:prSet/>
      <dgm:spPr/>
      <dgm:t>
        <a:bodyPr/>
        <a:lstStyle/>
        <a:p>
          <a:endParaRPr lang="zh-TW" altLang="en-US"/>
        </a:p>
      </dgm:t>
    </dgm:pt>
    <dgm:pt modelId="{FB17B79A-4F73-4D03-927E-D6E0BC279A0A}">
      <dgm:prSet phldrT="[文字]"/>
      <dgm:spPr/>
      <dgm:t>
        <a:bodyPr/>
        <a:lstStyle/>
        <a:p>
          <a:r>
            <a:rPr lang="zh-TW" altLang="en-US" dirty="0" smtClean="0">
              <a:latin typeface="華康儷中宋" panose="02020509000000000000" pitchFamily="49" charset="-120"/>
              <a:ea typeface="華康儷中宋" panose="02020509000000000000" pitchFamily="49" charset="-120"/>
            </a:rPr>
            <a:t>工具</a:t>
          </a:r>
          <a:endParaRPr lang="zh-TW" altLang="en-US" dirty="0">
            <a:latin typeface="華康儷中宋" panose="02020509000000000000" pitchFamily="49" charset="-120"/>
            <a:ea typeface="華康儷中宋" panose="02020509000000000000" pitchFamily="49" charset="-120"/>
          </a:endParaRPr>
        </a:p>
      </dgm:t>
    </dgm:pt>
    <dgm:pt modelId="{471E9354-7D8B-4B24-9CB9-D31460733511}" type="parTrans" cxnId="{E645D5CF-3678-46CA-8D10-A4F3BEDADE7F}">
      <dgm:prSet/>
      <dgm:spPr/>
      <dgm:t>
        <a:bodyPr/>
        <a:lstStyle/>
        <a:p>
          <a:endParaRPr lang="zh-TW" altLang="en-US"/>
        </a:p>
      </dgm:t>
    </dgm:pt>
    <dgm:pt modelId="{C1A5819F-6D9E-4C22-863E-3C9B72D059DA}" type="sibTrans" cxnId="{E645D5CF-3678-46CA-8D10-A4F3BEDADE7F}">
      <dgm:prSet/>
      <dgm:spPr/>
      <dgm:t>
        <a:bodyPr/>
        <a:lstStyle/>
        <a:p>
          <a:endParaRPr lang="zh-TW" altLang="en-US"/>
        </a:p>
      </dgm:t>
    </dgm:pt>
    <dgm:pt modelId="{8C3BFE27-D350-49DE-BD14-5E2C2162015D}">
      <dgm:prSet phldrT="[文字]" custT="1"/>
      <dgm:spPr/>
      <dgm:t>
        <a:bodyPr/>
        <a:lstStyle/>
        <a:p>
          <a:r>
            <a:rPr lang="zh-TW" altLang="en-US" sz="1500" dirty="0" smtClean="0">
              <a:solidFill>
                <a:srgbClr val="C00000"/>
              </a:solidFill>
              <a:latin typeface="華康儷中宋" panose="02020509000000000000" pitchFamily="49" charset="-120"/>
              <a:ea typeface="華康儷中宋" panose="02020509000000000000" pitchFamily="49" charset="-120"/>
            </a:rPr>
            <a:t>簡報</a:t>
          </a:r>
          <a:endParaRPr lang="zh-TW" altLang="en-US" sz="1500" dirty="0">
            <a:solidFill>
              <a:srgbClr val="C00000"/>
            </a:solidFill>
            <a:latin typeface="華康儷中宋" panose="02020509000000000000" pitchFamily="49" charset="-120"/>
            <a:ea typeface="華康儷中宋" panose="02020509000000000000" pitchFamily="49" charset="-120"/>
          </a:endParaRPr>
        </a:p>
      </dgm:t>
    </dgm:pt>
    <dgm:pt modelId="{AF270534-C129-47E6-A4F9-F19765B88943}" type="parTrans" cxnId="{180D3365-4B42-48F4-AE76-4FF2F28D5D8B}">
      <dgm:prSet/>
      <dgm:spPr/>
      <dgm:t>
        <a:bodyPr/>
        <a:lstStyle/>
        <a:p>
          <a:endParaRPr lang="zh-TW" altLang="en-US"/>
        </a:p>
      </dgm:t>
    </dgm:pt>
    <dgm:pt modelId="{1A83E1BA-8470-473C-8FDE-484C06130E20}" type="sibTrans" cxnId="{180D3365-4B42-48F4-AE76-4FF2F28D5D8B}">
      <dgm:prSet/>
      <dgm:spPr/>
      <dgm:t>
        <a:bodyPr/>
        <a:lstStyle/>
        <a:p>
          <a:endParaRPr lang="zh-TW" altLang="en-US"/>
        </a:p>
      </dgm:t>
    </dgm:pt>
    <dgm:pt modelId="{6F3ED8D7-48E2-4CFB-B6BC-9D5B9A625837}">
      <dgm:prSet phldrT="[文字]" custT="1"/>
      <dgm:spPr/>
      <dgm:t>
        <a:bodyPr/>
        <a:lstStyle/>
        <a:p>
          <a:r>
            <a:rPr lang="zh-TW" altLang="en-US" sz="1500" dirty="0" smtClean="0">
              <a:solidFill>
                <a:srgbClr val="C00000"/>
              </a:solidFill>
              <a:latin typeface="華康儷中宋" panose="02020509000000000000" pitchFamily="49" charset="-120"/>
              <a:ea typeface="華康儷中宋" panose="02020509000000000000" pitchFamily="49" charset="-120"/>
            </a:rPr>
            <a:t>競賽</a:t>
          </a:r>
          <a:endParaRPr lang="zh-TW" altLang="en-US" sz="1500" dirty="0">
            <a:solidFill>
              <a:srgbClr val="C00000"/>
            </a:solidFill>
            <a:latin typeface="華康儷中宋" panose="02020509000000000000" pitchFamily="49" charset="-120"/>
            <a:ea typeface="華康儷中宋" panose="02020509000000000000" pitchFamily="49" charset="-120"/>
          </a:endParaRPr>
        </a:p>
      </dgm:t>
    </dgm:pt>
    <dgm:pt modelId="{7A3CF082-A39D-4368-8634-581AE03F6073}" type="parTrans" cxnId="{5AB2A5FC-B8A3-4788-B48B-151262C6580F}">
      <dgm:prSet/>
      <dgm:spPr/>
      <dgm:t>
        <a:bodyPr/>
        <a:lstStyle/>
        <a:p>
          <a:endParaRPr lang="zh-TW" altLang="en-US"/>
        </a:p>
      </dgm:t>
    </dgm:pt>
    <dgm:pt modelId="{67E8A0F3-17EC-4999-945B-67BE34DD124E}" type="sibTrans" cxnId="{5AB2A5FC-B8A3-4788-B48B-151262C6580F}">
      <dgm:prSet/>
      <dgm:spPr/>
      <dgm:t>
        <a:bodyPr/>
        <a:lstStyle/>
        <a:p>
          <a:endParaRPr lang="zh-TW" altLang="en-US"/>
        </a:p>
      </dgm:t>
    </dgm:pt>
    <dgm:pt modelId="{AB382B0A-213C-4ABF-9B74-2A37D7A2191D}">
      <dgm:prSet phldrT="[文字]" custT="1"/>
      <dgm:spPr/>
      <dgm:t>
        <a:bodyPr/>
        <a:lstStyle/>
        <a:p>
          <a:r>
            <a:rPr lang="zh-TW" altLang="en-US" sz="1500" dirty="0" smtClean="0">
              <a:solidFill>
                <a:srgbClr val="C00000"/>
              </a:solidFill>
              <a:latin typeface="華康儷中宋" panose="02020509000000000000" pitchFamily="49" charset="-120"/>
              <a:ea typeface="華康儷中宋" panose="02020509000000000000" pitchFamily="49" charset="-120"/>
            </a:rPr>
            <a:t>輔助工具</a:t>
          </a:r>
          <a:endParaRPr lang="zh-TW" altLang="en-US" sz="1500" dirty="0">
            <a:solidFill>
              <a:srgbClr val="C00000"/>
            </a:solidFill>
            <a:latin typeface="華康儷中宋" panose="02020509000000000000" pitchFamily="49" charset="-120"/>
            <a:ea typeface="華康儷中宋" panose="02020509000000000000" pitchFamily="49" charset="-120"/>
          </a:endParaRPr>
        </a:p>
      </dgm:t>
    </dgm:pt>
    <dgm:pt modelId="{D668914D-2123-4F4F-B87D-A0B9E1DAC4AE}" type="parTrans" cxnId="{010890DC-80FB-40D9-840D-252C1D896CC6}">
      <dgm:prSet/>
      <dgm:spPr/>
      <dgm:t>
        <a:bodyPr/>
        <a:lstStyle/>
        <a:p>
          <a:endParaRPr lang="zh-TW" altLang="en-US"/>
        </a:p>
      </dgm:t>
    </dgm:pt>
    <dgm:pt modelId="{A6682056-EE0A-4BA4-BF95-68D0150CB72C}" type="sibTrans" cxnId="{010890DC-80FB-40D9-840D-252C1D896CC6}">
      <dgm:prSet/>
      <dgm:spPr/>
      <dgm:t>
        <a:bodyPr/>
        <a:lstStyle/>
        <a:p>
          <a:endParaRPr lang="zh-TW" altLang="en-US"/>
        </a:p>
      </dgm:t>
    </dgm:pt>
    <dgm:pt modelId="{9A158988-96A0-4F2E-96BE-E67E7C329B01}">
      <dgm:prSet phldrT="[文字]" custT="1"/>
      <dgm:spPr/>
      <dgm:t>
        <a:bodyPr/>
        <a:lstStyle/>
        <a:p>
          <a:r>
            <a:rPr lang="zh-TW" altLang="en-US" sz="1500" dirty="0" smtClean="0">
              <a:solidFill>
                <a:srgbClr val="C00000"/>
              </a:solidFill>
              <a:latin typeface="華康儷中宋" panose="02020509000000000000" pitchFamily="49" charset="-120"/>
              <a:ea typeface="華康儷中宋" panose="02020509000000000000" pitchFamily="49" charset="-120"/>
            </a:rPr>
            <a:t>老師</a:t>
          </a:r>
          <a:endParaRPr lang="zh-TW" altLang="en-US" sz="1500" dirty="0">
            <a:solidFill>
              <a:srgbClr val="C00000"/>
            </a:solidFill>
            <a:latin typeface="華康儷中宋" panose="02020509000000000000" pitchFamily="49" charset="-120"/>
            <a:ea typeface="華康儷中宋" panose="02020509000000000000" pitchFamily="49" charset="-120"/>
          </a:endParaRPr>
        </a:p>
      </dgm:t>
    </dgm:pt>
    <dgm:pt modelId="{021724E5-0EEB-4C34-B3F2-2C6B9F9D8167}" type="parTrans" cxnId="{848C0E4D-1BB2-4A6C-B90A-EB0D651759DC}">
      <dgm:prSet/>
      <dgm:spPr/>
      <dgm:t>
        <a:bodyPr/>
        <a:lstStyle/>
        <a:p>
          <a:endParaRPr lang="zh-TW" altLang="en-US"/>
        </a:p>
      </dgm:t>
    </dgm:pt>
    <dgm:pt modelId="{F2873E3B-05A1-451B-9A5B-7A5654E21135}" type="sibTrans" cxnId="{848C0E4D-1BB2-4A6C-B90A-EB0D651759DC}">
      <dgm:prSet/>
      <dgm:spPr/>
      <dgm:t>
        <a:bodyPr/>
        <a:lstStyle/>
        <a:p>
          <a:endParaRPr lang="zh-TW" altLang="en-US"/>
        </a:p>
      </dgm:t>
    </dgm:pt>
    <dgm:pt modelId="{2156AFE8-11F5-4DA6-A362-79C4753CF9A9}">
      <dgm:prSet phldrT="[文字]" custT="1"/>
      <dgm:spPr/>
      <dgm:t>
        <a:bodyPr/>
        <a:lstStyle/>
        <a:p>
          <a:r>
            <a:rPr lang="zh-TW" altLang="en-US" sz="1500" dirty="0" smtClean="0">
              <a:solidFill>
                <a:srgbClr val="C00000"/>
              </a:solidFill>
              <a:latin typeface="華康儷中宋" panose="02020509000000000000" pitchFamily="49" charset="-120"/>
              <a:ea typeface="華康儷中宋" panose="02020509000000000000" pitchFamily="49" charset="-120"/>
            </a:rPr>
            <a:t>評審</a:t>
          </a:r>
          <a:endParaRPr lang="zh-TW" altLang="en-US" sz="1500" dirty="0">
            <a:solidFill>
              <a:srgbClr val="C00000"/>
            </a:solidFill>
            <a:latin typeface="華康儷中宋" panose="02020509000000000000" pitchFamily="49" charset="-120"/>
            <a:ea typeface="華康儷中宋" panose="02020509000000000000" pitchFamily="49" charset="-120"/>
          </a:endParaRPr>
        </a:p>
      </dgm:t>
    </dgm:pt>
    <dgm:pt modelId="{81210630-8342-44B1-8131-169A1FDACE10}" type="parTrans" cxnId="{05BB4903-3125-41C7-8AF1-F60D6183BD05}">
      <dgm:prSet/>
      <dgm:spPr/>
      <dgm:t>
        <a:bodyPr/>
        <a:lstStyle/>
        <a:p>
          <a:endParaRPr lang="zh-TW" altLang="en-US"/>
        </a:p>
      </dgm:t>
    </dgm:pt>
    <dgm:pt modelId="{A0D128F2-3148-480F-B36F-D4444315407B}" type="sibTrans" cxnId="{05BB4903-3125-41C7-8AF1-F60D6183BD05}">
      <dgm:prSet/>
      <dgm:spPr/>
      <dgm:t>
        <a:bodyPr/>
        <a:lstStyle/>
        <a:p>
          <a:endParaRPr lang="zh-TW" altLang="en-US"/>
        </a:p>
      </dgm:t>
    </dgm:pt>
    <dgm:pt modelId="{D427B428-9BC7-4109-B477-651276719E15}">
      <dgm:prSet phldrT="[文字]" custT="1"/>
      <dgm:spPr/>
      <dgm:t>
        <a:bodyPr/>
        <a:lstStyle/>
        <a:p>
          <a:r>
            <a:rPr lang="zh-TW" altLang="en-US" sz="1500" dirty="0" smtClean="0">
              <a:solidFill>
                <a:srgbClr val="C00000"/>
              </a:solidFill>
              <a:latin typeface="華康儷中宋" panose="02020509000000000000" pitchFamily="49" charset="-120"/>
              <a:ea typeface="華康儷中宋" panose="02020509000000000000" pitchFamily="49" charset="-120"/>
            </a:rPr>
            <a:t>傳達說服</a:t>
          </a:r>
          <a:endParaRPr lang="zh-TW" altLang="en-US" sz="1500" dirty="0">
            <a:solidFill>
              <a:srgbClr val="C00000"/>
            </a:solidFill>
            <a:latin typeface="華康儷中宋" panose="02020509000000000000" pitchFamily="49" charset="-120"/>
            <a:ea typeface="華康儷中宋" panose="02020509000000000000" pitchFamily="49" charset="-120"/>
          </a:endParaRPr>
        </a:p>
      </dgm:t>
    </dgm:pt>
    <dgm:pt modelId="{02C7AB03-1746-4005-9841-2E99030EE8B0}" type="parTrans" cxnId="{D5C4481A-CB2C-4FA2-8E12-A4A6AE98AE5B}">
      <dgm:prSet/>
      <dgm:spPr/>
      <dgm:t>
        <a:bodyPr/>
        <a:lstStyle/>
        <a:p>
          <a:endParaRPr lang="zh-TW" altLang="en-US"/>
        </a:p>
      </dgm:t>
    </dgm:pt>
    <dgm:pt modelId="{FE8A6F79-1B99-4C0C-A4B1-6F035C3247AF}" type="sibTrans" cxnId="{D5C4481A-CB2C-4FA2-8E12-A4A6AE98AE5B}">
      <dgm:prSet/>
      <dgm:spPr/>
      <dgm:t>
        <a:bodyPr/>
        <a:lstStyle/>
        <a:p>
          <a:endParaRPr lang="zh-TW" altLang="en-US"/>
        </a:p>
      </dgm:t>
    </dgm:pt>
    <dgm:pt modelId="{63EC44AF-21FA-48D2-B667-BE680313B3DF}" type="pres">
      <dgm:prSet presAssocID="{5C5E2E6C-2C20-41CA-ADD0-54FBF7AB75B5}" presName="cycleMatrixDiagram" presStyleCnt="0">
        <dgm:presLayoutVars>
          <dgm:chMax val="1"/>
          <dgm:dir/>
          <dgm:animLvl val="lvl"/>
          <dgm:resizeHandles val="exact"/>
        </dgm:presLayoutVars>
      </dgm:prSet>
      <dgm:spPr/>
      <dgm:t>
        <a:bodyPr/>
        <a:lstStyle/>
        <a:p>
          <a:endParaRPr lang="zh-TW" altLang="en-US"/>
        </a:p>
      </dgm:t>
    </dgm:pt>
    <dgm:pt modelId="{FFAB08B3-1DA6-43DC-946B-31AD45ECBC69}" type="pres">
      <dgm:prSet presAssocID="{5C5E2E6C-2C20-41CA-ADD0-54FBF7AB75B5}" presName="children" presStyleCnt="0"/>
      <dgm:spPr/>
    </dgm:pt>
    <dgm:pt modelId="{80E7FB81-6E8D-4F69-A22B-A721D912D57A}" type="pres">
      <dgm:prSet presAssocID="{5C5E2E6C-2C20-41CA-ADD0-54FBF7AB75B5}" presName="child1group" presStyleCnt="0"/>
      <dgm:spPr/>
    </dgm:pt>
    <dgm:pt modelId="{DAC992C1-3AFE-46DD-A17C-4D6E4199A4D8}" type="pres">
      <dgm:prSet presAssocID="{5C5E2E6C-2C20-41CA-ADD0-54FBF7AB75B5}" presName="child1" presStyleLbl="bgAcc1" presStyleIdx="0" presStyleCnt="4"/>
      <dgm:spPr/>
      <dgm:t>
        <a:bodyPr/>
        <a:lstStyle/>
        <a:p>
          <a:endParaRPr lang="zh-TW" altLang="en-US"/>
        </a:p>
      </dgm:t>
    </dgm:pt>
    <dgm:pt modelId="{16EEE662-2414-435B-B511-F31A1342B7B3}" type="pres">
      <dgm:prSet presAssocID="{5C5E2E6C-2C20-41CA-ADD0-54FBF7AB75B5}" presName="child1Text" presStyleLbl="bgAcc1" presStyleIdx="0" presStyleCnt="4">
        <dgm:presLayoutVars>
          <dgm:bulletEnabled val="1"/>
        </dgm:presLayoutVars>
      </dgm:prSet>
      <dgm:spPr/>
      <dgm:t>
        <a:bodyPr/>
        <a:lstStyle/>
        <a:p>
          <a:endParaRPr lang="zh-TW" altLang="en-US"/>
        </a:p>
      </dgm:t>
    </dgm:pt>
    <dgm:pt modelId="{A42B33D0-8E20-4171-9FEC-FAAAA20C113D}" type="pres">
      <dgm:prSet presAssocID="{5C5E2E6C-2C20-41CA-ADD0-54FBF7AB75B5}" presName="child2group" presStyleCnt="0"/>
      <dgm:spPr/>
    </dgm:pt>
    <dgm:pt modelId="{14E47B40-59C6-485E-9830-AB6AA74B805C}" type="pres">
      <dgm:prSet presAssocID="{5C5E2E6C-2C20-41CA-ADD0-54FBF7AB75B5}" presName="child2" presStyleLbl="bgAcc1" presStyleIdx="1" presStyleCnt="4"/>
      <dgm:spPr/>
      <dgm:t>
        <a:bodyPr/>
        <a:lstStyle/>
        <a:p>
          <a:endParaRPr lang="zh-TW" altLang="en-US"/>
        </a:p>
      </dgm:t>
    </dgm:pt>
    <dgm:pt modelId="{3730CC73-9C3B-41BA-9D81-3AE85A0CE9A2}" type="pres">
      <dgm:prSet presAssocID="{5C5E2E6C-2C20-41CA-ADD0-54FBF7AB75B5}" presName="child2Text" presStyleLbl="bgAcc1" presStyleIdx="1" presStyleCnt="4">
        <dgm:presLayoutVars>
          <dgm:bulletEnabled val="1"/>
        </dgm:presLayoutVars>
      </dgm:prSet>
      <dgm:spPr/>
      <dgm:t>
        <a:bodyPr/>
        <a:lstStyle/>
        <a:p>
          <a:endParaRPr lang="zh-TW" altLang="en-US"/>
        </a:p>
      </dgm:t>
    </dgm:pt>
    <dgm:pt modelId="{8E95C943-E8DA-44E9-BC4F-F1C3437DF689}" type="pres">
      <dgm:prSet presAssocID="{5C5E2E6C-2C20-41CA-ADD0-54FBF7AB75B5}" presName="child3group" presStyleCnt="0"/>
      <dgm:spPr/>
    </dgm:pt>
    <dgm:pt modelId="{17D9A9C0-85A5-42E0-ABD1-5D4E50170856}" type="pres">
      <dgm:prSet presAssocID="{5C5E2E6C-2C20-41CA-ADD0-54FBF7AB75B5}" presName="child3" presStyleLbl="bgAcc1" presStyleIdx="2" presStyleCnt="4"/>
      <dgm:spPr/>
      <dgm:t>
        <a:bodyPr/>
        <a:lstStyle/>
        <a:p>
          <a:endParaRPr lang="zh-TW" altLang="en-US"/>
        </a:p>
      </dgm:t>
    </dgm:pt>
    <dgm:pt modelId="{1CBB8E7A-216C-4C1F-8147-C64B1BEEECAD}" type="pres">
      <dgm:prSet presAssocID="{5C5E2E6C-2C20-41CA-ADD0-54FBF7AB75B5}" presName="child3Text" presStyleLbl="bgAcc1" presStyleIdx="2" presStyleCnt="4">
        <dgm:presLayoutVars>
          <dgm:bulletEnabled val="1"/>
        </dgm:presLayoutVars>
      </dgm:prSet>
      <dgm:spPr/>
      <dgm:t>
        <a:bodyPr/>
        <a:lstStyle/>
        <a:p>
          <a:endParaRPr lang="zh-TW" altLang="en-US"/>
        </a:p>
      </dgm:t>
    </dgm:pt>
    <dgm:pt modelId="{4945D36F-4D5B-4CB7-8C16-1847C13B7818}" type="pres">
      <dgm:prSet presAssocID="{5C5E2E6C-2C20-41CA-ADD0-54FBF7AB75B5}" presName="child4group" presStyleCnt="0"/>
      <dgm:spPr/>
    </dgm:pt>
    <dgm:pt modelId="{B436D5AC-750C-4C23-8C05-0BD74C5FC8F9}" type="pres">
      <dgm:prSet presAssocID="{5C5E2E6C-2C20-41CA-ADD0-54FBF7AB75B5}" presName="child4" presStyleLbl="bgAcc1" presStyleIdx="3" presStyleCnt="4"/>
      <dgm:spPr/>
      <dgm:t>
        <a:bodyPr/>
        <a:lstStyle/>
        <a:p>
          <a:endParaRPr lang="zh-TW" altLang="en-US"/>
        </a:p>
      </dgm:t>
    </dgm:pt>
    <dgm:pt modelId="{FEB61210-1056-4795-AC20-9F0EBF5E3E5C}" type="pres">
      <dgm:prSet presAssocID="{5C5E2E6C-2C20-41CA-ADD0-54FBF7AB75B5}" presName="child4Text" presStyleLbl="bgAcc1" presStyleIdx="3" presStyleCnt="4">
        <dgm:presLayoutVars>
          <dgm:bulletEnabled val="1"/>
        </dgm:presLayoutVars>
      </dgm:prSet>
      <dgm:spPr/>
      <dgm:t>
        <a:bodyPr/>
        <a:lstStyle/>
        <a:p>
          <a:endParaRPr lang="zh-TW" altLang="en-US"/>
        </a:p>
      </dgm:t>
    </dgm:pt>
    <dgm:pt modelId="{369A95F4-CA07-4212-AF99-E136C1F45937}" type="pres">
      <dgm:prSet presAssocID="{5C5E2E6C-2C20-41CA-ADD0-54FBF7AB75B5}" presName="childPlaceholder" presStyleCnt="0"/>
      <dgm:spPr/>
    </dgm:pt>
    <dgm:pt modelId="{7298EB2C-F4C6-45C6-95F7-6E47B245B69D}" type="pres">
      <dgm:prSet presAssocID="{5C5E2E6C-2C20-41CA-ADD0-54FBF7AB75B5}" presName="circle" presStyleCnt="0"/>
      <dgm:spPr/>
    </dgm:pt>
    <dgm:pt modelId="{F53645F1-75A3-4645-ABDE-D02231CBD645}" type="pres">
      <dgm:prSet presAssocID="{5C5E2E6C-2C20-41CA-ADD0-54FBF7AB75B5}" presName="quadrant1" presStyleLbl="node1" presStyleIdx="0" presStyleCnt="4">
        <dgm:presLayoutVars>
          <dgm:chMax val="1"/>
          <dgm:bulletEnabled val="1"/>
        </dgm:presLayoutVars>
      </dgm:prSet>
      <dgm:spPr/>
      <dgm:t>
        <a:bodyPr/>
        <a:lstStyle/>
        <a:p>
          <a:endParaRPr lang="zh-TW" altLang="en-US"/>
        </a:p>
      </dgm:t>
    </dgm:pt>
    <dgm:pt modelId="{8EBFB530-B537-497F-94F4-FE68254C48AB}" type="pres">
      <dgm:prSet presAssocID="{5C5E2E6C-2C20-41CA-ADD0-54FBF7AB75B5}" presName="quadrant2" presStyleLbl="node1" presStyleIdx="1" presStyleCnt="4">
        <dgm:presLayoutVars>
          <dgm:chMax val="1"/>
          <dgm:bulletEnabled val="1"/>
        </dgm:presLayoutVars>
      </dgm:prSet>
      <dgm:spPr/>
      <dgm:t>
        <a:bodyPr/>
        <a:lstStyle/>
        <a:p>
          <a:endParaRPr lang="zh-TW" altLang="en-US"/>
        </a:p>
      </dgm:t>
    </dgm:pt>
    <dgm:pt modelId="{01626897-9BE3-46A4-B4B1-E6F5467B21B4}" type="pres">
      <dgm:prSet presAssocID="{5C5E2E6C-2C20-41CA-ADD0-54FBF7AB75B5}" presName="quadrant3" presStyleLbl="node1" presStyleIdx="2" presStyleCnt="4">
        <dgm:presLayoutVars>
          <dgm:chMax val="1"/>
          <dgm:bulletEnabled val="1"/>
        </dgm:presLayoutVars>
      </dgm:prSet>
      <dgm:spPr/>
      <dgm:t>
        <a:bodyPr/>
        <a:lstStyle/>
        <a:p>
          <a:endParaRPr lang="zh-TW" altLang="en-US"/>
        </a:p>
      </dgm:t>
    </dgm:pt>
    <dgm:pt modelId="{10C6B363-F2D1-48D8-A0F8-1AE761CD261B}" type="pres">
      <dgm:prSet presAssocID="{5C5E2E6C-2C20-41CA-ADD0-54FBF7AB75B5}" presName="quadrant4" presStyleLbl="node1" presStyleIdx="3" presStyleCnt="4">
        <dgm:presLayoutVars>
          <dgm:chMax val="1"/>
          <dgm:bulletEnabled val="1"/>
        </dgm:presLayoutVars>
      </dgm:prSet>
      <dgm:spPr/>
      <dgm:t>
        <a:bodyPr/>
        <a:lstStyle/>
        <a:p>
          <a:endParaRPr lang="zh-TW" altLang="en-US"/>
        </a:p>
      </dgm:t>
    </dgm:pt>
    <dgm:pt modelId="{F7EE5EAD-453B-4C70-B7ED-DD5BE701F2CF}" type="pres">
      <dgm:prSet presAssocID="{5C5E2E6C-2C20-41CA-ADD0-54FBF7AB75B5}" presName="quadrantPlaceholder" presStyleCnt="0"/>
      <dgm:spPr/>
    </dgm:pt>
    <dgm:pt modelId="{5C49D602-E169-4987-8572-C59DF7A1EDBD}" type="pres">
      <dgm:prSet presAssocID="{5C5E2E6C-2C20-41CA-ADD0-54FBF7AB75B5}" presName="center1" presStyleLbl="fgShp" presStyleIdx="0" presStyleCnt="2"/>
      <dgm:spPr/>
    </dgm:pt>
    <dgm:pt modelId="{2D1C2C41-A5EB-45F0-808B-E39D1592FEC5}" type="pres">
      <dgm:prSet presAssocID="{5C5E2E6C-2C20-41CA-ADD0-54FBF7AB75B5}" presName="center2" presStyleLbl="fgShp" presStyleIdx="1" presStyleCnt="2"/>
      <dgm:spPr/>
    </dgm:pt>
  </dgm:ptLst>
  <dgm:cxnLst>
    <dgm:cxn modelId="{DCC1417E-F1E6-4BD7-A5AD-C2BDDEA6D967}" type="presOf" srcId="{6F3ED8D7-48E2-4CFB-B6BC-9D5B9A625837}" destId="{16EEE662-2414-435B-B511-F31A1342B7B3}" srcOrd="1" destOrd="1" presId="urn:microsoft.com/office/officeart/2005/8/layout/cycle4"/>
    <dgm:cxn modelId="{789D0B35-FC3A-42D2-8735-1924DDD01F27}" srcId="{93DEE2E3-1DC3-45CB-8C70-F0E498E3CB08}" destId="{FA73DF1C-6095-41B0-93A2-29819BC7184B}" srcOrd="0" destOrd="0" parTransId="{D861012A-0C19-4FD7-9D03-55FBB0A46143}" sibTransId="{308AE345-EF98-43EC-B7A1-6545D044C070}"/>
    <dgm:cxn modelId="{7EF38253-FA30-4920-B052-279E259550AA}" type="presOf" srcId="{5F6B578E-18F5-48DB-BD49-46E875168ED5}" destId="{8EBFB530-B537-497F-94F4-FE68254C48AB}" srcOrd="0" destOrd="0" presId="urn:microsoft.com/office/officeart/2005/8/layout/cycle4"/>
    <dgm:cxn modelId="{762CBCD5-77AF-4F6A-BEC9-414E9AC57BD9}" srcId="{5C5E2E6C-2C20-41CA-ADD0-54FBF7AB75B5}" destId="{93DEE2E3-1DC3-45CB-8C70-F0E498E3CB08}" srcOrd="2" destOrd="0" parTransId="{FA5088D5-0F5B-409E-B141-4545CD5CD5C2}" sibTransId="{DE71742F-A31C-4978-B0A6-616AFD681E13}"/>
    <dgm:cxn modelId="{28B4BC8E-0A49-493D-9C80-355EF34F4032}" type="presOf" srcId="{AB382B0A-213C-4ABF-9B74-2A37D7A2191D}" destId="{B436D5AC-750C-4C23-8C05-0BD74C5FC8F9}" srcOrd="0" destOrd="1" presId="urn:microsoft.com/office/officeart/2005/8/layout/cycle4"/>
    <dgm:cxn modelId="{986D4264-72B0-4B68-A0F3-4318BB1C820E}" type="presOf" srcId="{8C3BFE27-D350-49DE-BD14-5E2C2162015D}" destId="{B436D5AC-750C-4C23-8C05-0BD74C5FC8F9}" srcOrd="0" destOrd="0" presId="urn:microsoft.com/office/officeart/2005/8/layout/cycle4"/>
    <dgm:cxn modelId="{E2658B96-7828-4468-B135-49BFE0E9A8FA}" srcId="{5F6B578E-18F5-48DB-BD49-46E875168ED5}" destId="{A0E08C79-4AF4-4255-8CCF-40E2427D8704}" srcOrd="0" destOrd="0" parTransId="{79588369-43B5-48F9-8B21-04B90502E153}" sibTransId="{CF0E8470-A4A5-4591-A98D-D16637C6F327}"/>
    <dgm:cxn modelId="{5CC6EA8B-86A2-4CFD-8036-2642B607A4DA}" srcId="{5C5E2E6C-2C20-41CA-ADD0-54FBF7AB75B5}" destId="{3443AB75-C53D-4F5A-AB13-0B446CD2C8DD}" srcOrd="0" destOrd="0" parTransId="{BF508310-D699-4DB6-A61C-83D9134DB756}" sibTransId="{DE945C2F-AA24-4578-B489-7634E572D445}"/>
    <dgm:cxn modelId="{05BB4903-3125-41C7-8AF1-F60D6183BD05}" srcId="{5F6B578E-18F5-48DB-BD49-46E875168ED5}" destId="{2156AFE8-11F5-4DA6-A362-79C4753CF9A9}" srcOrd="2" destOrd="0" parTransId="{81210630-8342-44B1-8131-169A1FDACE10}" sibTransId="{A0D128F2-3148-480F-B36F-D4444315407B}"/>
    <dgm:cxn modelId="{7EC9D1E6-D37E-4F68-92D4-CA9A96BA204A}" type="presOf" srcId="{AB382B0A-213C-4ABF-9B74-2A37D7A2191D}" destId="{FEB61210-1056-4795-AC20-9F0EBF5E3E5C}" srcOrd="1" destOrd="1" presId="urn:microsoft.com/office/officeart/2005/8/layout/cycle4"/>
    <dgm:cxn modelId="{D5C4481A-CB2C-4FA2-8E12-A4A6AE98AE5B}" srcId="{93DEE2E3-1DC3-45CB-8C70-F0E498E3CB08}" destId="{D427B428-9BC7-4109-B477-651276719E15}" srcOrd="1" destOrd="0" parTransId="{02C7AB03-1746-4005-9841-2E99030EE8B0}" sibTransId="{FE8A6F79-1B99-4C0C-A4B1-6F035C3247AF}"/>
    <dgm:cxn modelId="{5AD9A4A0-E079-4BA4-A24A-E8B2F4BFF647}" type="presOf" srcId="{1C3736BE-B745-4D1E-9985-073D12464C64}" destId="{DAC992C1-3AFE-46DD-A17C-4D6E4199A4D8}" srcOrd="0" destOrd="0" presId="urn:microsoft.com/office/officeart/2005/8/layout/cycle4"/>
    <dgm:cxn modelId="{F78A30B9-D8CE-4FE0-B70C-DDB617371B15}" type="presOf" srcId="{D427B428-9BC7-4109-B477-651276719E15}" destId="{1CBB8E7A-216C-4C1F-8147-C64B1BEEECAD}" srcOrd="1" destOrd="1" presId="urn:microsoft.com/office/officeart/2005/8/layout/cycle4"/>
    <dgm:cxn modelId="{847DCB58-78C7-4EE1-BABC-C76C886A6642}" type="presOf" srcId="{D427B428-9BC7-4109-B477-651276719E15}" destId="{17D9A9C0-85A5-42E0-ABD1-5D4E50170856}" srcOrd="0" destOrd="1" presId="urn:microsoft.com/office/officeart/2005/8/layout/cycle4"/>
    <dgm:cxn modelId="{848C0E4D-1BB2-4A6C-B90A-EB0D651759DC}" srcId="{5F6B578E-18F5-48DB-BD49-46E875168ED5}" destId="{9A158988-96A0-4F2E-96BE-E67E7C329B01}" srcOrd="1" destOrd="0" parTransId="{021724E5-0EEB-4C34-B3F2-2C6B9F9D8167}" sibTransId="{F2873E3B-05A1-451B-9A5B-7A5654E21135}"/>
    <dgm:cxn modelId="{254B0279-6AC8-467A-BAEF-8B0BF28B7C3F}" type="presOf" srcId="{A0E08C79-4AF4-4255-8CCF-40E2427D8704}" destId="{3730CC73-9C3B-41BA-9D81-3AE85A0CE9A2}" srcOrd="1" destOrd="0" presId="urn:microsoft.com/office/officeart/2005/8/layout/cycle4"/>
    <dgm:cxn modelId="{7F80BAFB-7533-4356-8BA6-786202768B2B}" type="presOf" srcId="{1C3736BE-B745-4D1E-9985-073D12464C64}" destId="{16EEE662-2414-435B-B511-F31A1342B7B3}" srcOrd="1" destOrd="0" presId="urn:microsoft.com/office/officeart/2005/8/layout/cycle4"/>
    <dgm:cxn modelId="{03F3C824-6802-464C-8747-02543F787865}" type="presOf" srcId="{9A158988-96A0-4F2E-96BE-E67E7C329B01}" destId="{3730CC73-9C3B-41BA-9D81-3AE85A0CE9A2}" srcOrd="1" destOrd="1" presId="urn:microsoft.com/office/officeart/2005/8/layout/cycle4"/>
    <dgm:cxn modelId="{6BF7E582-C4F3-4C80-959C-6A405342370A}" type="presOf" srcId="{2156AFE8-11F5-4DA6-A362-79C4753CF9A9}" destId="{14E47B40-59C6-485E-9830-AB6AA74B805C}" srcOrd="0" destOrd="2" presId="urn:microsoft.com/office/officeart/2005/8/layout/cycle4"/>
    <dgm:cxn modelId="{92295850-6DDC-49E3-9C34-5E3CE4EB3F1D}" type="presOf" srcId="{5C5E2E6C-2C20-41CA-ADD0-54FBF7AB75B5}" destId="{63EC44AF-21FA-48D2-B667-BE680313B3DF}" srcOrd="0" destOrd="0" presId="urn:microsoft.com/office/officeart/2005/8/layout/cycle4"/>
    <dgm:cxn modelId="{6E7EA5EC-3405-4B13-8819-F0B11A9A375A}" type="presOf" srcId="{FB17B79A-4F73-4D03-927E-D6E0BC279A0A}" destId="{10C6B363-F2D1-48D8-A0F8-1AE761CD261B}" srcOrd="0" destOrd="0" presId="urn:microsoft.com/office/officeart/2005/8/layout/cycle4"/>
    <dgm:cxn modelId="{180D3365-4B42-48F4-AE76-4FF2F28D5D8B}" srcId="{FB17B79A-4F73-4D03-927E-D6E0BC279A0A}" destId="{8C3BFE27-D350-49DE-BD14-5E2C2162015D}" srcOrd="0" destOrd="0" parTransId="{AF270534-C129-47E6-A4F9-F19765B88943}" sibTransId="{1A83E1BA-8470-473C-8FDE-484C06130E20}"/>
    <dgm:cxn modelId="{010890DC-80FB-40D9-840D-252C1D896CC6}" srcId="{FB17B79A-4F73-4D03-927E-D6E0BC279A0A}" destId="{AB382B0A-213C-4ABF-9B74-2A37D7A2191D}" srcOrd="1" destOrd="0" parTransId="{D668914D-2123-4F4F-B87D-A0B9E1DAC4AE}" sibTransId="{A6682056-EE0A-4BA4-BF95-68D0150CB72C}"/>
    <dgm:cxn modelId="{7CA6AD1E-5B25-452A-9B23-8FD587872AB4}" type="presOf" srcId="{2156AFE8-11F5-4DA6-A362-79C4753CF9A9}" destId="{3730CC73-9C3B-41BA-9D81-3AE85A0CE9A2}" srcOrd="1" destOrd="2" presId="urn:microsoft.com/office/officeart/2005/8/layout/cycle4"/>
    <dgm:cxn modelId="{ADDB94EA-73A6-4810-AF7C-590C8352B3CD}" type="presOf" srcId="{9A158988-96A0-4F2E-96BE-E67E7C329B01}" destId="{14E47B40-59C6-485E-9830-AB6AA74B805C}" srcOrd="0" destOrd="1" presId="urn:microsoft.com/office/officeart/2005/8/layout/cycle4"/>
    <dgm:cxn modelId="{5AB2A5FC-B8A3-4788-B48B-151262C6580F}" srcId="{3443AB75-C53D-4F5A-AB13-0B446CD2C8DD}" destId="{6F3ED8D7-48E2-4CFB-B6BC-9D5B9A625837}" srcOrd="1" destOrd="0" parTransId="{7A3CF082-A39D-4368-8634-581AE03F6073}" sibTransId="{67E8A0F3-17EC-4999-945B-67BE34DD124E}"/>
    <dgm:cxn modelId="{80EECE0C-BF9D-4C38-94AF-5B1522FB5452}" type="presOf" srcId="{6F3ED8D7-48E2-4CFB-B6BC-9D5B9A625837}" destId="{DAC992C1-3AFE-46DD-A17C-4D6E4199A4D8}" srcOrd="0" destOrd="1" presId="urn:microsoft.com/office/officeart/2005/8/layout/cycle4"/>
    <dgm:cxn modelId="{20B2181A-AAE6-461D-971F-510197A5BB94}" type="presOf" srcId="{FA73DF1C-6095-41B0-93A2-29819BC7184B}" destId="{17D9A9C0-85A5-42E0-ABD1-5D4E50170856}" srcOrd="0" destOrd="0" presId="urn:microsoft.com/office/officeart/2005/8/layout/cycle4"/>
    <dgm:cxn modelId="{B0566C7F-A94B-473F-8A7F-A12C481814CA}" type="presOf" srcId="{3443AB75-C53D-4F5A-AB13-0B446CD2C8DD}" destId="{F53645F1-75A3-4645-ABDE-D02231CBD645}" srcOrd="0" destOrd="0" presId="urn:microsoft.com/office/officeart/2005/8/layout/cycle4"/>
    <dgm:cxn modelId="{4E335293-EB07-4D9C-94F8-C37E9ADFCEDC}" type="presOf" srcId="{8C3BFE27-D350-49DE-BD14-5E2C2162015D}" destId="{FEB61210-1056-4795-AC20-9F0EBF5E3E5C}" srcOrd="1" destOrd="0" presId="urn:microsoft.com/office/officeart/2005/8/layout/cycle4"/>
    <dgm:cxn modelId="{C8051FA2-F04D-4DA3-98E7-309B28F95389}" type="presOf" srcId="{FA73DF1C-6095-41B0-93A2-29819BC7184B}" destId="{1CBB8E7A-216C-4C1F-8147-C64B1BEEECAD}" srcOrd="1" destOrd="0" presId="urn:microsoft.com/office/officeart/2005/8/layout/cycle4"/>
    <dgm:cxn modelId="{E645D5CF-3678-46CA-8D10-A4F3BEDADE7F}" srcId="{5C5E2E6C-2C20-41CA-ADD0-54FBF7AB75B5}" destId="{FB17B79A-4F73-4D03-927E-D6E0BC279A0A}" srcOrd="3" destOrd="0" parTransId="{471E9354-7D8B-4B24-9CB9-D31460733511}" sibTransId="{C1A5819F-6D9E-4C22-863E-3C9B72D059DA}"/>
    <dgm:cxn modelId="{35A9DB7B-B0CC-4B26-86D7-ED18CACC41CD}" type="presOf" srcId="{A0E08C79-4AF4-4255-8CCF-40E2427D8704}" destId="{14E47B40-59C6-485E-9830-AB6AA74B805C}" srcOrd="0" destOrd="0" presId="urn:microsoft.com/office/officeart/2005/8/layout/cycle4"/>
    <dgm:cxn modelId="{128A8DCC-5C5E-4C76-B96E-7F62ED337873}" type="presOf" srcId="{93DEE2E3-1DC3-45CB-8C70-F0E498E3CB08}" destId="{01626897-9BE3-46A4-B4B1-E6F5467B21B4}" srcOrd="0" destOrd="0" presId="urn:microsoft.com/office/officeart/2005/8/layout/cycle4"/>
    <dgm:cxn modelId="{39396CF8-EB87-4FF7-8940-ED1F0F1F92CB}" srcId="{3443AB75-C53D-4F5A-AB13-0B446CD2C8DD}" destId="{1C3736BE-B745-4D1E-9985-073D12464C64}" srcOrd="0" destOrd="0" parTransId="{0FDA3929-2121-41EB-B843-6F9645D13CE7}" sibTransId="{28D417AB-6736-4BFC-9C1A-B834DE5A4FCC}"/>
    <dgm:cxn modelId="{DEA6E733-E168-40D2-9ECE-E4114B0A9FDF}" srcId="{5C5E2E6C-2C20-41CA-ADD0-54FBF7AB75B5}" destId="{5F6B578E-18F5-48DB-BD49-46E875168ED5}" srcOrd="1" destOrd="0" parTransId="{673D6FEF-73B2-42C1-AA76-D63361850C66}" sibTransId="{DB0B5412-8803-499D-B7E0-6FFF5C8A5A92}"/>
    <dgm:cxn modelId="{2D2C7F23-6C74-4552-A9BE-06D721C5CFF7}" type="presParOf" srcId="{63EC44AF-21FA-48D2-B667-BE680313B3DF}" destId="{FFAB08B3-1DA6-43DC-946B-31AD45ECBC69}" srcOrd="0" destOrd="0" presId="urn:microsoft.com/office/officeart/2005/8/layout/cycle4"/>
    <dgm:cxn modelId="{38B2B4A9-D157-4710-B76C-2474CAC46C13}" type="presParOf" srcId="{FFAB08B3-1DA6-43DC-946B-31AD45ECBC69}" destId="{80E7FB81-6E8D-4F69-A22B-A721D912D57A}" srcOrd="0" destOrd="0" presId="urn:microsoft.com/office/officeart/2005/8/layout/cycle4"/>
    <dgm:cxn modelId="{2D67BC1C-65B9-4CB0-89FF-B527578C2594}" type="presParOf" srcId="{80E7FB81-6E8D-4F69-A22B-A721D912D57A}" destId="{DAC992C1-3AFE-46DD-A17C-4D6E4199A4D8}" srcOrd="0" destOrd="0" presId="urn:microsoft.com/office/officeart/2005/8/layout/cycle4"/>
    <dgm:cxn modelId="{2923A984-CA22-43F4-A7EA-9569F3CD945E}" type="presParOf" srcId="{80E7FB81-6E8D-4F69-A22B-A721D912D57A}" destId="{16EEE662-2414-435B-B511-F31A1342B7B3}" srcOrd="1" destOrd="0" presId="urn:microsoft.com/office/officeart/2005/8/layout/cycle4"/>
    <dgm:cxn modelId="{343714CA-4861-4D90-8E26-77D815A1E7FA}" type="presParOf" srcId="{FFAB08B3-1DA6-43DC-946B-31AD45ECBC69}" destId="{A42B33D0-8E20-4171-9FEC-FAAAA20C113D}" srcOrd="1" destOrd="0" presId="urn:microsoft.com/office/officeart/2005/8/layout/cycle4"/>
    <dgm:cxn modelId="{FE710FAA-6C5F-48F7-9B77-55C867947C43}" type="presParOf" srcId="{A42B33D0-8E20-4171-9FEC-FAAAA20C113D}" destId="{14E47B40-59C6-485E-9830-AB6AA74B805C}" srcOrd="0" destOrd="0" presId="urn:microsoft.com/office/officeart/2005/8/layout/cycle4"/>
    <dgm:cxn modelId="{7E363ACF-5AA1-4634-9C16-222E72EA82FF}" type="presParOf" srcId="{A42B33D0-8E20-4171-9FEC-FAAAA20C113D}" destId="{3730CC73-9C3B-41BA-9D81-3AE85A0CE9A2}" srcOrd="1" destOrd="0" presId="urn:microsoft.com/office/officeart/2005/8/layout/cycle4"/>
    <dgm:cxn modelId="{D83762CC-5BF0-49A3-BDEA-E5EA0237F863}" type="presParOf" srcId="{FFAB08B3-1DA6-43DC-946B-31AD45ECBC69}" destId="{8E95C943-E8DA-44E9-BC4F-F1C3437DF689}" srcOrd="2" destOrd="0" presId="urn:microsoft.com/office/officeart/2005/8/layout/cycle4"/>
    <dgm:cxn modelId="{FF1BAA84-7766-42F3-82E2-E19F5A244F28}" type="presParOf" srcId="{8E95C943-E8DA-44E9-BC4F-F1C3437DF689}" destId="{17D9A9C0-85A5-42E0-ABD1-5D4E50170856}" srcOrd="0" destOrd="0" presId="urn:microsoft.com/office/officeart/2005/8/layout/cycle4"/>
    <dgm:cxn modelId="{F4C867F8-75D6-4C92-A821-C618599C7D2B}" type="presParOf" srcId="{8E95C943-E8DA-44E9-BC4F-F1C3437DF689}" destId="{1CBB8E7A-216C-4C1F-8147-C64B1BEEECAD}" srcOrd="1" destOrd="0" presId="urn:microsoft.com/office/officeart/2005/8/layout/cycle4"/>
    <dgm:cxn modelId="{C6F8365F-3741-4852-9E68-8B319DFB9FDC}" type="presParOf" srcId="{FFAB08B3-1DA6-43DC-946B-31AD45ECBC69}" destId="{4945D36F-4D5B-4CB7-8C16-1847C13B7818}" srcOrd="3" destOrd="0" presId="urn:microsoft.com/office/officeart/2005/8/layout/cycle4"/>
    <dgm:cxn modelId="{410B50D1-B08E-4ECA-9179-A46DD47C785E}" type="presParOf" srcId="{4945D36F-4D5B-4CB7-8C16-1847C13B7818}" destId="{B436D5AC-750C-4C23-8C05-0BD74C5FC8F9}" srcOrd="0" destOrd="0" presId="urn:microsoft.com/office/officeart/2005/8/layout/cycle4"/>
    <dgm:cxn modelId="{53B81190-FEDD-49DF-8075-5FB039BAF09A}" type="presParOf" srcId="{4945D36F-4D5B-4CB7-8C16-1847C13B7818}" destId="{FEB61210-1056-4795-AC20-9F0EBF5E3E5C}" srcOrd="1" destOrd="0" presId="urn:microsoft.com/office/officeart/2005/8/layout/cycle4"/>
    <dgm:cxn modelId="{CC982FCC-7D72-4342-A03C-3EE28EECA02D}" type="presParOf" srcId="{FFAB08B3-1DA6-43DC-946B-31AD45ECBC69}" destId="{369A95F4-CA07-4212-AF99-E136C1F45937}" srcOrd="4" destOrd="0" presId="urn:microsoft.com/office/officeart/2005/8/layout/cycle4"/>
    <dgm:cxn modelId="{F6A1354C-8497-4CF1-8279-2FD66581E5CE}" type="presParOf" srcId="{63EC44AF-21FA-48D2-B667-BE680313B3DF}" destId="{7298EB2C-F4C6-45C6-95F7-6E47B245B69D}" srcOrd="1" destOrd="0" presId="urn:microsoft.com/office/officeart/2005/8/layout/cycle4"/>
    <dgm:cxn modelId="{795540EB-BB2E-4291-A726-58A76BDEE91D}" type="presParOf" srcId="{7298EB2C-F4C6-45C6-95F7-6E47B245B69D}" destId="{F53645F1-75A3-4645-ABDE-D02231CBD645}" srcOrd="0" destOrd="0" presId="urn:microsoft.com/office/officeart/2005/8/layout/cycle4"/>
    <dgm:cxn modelId="{9425D87F-3DAC-4907-B411-F485C6ED0CC0}" type="presParOf" srcId="{7298EB2C-F4C6-45C6-95F7-6E47B245B69D}" destId="{8EBFB530-B537-497F-94F4-FE68254C48AB}" srcOrd="1" destOrd="0" presId="urn:microsoft.com/office/officeart/2005/8/layout/cycle4"/>
    <dgm:cxn modelId="{B7D8BB69-4B47-4EEC-BC6E-08AE82E91121}" type="presParOf" srcId="{7298EB2C-F4C6-45C6-95F7-6E47B245B69D}" destId="{01626897-9BE3-46A4-B4B1-E6F5467B21B4}" srcOrd="2" destOrd="0" presId="urn:microsoft.com/office/officeart/2005/8/layout/cycle4"/>
    <dgm:cxn modelId="{776A8009-22E6-4047-8A71-6C61997AD9B1}" type="presParOf" srcId="{7298EB2C-F4C6-45C6-95F7-6E47B245B69D}" destId="{10C6B363-F2D1-48D8-A0F8-1AE761CD261B}" srcOrd="3" destOrd="0" presId="urn:microsoft.com/office/officeart/2005/8/layout/cycle4"/>
    <dgm:cxn modelId="{970107E5-ABA6-4D50-9F4A-A79C9ECAEDDF}" type="presParOf" srcId="{7298EB2C-F4C6-45C6-95F7-6E47B245B69D}" destId="{F7EE5EAD-453B-4C70-B7ED-DD5BE701F2CF}" srcOrd="4" destOrd="0" presId="urn:microsoft.com/office/officeart/2005/8/layout/cycle4"/>
    <dgm:cxn modelId="{A569EFE0-4187-4EDF-A8FD-0EFF265CACFF}" type="presParOf" srcId="{63EC44AF-21FA-48D2-B667-BE680313B3DF}" destId="{5C49D602-E169-4987-8572-C59DF7A1EDBD}" srcOrd="2" destOrd="0" presId="urn:microsoft.com/office/officeart/2005/8/layout/cycle4"/>
    <dgm:cxn modelId="{EBF80E6F-F5C7-4BB3-B674-6551B4949C3B}" type="presParOf" srcId="{63EC44AF-21FA-48D2-B667-BE680313B3DF}" destId="{2D1C2C41-A5EB-45F0-808B-E39D1592FEC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040742C-8E5C-413B-89D2-47E85A48BD71}"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zh-TW" altLang="en-US"/>
        </a:p>
      </dgm:t>
    </dgm:pt>
    <dgm:pt modelId="{555D42C3-6F34-4A92-838A-F2E1168FB3B6}">
      <dgm:prSet phldrT="[文字]"/>
      <dgm:spPr/>
      <dgm:t>
        <a:bodyPr/>
        <a:lstStyle/>
        <a:p>
          <a:r>
            <a:rPr lang="zh-TW" altLang="en-US" dirty="0" smtClean="0">
              <a:solidFill>
                <a:schemeClr val="bg1"/>
              </a:solidFill>
              <a:latin typeface="華康儷中宋" panose="02020509000000000000" pitchFamily="49" charset="-120"/>
              <a:ea typeface="華康儷中宋" panose="02020509000000000000" pitchFamily="49" charset="-120"/>
            </a:rPr>
            <a:t>場合</a:t>
          </a:r>
          <a:endParaRPr lang="zh-TW" altLang="en-US" dirty="0">
            <a:solidFill>
              <a:schemeClr val="bg1"/>
            </a:solidFill>
            <a:latin typeface="華康儷中宋" panose="02020509000000000000" pitchFamily="49" charset="-120"/>
            <a:ea typeface="華康儷中宋" panose="02020509000000000000" pitchFamily="49" charset="-120"/>
          </a:endParaRPr>
        </a:p>
      </dgm:t>
    </dgm:pt>
    <dgm:pt modelId="{C8CC7122-3697-4DD7-8D42-4A4332CF23D6}" type="parTrans" cxnId="{91FBE6FC-7C79-467C-989E-A4E6C6DD7294}">
      <dgm:prSet/>
      <dgm:spPr/>
      <dgm:t>
        <a:bodyPr/>
        <a:lstStyle/>
        <a:p>
          <a:endParaRPr lang="zh-TW" altLang="en-US"/>
        </a:p>
      </dgm:t>
    </dgm:pt>
    <dgm:pt modelId="{00B8BC95-A050-4985-937A-6A3A56C37436}" type="sibTrans" cxnId="{91FBE6FC-7C79-467C-989E-A4E6C6DD7294}">
      <dgm:prSet/>
      <dgm:spPr/>
      <dgm:t>
        <a:bodyPr/>
        <a:lstStyle/>
        <a:p>
          <a:endParaRPr lang="zh-TW" altLang="en-US"/>
        </a:p>
      </dgm:t>
    </dgm:pt>
    <dgm:pt modelId="{6E6C9C7E-E47D-4A5D-A3B2-7D4E70104C9D}">
      <dgm:prSet phldrT="[文字]" custT="1"/>
      <dgm:spPr/>
      <dgm:t>
        <a:bodyPr/>
        <a:lstStyle/>
        <a:p>
          <a:r>
            <a:rPr lang="zh-TW" altLang="en-US" sz="1500" dirty="0" smtClean="0">
              <a:solidFill>
                <a:schemeClr val="tx1"/>
              </a:solidFill>
              <a:latin typeface="華康儷中宋" panose="02020509000000000000" pitchFamily="49" charset="-120"/>
              <a:ea typeface="華康儷中宋" panose="02020509000000000000" pitchFamily="49" charset="-120"/>
            </a:rPr>
            <a:t>公開報告</a:t>
          </a:r>
          <a:endParaRPr lang="zh-TW" altLang="en-US" sz="1500" dirty="0">
            <a:solidFill>
              <a:schemeClr val="tx1"/>
            </a:solidFill>
            <a:latin typeface="華康儷中宋" panose="02020509000000000000" pitchFamily="49" charset="-120"/>
            <a:ea typeface="華康儷中宋" panose="02020509000000000000" pitchFamily="49" charset="-120"/>
          </a:endParaRPr>
        </a:p>
      </dgm:t>
    </dgm:pt>
    <dgm:pt modelId="{3D8D2802-BF85-4154-8411-F4C5E632FC57}" type="parTrans" cxnId="{0878726D-4BC0-45F3-B47B-074DF49CA867}">
      <dgm:prSet/>
      <dgm:spPr/>
      <dgm:t>
        <a:bodyPr/>
        <a:lstStyle/>
        <a:p>
          <a:endParaRPr lang="zh-TW" altLang="en-US"/>
        </a:p>
      </dgm:t>
    </dgm:pt>
    <dgm:pt modelId="{BCBA9DAF-6232-419C-A39D-05677CBDC4AC}" type="sibTrans" cxnId="{0878726D-4BC0-45F3-B47B-074DF49CA867}">
      <dgm:prSet/>
      <dgm:spPr/>
      <dgm:t>
        <a:bodyPr/>
        <a:lstStyle/>
        <a:p>
          <a:endParaRPr lang="zh-TW" altLang="en-US"/>
        </a:p>
      </dgm:t>
    </dgm:pt>
    <dgm:pt modelId="{CDBDB2BF-1B5C-41F3-B406-2AD236242C1E}">
      <dgm:prSet phldrT="[文字]"/>
      <dgm:spPr/>
      <dgm:t>
        <a:bodyPr/>
        <a:lstStyle/>
        <a:p>
          <a:r>
            <a:rPr lang="zh-TW" altLang="en-US" dirty="0" smtClean="0">
              <a:latin typeface="華康儷中宋" panose="02020509000000000000" pitchFamily="49" charset="-120"/>
              <a:ea typeface="華康儷中宋" panose="02020509000000000000" pitchFamily="49" charset="-120"/>
            </a:rPr>
            <a:t>目的</a:t>
          </a:r>
          <a:endParaRPr lang="zh-TW" altLang="en-US" dirty="0">
            <a:latin typeface="華康儷中宋" panose="02020509000000000000" pitchFamily="49" charset="-120"/>
            <a:ea typeface="華康儷中宋" panose="02020509000000000000" pitchFamily="49" charset="-120"/>
          </a:endParaRPr>
        </a:p>
      </dgm:t>
    </dgm:pt>
    <dgm:pt modelId="{A7895062-287F-4960-94F9-9E49D9CDF281}" type="parTrans" cxnId="{14A2BA0B-CDE9-4D36-B06A-945E92F427E1}">
      <dgm:prSet/>
      <dgm:spPr/>
      <dgm:t>
        <a:bodyPr/>
        <a:lstStyle/>
        <a:p>
          <a:endParaRPr lang="zh-TW" altLang="en-US"/>
        </a:p>
      </dgm:t>
    </dgm:pt>
    <dgm:pt modelId="{FE19B671-44E0-4349-AE94-EAD11BDB932F}" type="sibTrans" cxnId="{14A2BA0B-CDE9-4D36-B06A-945E92F427E1}">
      <dgm:prSet/>
      <dgm:spPr/>
      <dgm:t>
        <a:bodyPr/>
        <a:lstStyle/>
        <a:p>
          <a:endParaRPr lang="zh-TW" altLang="en-US"/>
        </a:p>
      </dgm:t>
    </dgm:pt>
    <dgm:pt modelId="{8AB1C6DE-F818-4553-AA97-98D01C5A791B}">
      <dgm:prSet phldrT="[文字]"/>
      <dgm:spPr/>
      <dgm:t>
        <a:bodyPr/>
        <a:lstStyle/>
        <a:p>
          <a:r>
            <a:rPr lang="zh-TW" altLang="en-US" dirty="0" smtClean="0">
              <a:solidFill>
                <a:schemeClr val="tx1"/>
              </a:solidFill>
              <a:latin typeface="華康儷中宋" panose="02020509000000000000" pitchFamily="49" charset="-120"/>
              <a:ea typeface="華康儷中宋" panose="02020509000000000000" pitchFamily="49" charset="-120"/>
            </a:rPr>
            <a:t>老師</a:t>
          </a:r>
          <a:r>
            <a:rPr lang="en-US" altLang="zh-TW" dirty="0" smtClean="0">
              <a:solidFill>
                <a:schemeClr val="tx1"/>
              </a:solidFill>
              <a:latin typeface="華康儷中宋" panose="02020509000000000000" pitchFamily="49" charset="-120"/>
              <a:ea typeface="華康儷中宋" panose="02020509000000000000" pitchFamily="49" charset="-120"/>
            </a:rPr>
            <a:t>/</a:t>
          </a:r>
          <a:r>
            <a:rPr lang="zh-TW" altLang="en-US" dirty="0" smtClean="0">
              <a:solidFill>
                <a:schemeClr val="tx1"/>
              </a:solidFill>
              <a:latin typeface="華康儷中宋" panose="02020509000000000000" pitchFamily="49" charset="-120"/>
              <a:ea typeface="華康儷中宋" panose="02020509000000000000" pitchFamily="49" charset="-120"/>
            </a:rPr>
            <a:t>評審</a:t>
          </a:r>
          <a:endParaRPr lang="zh-TW" altLang="en-US" dirty="0">
            <a:solidFill>
              <a:schemeClr val="tx1"/>
            </a:solidFill>
            <a:latin typeface="華康儷中宋" panose="02020509000000000000" pitchFamily="49" charset="-120"/>
            <a:ea typeface="華康儷中宋" panose="02020509000000000000" pitchFamily="49" charset="-120"/>
          </a:endParaRPr>
        </a:p>
      </dgm:t>
    </dgm:pt>
    <dgm:pt modelId="{48B19643-2228-417C-BC85-BF3A5E2205BF}" type="parTrans" cxnId="{5B90E1C0-4744-491E-9682-A726E6D1A0A6}">
      <dgm:prSet/>
      <dgm:spPr/>
      <dgm:t>
        <a:bodyPr/>
        <a:lstStyle/>
        <a:p>
          <a:endParaRPr lang="zh-TW" altLang="en-US"/>
        </a:p>
      </dgm:t>
    </dgm:pt>
    <dgm:pt modelId="{A5727917-2744-42BB-8B5D-33583F8E1BD5}" type="sibTrans" cxnId="{5B90E1C0-4744-491E-9682-A726E6D1A0A6}">
      <dgm:prSet/>
      <dgm:spPr/>
      <dgm:t>
        <a:bodyPr/>
        <a:lstStyle/>
        <a:p>
          <a:endParaRPr lang="zh-TW" altLang="en-US"/>
        </a:p>
      </dgm:t>
    </dgm:pt>
    <dgm:pt modelId="{7653C95F-2AB8-4A81-93B2-AEE7FE69D307}">
      <dgm:prSet phldrT="[文字]"/>
      <dgm:spPr/>
      <dgm:t>
        <a:bodyPr/>
        <a:lstStyle/>
        <a:p>
          <a:r>
            <a:rPr lang="zh-TW" altLang="en-US" dirty="0" smtClean="0">
              <a:solidFill>
                <a:schemeClr val="bg1"/>
              </a:solidFill>
              <a:latin typeface="華康儷中宋" panose="02020509000000000000" pitchFamily="49" charset="-120"/>
              <a:ea typeface="華康儷中宋" panose="02020509000000000000" pitchFamily="49" charset="-120"/>
            </a:rPr>
            <a:t>對象</a:t>
          </a:r>
          <a:endParaRPr lang="zh-TW" altLang="en-US" dirty="0">
            <a:solidFill>
              <a:schemeClr val="bg1"/>
            </a:solidFill>
            <a:latin typeface="華康儷中宋" panose="02020509000000000000" pitchFamily="49" charset="-120"/>
            <a:ea typeface="華康儷中宋" panose="02020509000000000000" pitchFamily="49" charset="-120"/>
          </a:endParaRPr>
        </a:p>
      </dgm:t>
    </dgm:pt>
    <dgm:pt modelId="{CE81B648-4940-4FA8-BC9C-497496AC5FB5}" type="parTrans" cxnId="{077B1B38-7D1E-43D0-93DE-5D90E1B82BC9}">
      <dgm:prSet/>
      <dgm:spPr/>
      <dgm:t>
        <a:bodyPr/>
        <a:lstStyle/>
        <a:p>
          <a:endParaRPr lang="zh-TW" altLang="en-US"/>
        </a:p>
      </dgm:t>
    </dgm:pt>
    <dgm:pt modelId="{2E302753-4426-4D68-916D-3EC7C7AFC977}" type="sibTrans" cxnId="{077B1B38-7D1E-43D0-93DE-5D90E1B82BC9}">
      <dgm:prSet/>
      <dgm:spPr/>
      <dgm:t>
        <a:bodyPr/>
        <a:lstStyle/>
        <a:p>
          <a:endParaRPr lang="zh-TW" altLang="en-US"/>
        </a:p>
      </dgm:t>
    </dgm:pt>
    <dgm:pt modelId="{92094B8D-6FDE-4EE0-80D1-E06A9C1F3327}">
      <dgm:prSet phldrT="[文字]" custT="1"/>
      <dgm:spPr/>
      <dgm:t>
        <a:bodyPr/>
        <a:lstStyle/>
        <a:p>
          <a:r>
            <a:rPr lang="zh-TW" altLang="en-US" sz="1400" dirty="0" smtClean="0">
              <a:latin typeface="華康儷中宋" panose="02020509000000000000" pitchFamily="49" charset="-120"/>
              <a:ea typeface="華康儷中宋" panose="02020509000000000000" pitchFamily="49" charset="-120"/>
            </a:rPr>
            <a:t>溝通表達</a:t>
          </a:r>
          <a:endParaRPr lang="zh-TW" altLang="en-US" sz="1400" dirty="0">
            <a:latin typeface="華康儷中宋" panose="02020509000000000000" pitchFamily="49" charset="-120"/>
            <a:ea typeface="華康儷中宋" panose="02020509000000000000" pitchFamily="49" charset="-120"/>
          </a:endParaRPr>
        </a:p>
      </dgm:t>
    </dgm:pt>
    <dgm:pt modelId="{5264BBEA-9201-4055-8D72-65E4D0C91A24}" type="parTrans" cxnId="{FAF81DC7-7B25-4867-9751-D2C709BB77CB}">
      <dgm:prSet/>
      <dgm:spPr/>
      <dgm:t>
        <a:bodyPr/>
        <a:lstStyle/>
        <a:p>
          <a:endParaRPr lang="zh-TW" altLang="en-US"/>
        </a:p>
      </dgm:t>
    </dgm:pt>
    <dgm:pt modelId="{6E9D7D40-A29A-477E-93DC-C62F768D7AE6}" type="sibTrans" cxnId="{FAF81DC7-7B25-4867-9751-D2C709BB77CB}">
      <dgm:prSet/>
      <dgm:spPr/>
      <dgm:t>
        <a:bodyPr/>
        <a:lstStyle/>
        <a:p>
          <a:endParaRPr lang="zh-TW" altLang="en-US"/>
        </a:p>
      </dgm:t>
    </dgm:pt>
    <dgm:pt modelId="{E99B0711-C293-4135-B3B4-FA5B12AFB87F}">
      <dgm:prSet phldrT="[文字]"/>
      <dgm:spPr/>
      <dgm:t>
        <a:bodyPr/>
        <a:lstStyle/>
        <a:p>
          <a:r>
            <a:rPr lang="zh-TW" altLang="en-US" dirty="0" smtClean="0">
              <a:solidFill>
                <a:schemeClr val="bg1"/>
              </a:solidFill>
              <a:latin typeface="華康儷中宋" panose="02020509000000000000" pitchFamily="49" charset="-120"/>
              <a:ea typeface="華康儷中宋" panose="02020509000000000000" pitchFamily="49" charset="-120"/>
            </a:rPr>
            <a:t>工具</a:t>
          </a:r>
          <a:endParaRPr lang="zh-TW" altLang="en-US" dirty="0">
            <a:solidFill>
              <a:schemeClr val="bg1"/>
            </a:solidFill>
            <a:latin typeface="華康儷中宋" panose="02020509000000000000" pitchFamily="49" charset="-120"/>
            <a:ea typeface="華康儷中宋" panose="02020509000000000000" pitchFamily="49" charset="-120"/>
          </a:endParaRPr>
        </a:p>
      </dgm:t>
    </dgm:pt>
    <dgm:pt modelId="{5C663BE6-378C-4DB5-A4E7-4EE74AE610FC}" type="parTrans" cxnId="{FD8212BB-4381-4324-96CD-F15834A613CD}">
      <dgm:prSet/>
      <dgm:spPr/>
      <dgm:t>
        <a:bodyPr/>
        <a:lstStyle/>
        <a:p>
          <a:endParaRPr lang="zh-TW" altLang="en-US"/>
        </a:p>
      </dgm:t>
    </dgm:pt>
    <dgm:pt modelId="{C4D6FB30-2937-44DC-AAA2-20857D47C6B5}" type="sibTrans" cxnId="{FD8212BB-4381-4324-96CD-F15834A613CD}">
      <dgm:prSet/>
      <dgm:spPr/>
      <dgm:t>
        <a:bodyPr/>
        <a:lstStyle/>
        <a:p>
          <a:endParaRPr lang="zh-TW" altLang="en-US"/>
        </a:p>
      </dgm:t>
    </dgm:pt>
    <dgm:pt modelId="{C849D349-FA64-44EF-B5C6-6B737B413271}">
      <dgm:prSet phldrT="[文字]"/>
      <dgm:spPr/>
      <dgm:t>
        <a:bodyPr/>
        <a:lstStyle/>
        <a:p>
          <a:r>
            <a:rPr lang="zh-TW" altLang="en-US" dirty="0" smtClean="0">
              <a:latin typeface="華康儷中宋" panose="02020509000000000000" pitchFamily="49" charset="-120"/>
              <a:ea typeface="華康儷中宋" panose="02020509000000000000" pitchFamily="49" charset="-120"/>
            </a:rPr>
            <a:t>簡報</a:t>
          </a:r>
          <a:endParaRPr lang="zh-TW" altLang="en-US" dirty="0">
            <a:latin typeface="華康儷中宋" panose="02020509000000000000" pitchFamily="49" charset="-120"/>
            <a:ea typeface="華康儷中宋" panose="02020509000000000000" pitchFamily="49" charset="-120"/>
          </a:endParaRPr>
        </a:p>
      </dgm:t>
    </dgm:pt>
    <dgm:pt modelId="{4DEF300A-F1A7-42CD-BD24-867A3745A2AA}" type="parTrans" cxnId="{FEB5E968-E1E4-4894-A026-B7245B0CD916}">
      <dgm:prSet/>
      <dgm:spPr/>
      <dgm:t>
        <a:bodyPr/>
        <a:lstStyle/>
        <a:p>
          <a:endParaRPr lang="zh-TW" altLang="en-US"/>
        </a:p>
      </dgm:t>
    </dgm:pt>
    <dgm:pt modelId="{9C12F5D2-7916-4C01-AECB-BFC74DE625D9}" type="sibTrans" cxnId="{FEB5E968-E1E4-4894-A026-B7245B0CD916}">
      <dgm:prSet/>
      <dgm:spPr/>
      <dgm:t>
        <a:bodyPr/>
        <a:lstStyle/>
        <a:p>
          <a:endParaRPr lang="zh-TW" altLang="en-US"/>
        </a:p>
      </dgm:t>
    </dgm:pt>
    <dgm:pt modelId="{3582047B-C969-45BD-A406-829E0BAD38E4}">
      <dgm:prSet phldrT="[文字]" custT="1"/>
      <dgm:spPr/>
      <dgm:t>
        <a:bodyPr/>
        <a:lstStyle/>
        <a:p>
          <a:r>
            <a:rPr lang="zh-TW" altLang="en-US" sz="1500" dirty="0" smtClean="0">
              <a:solidFill>
                <a:schemeClr val="tx1"/>
              </a:solidFill>
              <a:latin typeface="華康儷中宋" panose="02020509000000000000" pitchFamily="49" charset="-120"/>
              <a:ea typeface="華康儷中宋" panose="02020509000000000000" pitchFamily="49" charset="-120"/>
            </a:rPr>
            <a:t>競賽</a:t>
          </a:r>
          <a:endParaRPr lang="zh-TW" altLang="en-US" sz="1500" dirty="0">
            <a:solidFill>
              <a:schemeClr val="tx1"/>
            </a:solidFill>
            <a:latin typeface="華康儷中宋" panose="02020509000000000000" pitchFamily="49" charset="-120"/>
            <a:ea typeface="華康儷中宋" panose="02020509000000000000" pitchFamily="49" charset="-120"/>
          </a:endParaRPr>
        </a:p>
      </dgm:t>
    </dgm:pt>
    <dgm:pt modelId="{A5FF962C-9A66-4FBD-A748-689AC725CC39}" type="parTrans" cxnId="{FB0C39BE-0EAE-43AE-A3AF-46F7CC2E3CDB}">
      <dgm:prSet/>
      <dgm:spPr/>
      <dgm:t>
        <a:bodyPr/>
        <a:lstStyle/>
        <a:p>
          <a:endParaRPr lang="zh-TW" altLang="en-US"/>
        </a:p>
      </dgm:t>
    </dgm:pt>
    <dgm:pt modelId="{94E13937-D613-485A-9D24-ECE6B4044BBC}" type="sibTrans" cxnId="{FB0C39BE-0EAE-43AE-A3AF-46F7CC2E3CDB}">
      <dgm:prSet/>
      <dgm:spPr/>
      <dgm:t>
        <a:bodyPr/>
        <a:lstStyle/>
        <a:p>
          <a:endParaRPr lang="zh-TW" altLang="en-US"/>
        </a:p>
      </dgm:t>
    </dgm:pt>
    <dgm:pt modelId="{4412A8C1-F866-4F65-9E3C-6496D9135DA2}">
      <dgm:prSet phldrT="[文字]"/>
      <dgm:spPr/>
      <dgm:t>
        <a:bodyPr/>
        <a:lstStyle/>
        <a:p>
          <a:r>
            <a:rPr lang="zh-TW" altLang="en-US" dirty="0" smtClean="0">
              <a:latin typeface="華康儷中宋" panose="02020509000000000000" pitchFamily="49" charset="-120"/>
              <a:ea typeface="華康儷中宋" panose="02020509000000000000" pitchFamily="49" charset="-120"/>
            </a:rPr>
            <a:t>輔助工具</a:t>
          </a:r>
          <a:endParaRPr lang="zh-TW" altLang="en-US" dirty="0">
            <a:latin typeface="華康儷中宋" panose="02020509000000000000" pitchFamily="49" charset="-120"/>
            <a:ea typeface="華康儷中宋" panose="02020509000000000000" pitchFamily="49" charset="-120"/>
          </a:endParaRPr>
        </a:p>
      </dgm:t>
    </dgm:pt>
    <dgm:pt modelId="{E0CEFFEB-B831-4633-935F-4589033115A2}" type="parTrans" cxnId="{9DECC81A-814D-4F90-B1F1-2504DFDFB6D0}">
      <dgm:prSet/>
      <dgm:spPr/>
      <dgm:t>
        <a:bodyPr/>
        <a:lstStyle/>
        <a:p>
          <a:endParaRPr lang="zh-TW" altLang="en-US"/>
        </a:p>
      </dgm:t>
    </dgm:pt>
    <dgm:pt modelId="{B5B55F4D-A797-494B-AD2C-29E870F86D0D}" type="sibTrans" cxnId="{9DECC81A-814D-4F90-B1F1-2504DFDFB6D0}">
      <dgm:prSet/>
      <dgm:spPr/>
      <dgm:t>
        <a:bodyPr/>
        <a:lstStyle/>
        <a:p>
          <a:endParaRPr lang="zh-TW" altLang="en-US"/>
        </a:p>
      </dgm:t>
    </dgm:pt>
    <dgm:pt modelId="{FCA504D7-2E9B-44A4-9334-50036AE96F2E}">
      <dgm:prSet phldrT="[文字]"/>
      <dgm:spPr/>
      <dgm:t>
        <a:bodyPr/>
        <a:lstStyle/>
        <a:p>
          <a:r>
            <a:rPr lang="zh-TW" altLang="en-US" dirty="0" smtClean="0">
              <a:solidFill>
                <a:schemeClr val="tx1"/>
              </a:solidFill>
              <a:latin typeface="華康儷中宋" panose="02020509000000000000" pitchFamily="49" charset="-120"/>
              <a:ea typeface="華康儷中宋" panose="02020509000000000000" pitchFamily="49" charset="-120"/>
            </a:rPr>
            <a:t>同學</a:t>
          </a:r>
          <a:endParaRPr lang="zh-TW" altLang="en-US" dirty="0">
            <a:solidFill>
              <a:schemeClr val="tx1"/>
            </a:solidFill>
            <a:latin typeface="華康儷中宋" panose="02020509000000000000" pitchFamily="49" charset="-120"/>
            <a:ea typeface="華康儷中宋" panose="02020509000000000000" pitchFamily="49" charset="-120"/>
          </a:endParaRPr>
        </a:p>
      </dgm:t>
    </dgm:pt>
    <dgm:pt modelId="{4966F1CA-432B-4752-9468-D55F1B49BA8D}" type="parTrans" cxnId="{A8CE1443-6B9D-4E4D-A2F8-FE2A49EFC260}">
      <dgm:prSet/>
      <dgm:spPr/>
      <dgm:t>
        <a:bodyPr/>
        <a:lstStyle/>
        <a:p>
          <a:endParaRPr lang="zh-TW" altLang="en-US"/>
        </a:p>
      </dgm:t>
    </dgm:pt>
    <dgm:pt modelId="{3334F361-45E1-4BCE-A8A9-13AF288CB626}" type="sibTrans" cxnId="{A8CE1443-6B9D-4E4D-A2F8-FE2A49EFC260}">
      <dgm:prSet/>
      <dgm:spPr/>
      <dgm:t>
        <a:bodyPr/>
        <a:lstStyle/>
        <a:p>
          <a:endParaRPr lang="zh-TW" altLang="en-US"/>
        </a:p>
      </dgm:t>
    </dgm:pt>
    <dgm:pt modelId="{18DDA54C-07BF-45F8-9042-6340C3DD9A01}">
      <dgm:prSet phldrT="[文字]" custT="1"/>
      <dgm:spPr/>
      <dgm:t>
        <a:bodyPr/>
        <a:lstStyle/>
        <a:p>
          <a:r>
            <a:rPr lang="zh-TW" altLang="en-US" sz="1400" dirty="0" smtClean="0">
              <a:latin typeface="華康儷中宋" panose="02020509000000000000" pitchFamily="49" charset="-120"/>
              <a:ea typeface="華康儷中宋" panose="02020509000000000000" pitchFamily="49" charset="-120"/>
            </a:rPr>
            <a:t>傳達</a:t>
          </a:r>
          <a:r>
            <a:rPr lang="en-US" altLang="zh-TW" sz="1400" dirty="0" smtClean="0">
              <a:latin typeface="華康儷中宋" panose="02020509000000000000" pitchFamily="49" charset="-120"/>
              <a:ea typeface="華康儷中宋" panose="02020509000000000000" pitchFamily="49" charset="-120"/>
            </a:rPr>
            <a:t>/</a:t>
          </a:r>
          <a:r>
            <a:rPr lang="zh-TW" altLang="en-US" sz="1400" dirty="0" smtClean="0">
              <a:latin typeface="華康儷中宋" panose="02020509000000000000" pitchFamily="49" charset="-120"/>
              <a:ea typeface="華康儷中宋" panose="02020509000000000000" pitchFamily="49" charset="-120"/>
            </a:rPr>
            <a:t>說服</a:t>
          </a:r>
          <a:endParaRPr lang="zh-TW" altLang="en-US" sz="1400" dirty="0">
            <a:latin typeface="華康儷中宋" panose="02020509000000000000" pitchFamily="49" charset="-120"/>
            <a:ea typeface="華康儷中宋" panose="02020509000000000000" pitchFamily="49" charset="-120"/>
          </a:endParaRPr>
        </a:p>
      </dgm:t>
    </dgm:pt>
    <dgm:pt modelId="{AAB5FACB-B56F-4180-B4A9-727991237755}" type="parTrans" cxnId="{162B131E-86E1-4E0A-A538-AA768944FE6E}">
      <dgm:prSet/>
      <dgm:spPr/>
      <dgm:t>
        <a:bodyPr/>
        <a:lstStyle/>
        <a:p>
          <a:endParaRPr lang="zh-TW" altLang="en-US"/>
        </a:p>
      </dgm:t>
    </dgm:pt>
    <dgm:pt modelId="{65C91748-1634-45F2-9481-C00B2D83D8F6}" type="sibTrans" cxnId="{162B131E-86E1-4E0A-A538-AA768944FE6E}">
      <dgm:prSet/>
      <dgm:spPr/>
      <dgm:t>
        <a:bodyPr/>
        <a:lstStyle/>
        <a:p>
          <a:endParaRPr lang="zh-TW" altLang="en-US"/>
        </a:p>
      </dgm:t>
    </dgm:pt>
    <dgm:pt modelId="{671221AC-43FF-491B-8C1D-07E09593C449}" type="pres">
      <dgm:prSet presAssocID="{4040742C-8E5C-413B-89D2-47E85A48BD71}" presName="cycleMatrixDiagram" presStyleCnt="0">
        <dgm:presLayoutVars>
          <dgm:chMax val="1"/>
          <dgm:dir/>
          <dgm:animLvl val="lvl"/>
          <dgm:resizeHandles val="exact"/>
        </dgm:presLayoutVars>
      </dgm:prSet>
      <dgm:spPr/>
      <dgm:t>
        <a:bodyPr/>
        <a:lstStyle/>
        <a:p>
          <a:endParaRPr lang="zh-TW" altLang="en-US"/>
        </a:p>
      </dgm:t>
    </dgm:pt>
    <dgm:pt modelId="{73B25F9B-B4C0-47C6-BCF1-7B59E79DFF25}" type="pres">
      <dgm:prSet presAssocID="{4040742C-8E5C-413B-89D2-47E85A48BD71}" presName="children" presStyleCnt="0"/>
      <dgm:spPr/>
    </dgm:pt>
    <dgm:pt modelId="{3DD76FA4-D2DF-41CA-8535-021053987EAE}" type="pres">
      <dgm:prSet presAssocID="{4040742C-8E5C-413B-89D2-47E85A48BD71}" presName="child1group" presStyleCnt="0"/>
      <dgm:spPr/>
    </dgm:pt>
    <dgm:pt modelId="{940EB601-9362-4EB8-AC90-213F2BB25831}" type="pres">
      <dgm:prSet presAssocID="{4040742C-8E5C-413B-89D2-47E85A48BD71}" presName="child1" presStyleLbl="bgAcc1" presStyleIdx="0" presStyleCnt="4"/>
      <dgm:spPr/>
      <dgm:t>
        <a:bodyPr/>
        <a:lstStyle/>
        <a:p>
          <a:endParaRPr lang="zh-TW" altLang="en-US"/>
        </a:p>
      </dgm:t>
    </dgm:pt>
    <dgm:pt modelId="{B5C4D413-4846-417D-A842-947FF7BB04D2}" type="pres">
      <dgm:prSet presAssocID="{4040742C-8E5C-413B-89D2-47E85A48BD71}" presName="child1Text" presStyleLbl="bgAcc1" presStyleIdx="0" presStyleCnt="4">
        <dgm:presLayoutVars>
          <dgm:bulletEnabled val="1"/>
        </dgm:presLayoutVars>
      </dgm:prSet>
      <dgm:spPr/>
      <dgm:t>
        <a:bodyPr/>
        <a:lstStyle/>
        <a:p>
          <a:endParaRPr lang="zh-TW" altLang="en-US"/>
        </a:p>
      </dgm:t>
    </dgm:pt>
    <dgm:pt modelId="{96FB04AD-85B1-4D1A-8657-966EAB79B010}" type="pres">
      <dgm:prSet presAssocID="{4040742C-8E5C-413B-89D2-47E85A48BD71}" presName="child2group" presStyleCnt="0"/>
      <dgm:spPr/>
    </dgm:pt>
    <dgm:pt modelId="{96CDCD16-2017-4C35-AAF4-4E0CD258CEC6}" type="pres">
      <dgm:prSet presAssocID="{4040742C-8E5C-413B-89D2-47E85A48BD71}" presName="child2" presStyleLbl="bgAcc1" presStyleIdx="1" presStyleCnt="4"/>
      <dgm:spPr/>
      <dgm:t>
        <a:bodyPr/>
        <a:lstStyle/>
        <a:p>
          <a:endParaRPr lang="zh-TW" altLang="en-US"/>
        </a:p>
      </dgm:t>
    </dgm:pt>
    <dgm:pt modelId="{A4B1B498-7745-4A63-9691-08A2496600FF}" type="pres">
      <dgm:prSet presAssocID="{4040742C-8E5C-413B-89D2-47E85A48BD71}" presName="child2Text" presStyleLbl="bgAcc1" presStyleIdx="1" presStyleCnt="4">
        <dgm:presLayoutVars>
          <dgm:bulletEnabled val="1"/>
        </dgm:presLayoutVars>
      </dgm:prSet>
      <dgm:spPr/>
      <dgm:t>
        <a:bodyPr/>
        <a:lstStyle/>
        <a:p>
          <a:endParaRPr lang="zh-TW" altLang="en-US"/>
        </a:p>
      </dgm:t>
    </dgm:pt>
    <dgm:pt modelId="{9B467056-3AC9-4CF5-9FF9-4483C65987AA}" type="pres">
      <dgm:prSet presAssocID="{4040742C-8E5C-413B-89D2-47E85A48BD71}" presName="child3group" presStyleCnt="0"/>
      <dgm:spPr/>
    </dgm:pt>
    <dgm:pt modelId="{C3ECF086-965C-47BB-A493-16996324EA58}" type="pres">
      <dgm:prSet presAssocID="{4040742C-8E5C-413B-89D2-47E85A48BD71}" presName="child3" presStyleLbl="bgAcc1" presStyleIdx="2" presStyleCnt="4"/>
      <dgm:spPr/>
      <dgm:t>
        <a:bodyPr/>
        <a:lstStyle/>
        <a:p>
          <a:endParaRPr lang="zh-TW" altLang="en-US"/>
        </a:p>
      </dgm:t>
    </dgm:pt>
    <dgm:pt modelId="{313A41F5-4227-4985-A17A-E61E0E7D8C4E}" type="pres">
      <dgm:prSet presAssocID="{4040742C-8E5C-413B-89D2-47E85A48BD71}" presName="child3Text" presStyleLbl="bgAcc1" presStyleIdx="2" presStyleCnt="4">
        <dgm:presLayoutVars>
          <dgm:bulletEnabled val="1"/>
        </dgm:presLayoutVars>
      </dgm:prSet>
      <dgm:spPr/>
      <dgm:t>
        <a:bodyPr/>
        <a:lstStyle/>
        <a:p>
          <a:endParaRPr lang="zh-TW" altLang="en-US"/>
        </a:p>
      </dgm:t>
    </dgm:pt>
    <dgm:pt modelId="{53218534-103A-4B23-88B5-D0F5415156B3}" type="pres">
      <dgm:prSet presAssocID="{4040742C-8E5C-413B-89D2-47E85A48BD71}" presName="child4group" presStyleCnt="0"/>
      <dgm:spPr/>
    </dgm:pt>
    <dgm:pt modelId="{06FB080C-CB46-4E19-AD1E-1DFF4DDB8529}" type="pres">
      <dgm:prSet presAssocID="{4040742C-8E5C-413B-89D2-47E85A48BD71}" presName="child4" presStyleLbl="bgAcc1" presStyleIdx="3" presStyleCnt="4"/>
      <dgm:spPr/>
      <dgm:t>
        <a:bodyPr/>
        <a:lstStyle/>
        <a:p>
          <a:endParaRPr lang="zh-TW" altLang="en-US"/>
        </a:p>
      </dgm:t>
    </dgm:pt>
    <dgm:pt modelId="{491916D6-C454-47EE-BDD3-10D0B2781676}" type="pres">
      <dgm:prSet presAssocID="{4040742C-8E5C-413B-89D2-47E85A48BD71}" presName="child4Text" presStyleLbl="bgAcc1" presStyleIdx="3" presStyleCnt="4">
        <dgm:presLayoutVars>
          <dgm:bulletEnabled val="1"/>
        </dgm:presLayoutVars>
      </dgm:prSet>
      <dgm:spPr/>
      <dgm:t>
        <a:bodyPr/>
        <a:lstStyle/>
        <a:p>
          <a:endParaRPr lang="zh-TW" altLang="en-US"/>
        </a:p>
      </dgm:t>
    </dgm:pt>
    <dgm:pt modelId="{498340ED-8E03-4DB1-8439-03755F966B4C}" type="pres">
      <dgm:prSet presAssocID="{4040742C-8E5C-413B-89D2-47E85A48BD71}" presName="childPlaceholder" presStyleCnt="0"/>
      <dgm:spPr/>
    </dgm:pt>
    <dgm:pt modelId="{5E02234C-B46D-4D12-A3B3-DC96F665F25D}" type="pres">
      <dgm:prSet presAssocID="{4040742C-8E5C-413B-89D2-47E85A48BD71}" presName="circle" presStyleCnt="0"/>
      <dgm:spPr/>
    </dgm:pt>
    <dgm:pt modelId="{5DDAB97B-561C-4CEB-9095-371B4DD3D2EB}" type="pres">
      <dgm:prSet presAssocID="{4040742C-8E5C-413B-89D2-47E85A48BD71}" presName="quadrant1" presStyleLbl="node1" presStyleIdx="0" presStyleCnt="4">
        <dgm:presLayoutVars>
          <dgm:chMax val="1"/>
          <dgm:bulletEnabled val="1"/>
        </dgm:presLayoutVars>
      </dgm:prSet>
      <dgm:spPr/>
      <dgm:t>
        <a:bodyPr/>
        <a:lstStyle/>
        <a:p>
          <a:endParaRPr lang="zh-TW" altLang="en-US"/>
        </a:p>
      </dgm:t>
    </dgm:pt>
    <dgm:pt modelId="{DE6EF5EE-EDC2-4930-A722-661961CCF884}" type="pres">
      <dgm:prSet presAssocID="{4040742C-8E5C-413B-89D2-47E85A48BD71}" presName="quadrant2" presStyleLbl="node1" presStyleIdx="1" presStyleCnt="4">
        <dgm:presLayoutVars>
          <dgm:chMax val="1"/>
          <dgm:bulletEnabled val="1"/>
        </dgm:presLayoutVars>
      </dgm:prSet>
      <dgm:spPr/>
      <dgm:t>
        <a:bodyPr/>
        <a:lstStyle/>
        <a:p>
          <a:endParaRPr lang="zh-TW" altLang="en-US"/>
        </a:p>
      </dgm:t>
    </dgm:pt>
    <dgm:pt modelId="{B04EDCEF-C792-4DFB-871C-7F7408655D45}" type="pres">
      <dgm:prSet presAssocID="{4040742C-8E5C-413B-89D2-47E85A48BD71}" presName="quadrant3" presStyleLbl="node1" presStyleIdx="2" presStyleCnt="4">
        <dgm:presLayoutVars>
          <dgm:chMax val="1"/>
          <dgm:bulletEnabled val="1"/>
        </dgm:presLayoutVars>
      </dgm:prSet>
      <dgm:spPr/>
      <dgm:t>
        <a:bodyPr/>
        <a:lstStyle/>
        <a:p>
          <a:endParaRPr lang="zh-TW" altLang="en-US"/>
        </a:p>
      </dgm:t>
    </dgm:pt>
    <dgm:pt modelId="{9852939D-AD3B-4825-B7B6-7C9F4B9B4758}" type="pres">
      <dgm:prSet presAssocID="{4040742C-8E5C-413B-89D2-47E85A48BD71}" presName="quadrant4" presStyleLbl="node1" presStyleIdx="3" presStyleCnt="4">
        <dgm:presLayoutVars>
          <dgm:chMax val="1"/>
          <dgm:bulletEnabled val="1"/>
        </dgm:presLayoutVars>
      </dgm:prSet>
      <dgm:spPr/>
      <dgm:t>
        <a:bodyPr/>
        <a:lstStyle/>
        <a:p>
          <a:endParaRPr lang="zh-TW" altLang="en-US"/>
        </a:p>
      </dgm:t>
    </dgm:pt>
    <dgm:pt modelId="{1D02A44A-163B-4CF1-A7AB-0234019F6B62}" type="pres">
      <dgm:prSet presAssocID="{4040742C-8E5C-413B-89D2-47E85A48BD71}" presName="quadrantPlaceholder" presStyleCnt="0"/>
      <dgm:spPr/>
    </dgm:pt>
    <dgm:pt modelId="{C42024C8-92AE-4DA1-AC9C-9F2740E7BE99}" type="pres">
      <dgm:prSet presAssocID="{4040742C-8E5C-413B-89D2-47E85A48BD71}" presName="center1" presStyleLbl="fgShp" presStyleIdx="0" presStyleCnt="2"/>
      <dgm:spPr/>
    </dgm:pt>
    <dgm:pt modelId="{06E48073-FC9F-41B8-AE50-91521020E3C3}" type="pres">
      <dgm:prSet presAssocID="{4040742C-8E5C-413B-89D2-47E85A48BD71}" presName="center2" presStyleLbl="fgShp" presStyleIdx="1" presStyleCnt="2"/>
      <dgm:spPr/>
    </dgm:pt>
  </dgm:ptLst>
  <dgm:cxnLst>
    <dgm:cxn modelId="{A8CE1443-6B9D-4E4D-A2F8-FE2A49EFC260}" srcId="{CDBDB2BF-1B5C-41F3-B406-2AD236242C1E}" destId="{FCA504D7-2E9B-44A4-9334-50036AE96F2E}" srcOrd="0" destOrd="0" parTransId="{4966F1CA-432B-4752-9468-D55F1B49BA8D}" sibTransId="{3334F361-45E1-4BCE-A8A9-13AF288CB626}"/>
    <dgm:cxn modelId="{C447466C-8B6F-41CD-A146-8DBC8570C7BB}" type="presOf" srcId="{92094B8D-6FDE-4EE0-80D1-E06A9C1F3327}" destId="{C3ECF086-965C-47BB-A493-16996324EA58}" srcOrd="0" destOrd="0" presId="urn:microsoft.com/office/officeart/2005/8/layout/cycle4"/>
    <dgm:cxn modelId="{FE247A98-F051-4A35-BABA-8C0B1AE2D918}" type="presOf" srcId="{18DDA54C-07BF-45F8-9042-6340C3DD9A01}" destId="{313A41F5-4227-4985-A17A-E61E0E7D8C4E}" srcOrd="1" destOrd="1" presId="urn:microsoft.com/office/officeart/2005/8/layout/cycle4"/>
    <dgm:cxn modelId="{077B1B38-7D1E-43D0-93DE-5D90E1B82BC9}" srcId="{4040742C-8E5C-413B-89D2-47E85A48BD71}" destId="{7653C95F-2AB8-4A81-93B2-AEE7FE69D307}" srcOrd="2" destOrd="0" parTransId="{CE81B648-4940-4FA8-BC9C-497496AC5FB5}" sibTransId="{2E302753-4426-4D68-916D-3EC7C7AFC977}"/>
    <dgm:cxn modelId="{FAF81DC7-7B25-4867-9751-D2C709BB77CB}" srcId="{7653C95F-2AB8-4A81-93B2-AEE7FE69D307}" destId="{92094B8D-6FDE-4EE0-80D1-E06A9C1F3327}" srcOrd="0" destOrd="0" parTransId="{5264BBEA-9201-4055-8D72-65E4D0C91A24}" sibTransId="{6E9D7D40-A29A-477E-93DC-C62F768D7AE6}"/>
    <dgm:cxn modelId="{A04AE87F-F43C-4327-85FC-1633075D1E24}" type="presOf" srcId="{4412A8C1-F866-4F65-9E3C-6496D9135DA2}" destId="{06FB080C-CB46-4E19-AD1E-1DFF4DDB8529}" srcOrd="0" destOrd="1" presId="urn:microsoft.com/office/officeart/2005/8/layout/cycle4"/>
    <dgm:cxn modelId="{0878726D-4BC0-45F3-B47B-074DF49CA867}" srcId="{555D42C3-6F34-4A92-838A-F2E1168FB3B6}" destId="{6E6C9C7E-E47D-4A5D-A3B2-7D4E70104C9D}" srcOrd="0" destOrd="0" parTransId="{3D8D2802-BF85-4154-8411-F4C5E632FC57}" sibTransId="{BCBA9DAF-6232-419C-A39D-05677CBDC4AC}"/>
    <dgm:cxn modelId="{79433A66-A2E5-4AC1-9256-CCFAD67F75F5}" type="presOf" srcId="{4040742C-8E5C-413B-89D2-47E85A48BD71}" destId="{671221AC-43FF-491B-8C1D-07E09593C449}" srcOrd="0" destOrd="0" presId="urn:microsoft.com/office/officeart/2005/8/layout/cycle4"/>
    <dgm:cxn modelId="{A31DD584-7312-49F2-82B2-E90C8945EC87}" type="presOf" srcId="{3582047B-C969-45BD-A406-829E0BAD38E4}" destId="{B5C4D413-4846-417D-A842-947FF7BB04D2}" srcOrd="1" destOrd="1" presId="urn:microsoft.com/office/officeart/2005/8/layout/cycle4"/>
    <dgm:cxn modelId="{81118385-98D1-4F59-A116-96EC9A1AEE1A}" type="presOf" srcId="{FCA504D7-2E9B-44A4-9334-50036AE96F2E}" destId="{A4B1B498-7745-4A63-9691-08A2496600FF}" srcOrd="1" destOrd="0" presId="urn:microsoft.com/office/officeart/2005/8/layout/cycle4"/>
    <dgm:cxn modelId="{58BEACA2-57D4-4944-BDDA-6C828816981F}" type="presOf" srcId="{3582047B-C969-45BD-A406-829E0BAD38E4}" destId="{940EB601-9362-4EB8-AC90-213F2BB25831}" srcOrd="0" destOrd="1" presId="urn:microsoft.com/office/officeart/2005/8/layout/cycle4"/>
    <dgm:cxn modelId="{5B90E1C0-4744-491E-9682-A726E6D1A0A6}" srcId="{CDBDB2BF-1B5C-41F3-B406-2AD236242C1E}" destId="{8AB1C6DE-F818-4553-AA97-98D01C5A791B}" srcOrd="1" destOrd="0" parTransId="{48B19643-2228-417C-BC85-BF3A5E2205BF}" sibTransId="{A5727917-2744-42BB-8B5D-33583F8E1BD5}"/>
    <dgm:cxn modelId="{2E626D30-4A10-48D6-BB62-871F02B56661}" type="presOf" srcId="{7653C95F-2AB8-4A81-93B2-AEE7FE69D307}" destId="{B04EDCEF-C792-4DFB-871C-7F7408655D45}" srcOrd="0" destOrd="0" presId="urn:microsoft.com/office/officeart/2005/8/layout/cycle4"/>
    <dgm:cxn modelId="{CBB913F1-F2B2-4812-8C08-EDA37847B4BF}" type="presOf" srcId="{CDBDB2BF-1B5C-41F3-B406-2AD236242C1E}" destId="{DE6EF5EE-EDC2-4930-A722-661961CCF884}" srcOrd="0" destOrd="0" presId="urn:microsoft.com/office/officeart/2005/8/layout/cycle4"/>
    <dgm:cxn modelId="{C55162CB-153C-448C-894A-BD286FF50EB8}" type="presOf" srcId="{C849D349-FA64-44EF-B5C6-6B737B413271}" destId="{06FB080C-CB46-4E19-AD1E-1DFF4DDB8529}" srcOrd="0" destOrd="0" presId="urn:microsoft.com/office/officeart/2005/8/layout/cycle4"/>
    <dgm:cxn modelId="{6FEC4DF1-D914-4E8F-A653-28801D970E1D}" type="presOf" srcId="{555D42C3-6F34-4A92-838A-F2E1168FB3B6}" destId="{5DDAB97B-561C-4CEB-9095-371B4DD3D2EB}" srcOrd="0" destOrd="0" presId="urn:microsoft.com/office/officeart/2005/8/layout/cycle4"/>
    <dgm:cxn modelId="{EC075625-7B8E-4021-BFA3-84F9C8D98142}" type="presOf" srcId="{92094B8D-6FDE-4EE0-80D1-E06A9C1F3327}" destId="{313A41F5-4227-4985-A17A-E61E0E7D8C4E}" srcOrd="1" destOrd="0" presId="urn:microsoft.com/office/officeart/2005/8/layout/cycle4"/>
    <dgm:cxn modelId="{6AD206B8-5ECE-4F64-A025-A713DA3FA3BC}" type="presOf" srcId="{C849D349-FA64-44EF-B5C6-6B737B413271}" destId="{491916D6-C454-47EE-BDD3-10D0B2781676}" srcOrd="1" destOrd="0" presId="urn:microsoft.com/office/officeart/2005/8/layout/cycle4"/>
    <dgm:cxn modelId="{FD8212BB-4381-4324-96CD-F15834A613CD}" srcId="{4040742C-8E5C-413B-89D2-47E85A48BD71}" destId="{E99B0711-C293-4135-B3B4-FA5B12AFB87F}" srcOrd="3" destOrd="0" parTransId="{5C663BE6-378C-4DB5-A4E7-4EE74AE610FC}" sibTransId="{C4D6FB30-2937-44DC-AAA2-20857D47C6B5}"/>
    <dgm:cxn modelId="{9DECC81A-814D-4F90-B1F1-2504DFDFB6D0}" srcId="{E99B0711-C293-4135-B3B4-FA5B12AFB87F}" destId="{4412A8C1-F866-4F65-9E3C-6496D9135DA2}" srcOrd="1" destOrd="0" parTransId="{E0CEFFEB-B831-4633-935F-4589033115A2}" sibTransId="{B5B55F4D-A797-494B-AD2C-29E870F86D0D}"/>
    <dgm:cxn modelId="{162B131E-86E1-4E0A-A538-AA768944FE6E}" srcId="{7653C95F-2AB8-4A81-93B2-AEE7FE69D307}" destId="{18DDA54C-07BF-45F8-9042-6340C3DD9A01}" srcOrd="1" destOrd="0" parTransId="{AAB5FACB-B56F-4180-B4A9-727991237755}" sibTransId="{65C91748-1634-45F2-9481-C00B2D83D8F6}"/>
    <dgm:cxn modelId="{FEB5E968-E1E4-4894-A026-B7245B0CD916}" srcId="{E99B0711-C293-4135-B3B4-FA5B12AFB87F}" destId="{C849D349-FA64-44EF-B5C6-6B737B413271}" srcOrd="0" destOrd="0" parTransId="{4DEF300A-F1A7-42CD-BD24-867A3745A2AA}" sibTransId="{9C12F5D2-7916-4C01-AECB-BFC74DE625D9}"/>
    <dgm:cxn modelId="{FB0C39BE-0EAE-43AE-A3AF-46F7CC2E3CDB}" srcId="{555D42C3-6F34-4A92-838A-F2E1168FB3B6}" destId="{3582047B-C969-45BD-A406-829E0BAD38E4}" srcOrd="1" destOrd="0" parTransId="{A5FF962C-9A66-4FBD-A748-689AC725CC39}" sibTransId="{94E13937-D613-485A-9D24-ECE6B4044BBC}"/>
    <dgm:cxn modelId="{9361087F-DEAB-4F5F-8075-8038F2C0FFA1}" type="presOf" srcId="{FCA504D7-2E9B-44A4-9334-50036AE96F2E}" destId="{96CDCD16-2017-4C35-AAF4-4E0CD258CEC6}" srcOrd="0" destOrd="0" presId="urn:microsoft.com/office/officeart/2005/8/layout/cycle4"/>
    <dgm:cxn modelId="{1BC11353-C721-4A57-9583-BB998A2AEDBA}" type="presOf" srcId="{4412A8C1-F866-4F65-9E3C-6496D9135DA2}" destId="{491916D6-C454-47EE-BDD3-10D0B2781676}" srcOrd="1" destOrd="1" presId="urn:microsoft.com/office/officeart/2005/8/layout/cycle4"/>
    <dgm:cxn modelId="{63CF74D7-3660-498C-8E10-66CFF3D92007}" type="presOf" srcId="{8AB1C6DE-F818-4553-AA97-98D01C5A791B}" destId="{A4B1B498-7745-4A63-9691-08A2496600FF}" srcOrd="1" destOrd="1" presId="urn:microsoft.com/office/officeart/2005/8/layout/cycle4"/>
    <dgm:cxn modelId="{072EEBCF-D5D7-4BE3-ABF4-C5232CDDD6AA}" type="presOf" srcId="{8AB1C6DE-F818-4553-AA97-98D01C5A791B}" destId="{96CDCD16-2017-4C35-AAF4-4E0CD258CEC6}" srcOrd="0" destOrd="1" presId="urn:microsoft.com/office/officeart/2005/8/layout/cycle4"/>
    <dgm:cxn modelId="{91FBE6FC-7C79-467C-989E-A4E6C6DD7294}" srcId="{4040742C-8E5C-413B-89D2-47E85A48BD71}" destId="{555D42C3-6F34-4A92-838A-F2E1168FB3B6}" srcOrd="0" destOrd="0" parTransId="{C8CC7122-3697-4DD7-8D42-4A4332CF23D6}" sibTransId="{00B8BC95-A050-4985-937A-6A3A56C37436}"/>
    <dgm:cxn modelId="{1F302A52-FF0F-474D-AF98-281745637FC4}" type="presOf" srcId="{6E6C9C7E-E47D-4A5D-A3B2-7D4E70104C9D}" destId="{940EB601-9362-4EB8-AC90-213F2BB25831}" srcOrd="0" destOrd="0" presId="urn:microsoft.com/office/officeart/2005/8/layout/cycle4"/>
    <dgm:cxn modelId="{BCAF09B4-BE02-4FDC-B342-B51C5069A1B8}" type="presOf" srcId="{18DDA54C-07BF-45F8-9042-6340C3DD9A01}" destId="{C3ECF086-965C-47BB-A493-16996324EA58}" srcOrd="0" destOrd="1" presId="urn:microsoft.com/office/officeart/2005/8/layout/cycle4"/>
    <dgm:cxn modelId="{9BDAE32E-2D01-40ED-ABA0-7D89A020D762}" type="presOf" srcId="{6E6C9C7E-E47D-4A5D-A3B2-7D4E70104C9D}" destId="{B5C4D413-4846-417D-A842-947FF7BB04D2}" srcOrd="1" destOrd="0" presId="urn:microsoft.com/office/officeart/2005/8/layout/cycle4"/>
    <dgm:cxn modelId="{B4CF0E32-D3C0-4EAA-AE5F-F2B887133312}" type="presOf" srcId="{E99B0711-C293-4135-B3B4-FA5B12AFB87F}" destId="{9852939D-AD3B-4825-B7B6-7C9F4B9B4758}" srcOrd="0" destOrd="0" presId="urn:microsoft.com/office/officeart/2005/8/layout/cycle4"/>
    <dgm:cxn modelId="{14A2BA0B-CDE9-4D36-B06A-945E92F427E1}" srcId="{4040742C-8E5C-413B-89D2-47E85A48BD71}" destId="{CDBDB2BF-1B5C-41F3-B406-2AD236242C1E}" srcOrd="1" destOrd="0" parTransId="{A7895062-287F-4960-94F9-9E49D9CDF281}" sibTransId="{FE19B671-44E0-4349-AE94-EAD11BDB932F}"/>
    <dgm:cxn modelId="{EC66015F-1390-467A-B12A-D10B4DDC63B0}" type="presParOf" srcId="{671221AC-43FF-491B-8C1D-07E09593C449}" destId="{73B25F9B-B4C0-47C6-BCF1-7B59E79DFF25}" srcOrd="0" destOrd="0" presId="urn:microsoft.com/office/officeart/2005/8/layout/cycle4"/>
    <dgm:cxn modelId="{AD88170C-C4D8-4278-9B9D-EAAC131111D0}" type="presParOf" srcId="{73B25F9B-B4C0-47C6-BCF1-7B59E79DFF25}" destId="{3DD76FA4-D2DF-41CA-8535-021053987EAE}" srcOrd="0" destOrd="0" presId="urn:microsoft.com/office/officeart/2005/8/layout/cycle4"/>
    <dgm:cxn modelId="{6DBCC789-895E-487C-AF10-57D3860AB03E}" type="presParOf" srcId="{3DD76FA4-D2DF-41CA-8535-021053987EAE}" destId="{940EB601-9362-4EB8-AC90-213F2BB25831}" srcOrd="0" destOrd="0" presId="urn:microsoft.com/office/officeart/2005/8/layout/cycle4"/>
    <dgm:cxn modelId="{A3571FE9-0E26-4482-9462-5ABE31B2D5D5}" type="presParOf" srcId="{3DD76FA4-D2DF-41CA-8535-021053987EAE}" destId="{B5C4D413-4846-417D-A842-947FF7BB04D2}" srcOrd="1" destOrd="0" presId="urn:microsoft.com/office/officeart/2005/8/layout/cycle4"/>
    <dgm:cxn modelId="{FB3BEAF8-4552-4303-9EBE-6577CB08157F}" type="presParOf" srcId="{73B25F9B-B4C0-47C6-BCF1-7B59E79DFF25}" destId="{96FB04AD-85B1-4D1A-8657-966EAB79B010}" srcOrd="1" destOrd="0" presId="urn:microsoft.com/office/officeart/2005/8/layout/cycle4"/>
    <dgm:cxn modelId="{0A0DBCF8-AF93-4B2A-9845-C3BB43F0CAE1}" type="presParOf" srcId="{96FB04AD-85B1-4D1A-8657-966EAB79B010}" destId="{96CDCD16-2017-4C35-AAF4-4E0CD258CEC6}" srcOrd="0" destOrd="0" presId="urn:microsoft.com/office/officeart/2005/8/layout/cycle4"/>
    <dgm:cxn modelId="{C78876EE-DE53-4EBB-940D-5D955E05EF40}" type="presParOf" srcId="{96FB04AD-85B1-4D1A-8657-966EAB79B010}" destId="{A4B1B498-7745-4A63-9691-08A2496600FF}" srcOrd="1" destOrd="0" presId="urn:microsoft.com/office/officeart/2005/8/layout/cycle4"/>
    <dgm:cxn modelId="{BC73ABDD-1799-473D-B19A-6443F600616F}" type="presParOf" srcId="{73B25F9B-B4C0-47C6-BCF1-7B59E79DFF25}" destId="{9B467056-3AC9-4CF5-9FF9-4483C65987AA}" srcOrd="2" destOrd="0" presId="urn:microsoft.com/office/officeart/2005/8/layout/cycle4"/>
    <dgm:cxn modelId="{AFF33104-F6ED-43D4-9195-DA4B66431C72}" type="presParOf" srcId="{9B467056-3AC9-4CF5-9FF9-4483C65987AA}" destId="{C3ECF086-965C-47BB-A493-16996324EA58}" srcOrd="0" destOrd="0" presId="urn:microsoft.com/office/officeart/2005/8/layout/cycle4"/>
    <dgm:cxn modelId="{03C6382E-DD8F-4A5D-8FD3-F0437057B9BE}" type="presParOf" srcId="{9B467056-3AC9-4CF5-9FF9-4483C65987AA}" destId="{313A41F5-4227-4985-A17A-E61E0E7D8C4E}" srcOrd="1" destOrd="0" presId="urn:microsoft.com/office/officeart/2005/8/layout/cycle4"/>
    <dgm:cxn modelId="{8A822D7E-F32E-4225-815C-1B575B9E8E79}" type="presParOf" srcId="{73B25F9B-B4C0-47C6-BCF1-7B59E79DFF25}" destId="{53218534-103A-4B23-88B5-D0F5415156B3}" srcOrd="3" destOrd="0" presId="urn:microsoft.com/office/officeart/2005/8/layout/cycle4"/>
    <dgm:cxn modelId="{1014359B-E664-4857-84FB-D25666C1CA15}" type="presParOf" srcId="{53218534-103A-4B23-88B5-D0F5415156B3}" destId="{06FB080C-CB46-4E19-AD1E-1DFF4DDB8529}" srcOrd="0" destOrd="0" presId="urn:microsoft.com/office/officeart/2005/8/layout/cycle4"/>
    <dgm:cxn modelId="{4B445EB8-9240-43D5-BA99-9FAFD68E02E4}" type="presParOf" srcId="{53218534-103A-4B23-88B5-D0F5415156B3}" destId="{491916D6-C454-47EE-BDD3-10D0B2781676}" srcOrd="1" destOrd="0" presId="urn:microsoft.com/office/officeart/2005/8/layout/cycle4"/>
    <dgm:cxn modelId="{6062A88C-E52A-4B9B-B981-8BDAA3BDBDC0}" type="presParOf" srcId="{73B25F9B-B4C0-47C6-BCF1-7B59E79DFF25}" destId="{498340ED-8E03-4DB1-8439-03755F966B4C}" srcOrd="4" destOrd="0" presId="urn:microsoft.com/office/officeart/2005/8/layout/cycle4"/>
    <dgm:cxn modelId="{784D2A37-6B26-4095-A506-B53F72AD97BD}" type="presParOf" srcId="{671221AC-43FF-491B-8C1D-07E09593C449}" destId="{5E02234C-B46D-4D12-A3B3-DC96F665F25D}" srcOrd="1" destOrd="0" presId="urn:microsoft.com/office/officeart/2005/8/layout/cycle4"/>
    <dgm:cxn modelId="{3BB8CFAE-38C8-474A-BBEE-A7DD8F6FBB4E}" type="presParOf" srcId="{5E02234C-B46D-4D12-A3B3-DC96F665F25D}" destId="{5DDAB97B-561C-4CEB-9095-371B4DD3D2EB}" srcOrd="0" destOrd="0" presId="urn:microsoft.com/office/officeart/2005/8/layout/cycle4"/>
    <dgm:cxn modelId="{77B179DD-90B4-408E-8E22-E75F5A422EFE}" type="presParOf" srcId="{5E02234C-B46D-4D12-A3B3-DC96F665F25D}" destId="{DE6EF5EE-EDC2-4930-A722-661961CCF884}" srcOrd="1" destOrd="0" presId="urn:microsoft.com/office/officeart/2005/8/layout/cycle4"/>
    <dgm:cxn modelId="{4B4A1B64-7ABF-4171-93B6-CF6FBDC4DA9B}" type="presParOf" srcId="{5E02234C-B46D-4D12-A3B3-DC96F665F25D}" destId="{B04EDCEF-C792-4DFB-871C-7F7408655D45}" srcOrd="2" destOrd="0" presId="urn:microsoft.com/office/officeart/2005/8/layout/cycle4"/>
    <dgm:cxn modelId="{B31D7B00-39AB-4913-9AE8-E5BF5F2C7B9A}" type="presParOf" srcId="{5E02234C-B46D-4D12-A3B3-DC96F665F25D}" destId="{9852939D-AD3B-4825-B7B6-7C9F4B9B4758}" srcOrd="3" destOrd="0" presId="urn:microsoft.com/office/officeart/2005/8/layout/cycle4"/>
    <dgm:cxn modelId="{968476AC-AE55-4F90-836E-C8175111B399}" type="presParOf" srcId="{5E02234C-B46D-4D12-A3B3-DC96F665F25D}" destId="{1D02A44A-163B-4CF1-A7AB-0234019F6B62}" srcOrd="4" destOrd="0" presId="urn:microsoft.com/office/officeart/2005/8/layout/cycle4"/>
    <dgm:cxn modelId="{C9977B0D-BC7F-436F-BD6C-88F9A9162A5C}" type="presParOf" srcId="{671221AC-43FF-491B-8C1D-07E09593C449}" destId="{C42024C8-92AE-4DA1-AC9C-9F2740E7BE99}" srcOrd="2" destOrd="0" presId="urn:microsoft.com/office/officeart/2005/8/layout/cycle4"/>
    <dgm:cxn modelId="{FD284575-01C9-462A-B49D-F3872D1F4EA8}" type="presParOf" srcId="{671221AC-43FF-491B-8C1D-07E09593C449}" destId="{06E48073-FC9F-41B8-AE50-91521020E3C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DB49B8F-371D-4001-8A3E-256D7470928D}" type="doc">
      <dgm:prSet loTypeId="urn:microsoft.com/office/officeart/2005/8/layout/cycle3" loCatId="cycle" qsTypeId="urn:microsoft.com/office/officeart/2005/8/quickstyle/simple4" qsCatId="simple" csTypeId="urn:microsoft.com/office/officeart/2005/8/colors/colorful3" csCatId="colorful" phldr="1"/>
      <dgm:spPr/>
      <dgm:t>
        <a:bodyPr/>
        <a:lstStyle/>
        <a:p>
          <a:endParaRPr lang="zh-TW" altLang="en-US"/>
        </a:p>
      </dgm:t>
    </dgm:pt>
    <dgm:pt modelId="{5854AA95-B80B-47D5-8547-950187965300}">
      <dgm:prSet phldrT="[文字]" custT="1"/>
      <dgm:spPr>
        <a:solidFill>
          <a:schemeClr val="accent2">
            <a:lumMod val="50000"/>
          </a:schemeClr>
        </a:solidFill>
        <a:effectLst>
          <a:outerShdw blurRad="50800" dist="38100" dir="2700000" algn="tl" rotWithShape="0">
            <a:prstClr val="black">
              <a:alpha val="40000"/>
            </a:prstClr>
          </a:outerShdw>
        </a:effectLst>
      </dgm:spPr>
      <dgm:t>
        <a:bodyPr/>
        <a:lstStyle/>
        <a:p>
          <a:r>
            <a:rPr lang="zh-TW" altLang="en-US" sz="2000" b="0" dirty="0" smtClean="0">
              <a:latin typeface="華康儷中宋" panose="02020509000000000000" pitchFamily="49" charset="-120"/>
              <a:ea typeface="華康儷中宋" panose="02020509000000000000" pitchFamily="49" charset="-120"/>
            </a:rPr>
            <a:t>溝通表達能力</a:t>
          </a:r>
          <a:endParaRPr lang="zh-TW" altLang="en-US" sz="2000" b="0" dirty="0">
            <a:latin typeface="華康儷中宋" panose="02020509000000000000" pitchFamily="49" charset="-120"/>
            <a:ea typeface="華康儷中宋" panose="02020509000000000000" pitchFamily="49" charset="-120"/>
          </a:endParaRPr>
        </a:p>
      </dgm:t>
    </dgm:pt>
    <dgm:pt modelId="{5B67A8E4-C00E-424A-9F8A-ADBA812A1BFA}" type="parTrans" cxnId="{88CA30A7-8834-4027-A490-13462BE2342B}">
      <dgm:prSet/>
      <dgm:spPr/>
      <dgm:t>
        <a:bodyPr/>
        <a:lstStyle/>
        <a:p>
          <a:endParaRPr lang="zh-TW" altLang="en-US"/>
        </a:p>
      </dgm:t>
    </dgm:pt>
    <dgm:pt modelId="{CCDE0EA5-93E2-49FC-AF0A-EB9A8D73E02D}" type="sibTrans" cxnId="{88CA30A7-8834-4027-A490-13462BE2342B}">
      <dgm:prSet/>
      <dgm:spPr/>
      <dgm:t>
        <a:bodyPr/>
        <a:lstStyle/>
        <a:p>
          <a:endParaRPr lang="zh-TW" altLang="en-US"/>
        </a:p>
      </dgm:t>
    </dgm:pt>
    <dgm:pt modelId="{5371C2FD-CDD6-429F-B428-7BA41DA2B032}">
      <dgm:prSet phldrT="[文字]" custT="1"/>
      <dgm:spPr>
        <a:solidFill>
          <a:schemeClr val="accent5">
            <a:lumMod val="75000"/>
          </a:schemeClr>
        </a:solidFill>
        <a:effectLst>
          <a:outerShdw blurRad="50800" dist="38100" dir="2700000" algn="tl" rotWithShape="0">
            <a:prstClr val="black">
              <a:alpha val="40000"/>
            </a:prstClr>
          </a:outerShdw>
        </a:effectLst>
      </dgm:spPr>
      <dgm:t>
        <a:bodyPr/>
        <a:lstStyle/>
        <a:p>
          <a:r>
            <a:rPr lang="zh-TW" altLang="en-US" sz="2000" b="0" dirty="0" smtClean="0">
              <a:latin typeface="華康儷中宋" panose="02020509000000000000" pitchFamily="49" charset="-120"/>
              <a:ea typeface="華康儷中宋" panose="02020509000000000000" pitchFamily="49" charset="-120"/>
            </a:rPr>
            <a:t>解決問題能力</a:t>
          </a:r>
          <a:endParaRPr lang="zh-TW" altLang="en-US" sz="2000" b="0" dirty="0">
            <a:latin typeface="華康儷中宋" panose="02020509000000000000" pitchFamily="49" charset="-120"/>
            <a:ea typeface="華康儷中宋" panose="02020509000000000000" pitchFamily="49" charset="-120"/>
          </a:endParaRPr>
        </a:p>
      </dgm:t>
    </dgm:pt>
    <dgm:pt modelId="{135658D3-834F-4E6C-8327-0D821A8B321C}" type="parTrans" cxnId="{4E9F838F-0355-47E9-B963-B74674FF186A}">
      <dgm:prSet/>
      <dgm:spPr/>
      <dgm:t>
        <a:bodyPr/>
        <a:lstStyle/>
        <a:p>
          <a:endParaRPr lang="zh-TW" altLang="en-US"/>
        </a:p>
      </dgm:t>
    </dgm:pt>
    <dgm:pt modelId="{00EDD896-69E2-4F65-8286-C8553AA5589D}" type="sibTrans" cxnId="{4E9F838F-0355-47E9-B963-B74674FF186A}">
      <dgm:prSet/>
      <dgm:spPr/>
      <dgm:t>
        <a:bodyPr/>
        <a:lstStyle/>
        <a:p>
          <a:endParaRPr lang="zh-TW" altLang="en-US"/>
        </a:p>
      </dgm:t>
    </dgm:pt>
    <dgm:pt modelId="{D92FD36D-E0F2-42A6-B3AA-8B7207EEBA0F}">
      <dgm:prSet phldrT="[文字]" custT="1"/>
      <dgm:spPr>
        <a:solidFill>
          <a:srgbClr val="00B050"/>
        </a:solidFill>
        <a:effectLst>
          <a:outerShdw blurRad="50800" dist="38100" dir="2700000" algn="tl" rotWithShape="0">
            <a:prstClr val="black">
              <a:alpha val="40000"/>
            </a:prstClr>
          </a:outerShdw>
        </a:effectLst>
      </dgm:spPr>
      <dgm:t>
        <a:bodyPr/>
        <a:lstStyle/>
        <a:p>
          <a:r>
            <a:rPr lang="zh-TW" altLang="en-US" sz="2000" b="0" dirty="0" smtClean="0">
              <a:latin typeface="華康儷中宋" panose="02020509000000000000" pitchFamily="49" charset="-120"/>
              <a:ea typeface="華康儷中宋" panose="02020509000000000000" pitchFamily="49" charset="-120"/>
            </a:rPr>
            <a:t>跨域整合能力</a:t>
          </a:r>
          <a:endParaRPr lang="zh-TW" altLang="en-US" sz="2000" b="0" dirty="0">
            <a:latin typeface="華康儷中宋" panose="02020509000000000000" pitchFamily="49" charset="-120"/>
            <a:ea typeface="華康儷中宋" panose="02020509000000000000" pitchFamily="49" charset="-120"/>
          </a:endParaRPr>
        </a:p>
      </dgm:t>
    </dgm:pt>
    <dgm:pt modelId="{6CDC1C87-99C3-4424-A485-4F4A3E13C669}" type="parTrans" cxnId="{A02FD565-C4DC-48FD-BB13-6A6AACCC36CE}">
      <dgm:prSet/>
      <dgm:spPr/>
      <dgm:t>
        <a:bodyPr/>
        <a:lstStyle/>
        <a:p>
          <a:endParaRPr lang="zh-TW" altLang="en-US"/>
        </a:p>
      </dgm:t>
    </dgm:pt>
    <dgm:pt modelId="{07981853-CC95-48A5-B432-B3D6C530694A}" type="sibTrans" cxnId="{A02FD565-C4DC-48FD-BB13-6A6AACCC36CE}">
      <dgm:prSet/>
      <dgm:spPr/>
      <dgm:t>
        <a:bodyPr/>
        <a:lstStyle/>
        <a:p>
          <a:endParaRPr lang="zh-TW" altLang="en-US"/>
        </a:p>
      </dgm:t>
    </dgm:pt>
    <dgm:pt modelId="{175E99EF-23B1-4C0C-990B-0F13B59C4B4E}">
      <dgm:prSet phldrT="[文字]" custT="1"/>
      <dgm:spPr>
        <a:solidFill>
          <a:schemeClr val="tx1">
            <a:lumMod val="95000"/>
            <a:lumOff val="5000"/>
          </a:schemeClr>
        </a:solidFill>
        <a:effectLst>
          <a:outerShdw blurRad="50800" dist="38100" dir="2700000" algn="tl" rotWithShape="0">
            <a:prstClr val="black">
              <a:alpha val="40000"/>
            </a:prstClr>
          </a:outerShdw>
        </a:effectLst>
      </dgm:spPr>
      <dgm:t>
        <a:bodyPr/>
        <a:lstStyle/>
        <a:p>
          <a:r>
            <a:rPr lang="zh-TW" altLang="en-US" sz="2000" b="0" dirty="0" smtClean="0">
              <a:latin typeface="華康儷中宋" panose="02020509000000000000" pitchFamily="49" charset="-120"/>
              <a:ea typeface="華康儷中宋" panose="02020509000000000000" pitchFamily="49" charset="-120"/>
            </a:rPr>
            <a:t>生活運用能力</a:t>
          </a:r>
          <a:endParaRPr lang="zh-TW" altLang="en-US" sz="2000" b="0" dirty="0">
            <a:latin typeface="華康儷中宋" panose="02020509000000000000" pitchFamily="49" charset="-120"/>
            <a:ea typeface="華康儷中宋" panose="02020509000000000000" pitchFamily="49" charset="-120"/>
          </a:endParaRPr>
        </a:p>
      </dgm:t>
    </dgm:pt>
    <dgm:pt modelId="{06F23702-214E-4D72-9698-7F467065DAD2}" type="parTrans" cxnId="{DC37B05B-51A8-4A49-AFC8-ED9E78E4F6F7}">
      <dgm:prSet/>
      <dgm:spPr/>
      <dgm:t>
        <a:bodyPr/>
        <a:lstStyle/>
        <a:p>
          <a:endParaRPr lang="zh-TW" altLang="en-US"/>
        </a:p>
      </dgm:t>
    </dgm:pt>
    <dgm:pt modelId="{11179DD8-320B-4E90-8A83-5D59756B7BB6}" type="sibTrans" cxnId="{DC37B05B-51A8-4A49-AFC8-ED9E78E4F6F7}">
      <dgm:prSet/>
      <dgm:spPr/>
      <dgm:t>
        <a:bodyPr/>
        <a:lstStyle/>
        <a:p>
          <a:endParaRPr lang="zh-TW" altLang="en-US"/>
        </a:p>
      </dgm:t>
    </dgm:pt>
    <dgm:pt modelId="{489A73BA-2998-4238-B4C6-488B2DA2277A}">
      <dgm:prSet phldrT="[文字]" custT="1"/>
      <dgm:spPr>
        <a:effectLst>
          <a:outerShdw blurRad="50800" dist="38100" dir="2700000" algn="tl" rotWithShape="0">
            <a:prstClr val="black">
              <a:alpha val="40000"/>
            </a:prstClr>
          </a:outerShdw>
        </a:effectLst>
      </dgm:spPr>
      <dgm:t>
        <a:bodyPr/>
        <a:lstStyle/>
        <a:p>
          <a:r>
            <a:rPr lang="zh-TW" altLang="en-US" sz="2000" b="0" dirty="0" smtClean="0">
              <a:latin typeface="華康儷中宋" panose="02020509000000000000" pitchFamily="49" charset="-120"/>
              <a:ea typeface="華康儷中宋" panose="02020509000000000000" pitchFamily="49" charset="-120"/>
            </a:rPr>
            <a:t>挫折容忍能力</a:t>
          </a:r>
          <a:endParaRPr lang="zh-TW" altLang="en-US" sz="2000" b="0" dirty="0">
            <a:latin typeface="華康儷中宋" panose="02020509000000000000" pitchFamily="49" charset="-120"/>
            <a:ea typeface="華康儷中宋" panose="02020509000000000000" pitchFamily="49" charset="-120"/>
          </a:endParaRPr>
        </a:p>
      </dgm:t>
    </dgm:pt>
    <dgm:pt modelId="{655B5BC6-B091-4F4E-90C4-DED1958D721E}" type="parTrans" cxnId="{8A8B5C89-4826-4970-81A6-7F52B2B6AFE1}">
      <dgm:prSet/>
      <dgm:spPr/>
      <dgm:t>
        <a:bodyPr/>
        <a:lstStyle/>
        <a:p>
          <a:endParaRPr lang="zh-TW" altLang="en-US"/>
        </a:p>
      </dgm:t>
    </dgm:pt>
    <dgm:pt modelId="{97C498FD-889C-40BD-85A7-819DA298830F}" type="sibTrans" cxnId="{8A8B5C89-4826-4970-81A6-7F52B2B6AFE1}">
      <dgm:prSet/>
      <dgm:spPr/>
      <dgm:t>
        <a:bodyPr/>
        <a:lstStyle/>
        <a:p>
          <a:endParaRPr lang="zh-TW" altLang="en-US"/>
        </a:p>
      </dgm:t>
    </dgm:pt>
    <dgm:pt modelId="{3E1C0DD3-EC76-4BE9-ABBB-59282B497025}">
      <dgm:prSet phldrT="[文字]" custT="1"/>
      <dgm:spPr>
        <a:solidFill>
          <a:schemeClr val="accent2">
            <a:lumMod val="60000"/>
            <a:lumOff val="40000"/>
          </a:schemeClr>
        </a:solidFill>
        <a:effectLst>
          <a:outerShdw blurRad="50800" dist="38100" dir="2700000" algn="tl" rotWithShape="0">
            <a:prstClr val="black">
              <a:alpha val="40000"/>
            </a:prstClr>
          </a:outerShdw>
        </a:effectLst>
      </dgm:spPr>
      <dgm:t>
        <a:bodyPr/>
        <a:lstStyle/>
        <a:p>
          <a:r>
            <a:rPr lang="zh-TW" altLang="en-US" sz="2000" b="0" dirty="0" smtClean="0">
              <a:latin typeface="華康儷中宋" panose="02020509000000000000" pitchFamily="49" charset="-120"/>
              <a:ea typeface="華康儷中宋" panose="02020509000000000000" pitchFamily="49" charset="-120"/>
            </a:rPr>
            <a:t>終身學習能力</a:t>
          </a:r>
          <a:endParaRPr lang="zh-TW" altLang="en-US" sz="2000" b="0" dirty="0">
            <a:latin typeface="華康儷中宋" panose="02020509000000000000" pitchFamily="49" charset="-120"/>
            <a:ea typeface="華康儷中宋" panose="02020509000000000000" pitchFamily="49" charset="-120"/>
          </a:endParaRPr>
        </a:p>
      </dgm:t>
    </dgm:pt>
    <dgm:pt modelId="{D949EFEC-5E4C-4A59-B0CC-2E3BD0DD67EA}" type="parTrans" cxnId="{6D485014-210E-43EA-A6ED-8DDBB5F8EC9D}">
      <dgm:prSet/>
      <dgm:spPr/>
      <dgm:t>
        <a:bodyPr/>
        <a:lstStyle/>
        <a:p>
          <a:endParaRPr lang="zh-TW" altLang="en-US"/>
        </a:p>
      </dgm:t>
    </dgm:pt>
    <dgm:pt modelId="{B57F3F95-DF75-4EBD-9E18-E7983C26E8B5}" type="sibTrans" cxnId="{6D485014-210E-43EA-A6ED-8DDBB5F8EC9D}">
      <dgm:prSet/>
      <dgm:spPr/>
      <dgm:t>
        <a:bodyPr/>
        <a:lstStyle/>
        <a:p>
          <a:endParaRPr lang="zh-TW" altLang="en-US"/>
        </a:p>
      </dgm:t>
    </dgm:pt>
    <dgm:pt modelId="{C5D1DE89-DB18-45EC-B2E6-5D22B9B5252D}">
      <dgm:prSet phldrT="[文字]" custT="1"/>
      <dgm:spPr>
        <a:solidFill>
          <a:srgbClr val="C00000"/>
        </a:solidFill>
        <a:effectLst>
          <a:outerShdw blurRad="50800" dist="38100" dir="2700000" algn="tl" rotWithShape="0">
            <a:prstClr val="black">
              <a:alpha val="40000"/>
            </a:prstClr>
          </a:outerShdw>
        </a:effectLst>
      </dgm:spPr>
      <dgm:t>
        <a:bodyPr/>
        <a:lstStyle/>
        <a:p>
          <a:r>
            <a:rPr lang="zh-TW" altLang="en-US" sz="2000" b="0" dirty="0" smtClean="0">
              <a:latin typeface="華康儷中宋" panose="02020509000000000000" pitchFamily="49" charset="-120"/>
              <a:ea typeface="華康儷中宋" panose="02020509000000000000" pitchFamily="49" charset="-120"/>
            </a:rPr>
            <a:t>學科知識能力</a:t>
          </a:r>
          <a:endParaRPr lang="zh-TW" altLang="en-US" sz="2000" b="0" dirty="0">
            <a:latin typeface="華康儷中宋" panose="02020509000000000000" pitchFamily="49" charset="-120"/>
            <a:ea typeface="華康儷中宋" panose="02020509000000000000" pitchFamily="49" charset="-120"/>
          </a:endParaRPr>
        </a:p>
      </dgm:t>
    </dgm:pt>
    <dgm:pt modelId="{6DA1710D-CA3D-4978-8846-AA0D8DC259E0}" type="sibTrans" cxnId="{62267248-1CAF-4775-9F04-BBADE8D53775}">
      <dgm:prSet/>
      <dgm:spPr>
        <a:effectLst>
          <a:outerShdw blurRad="50800" dist="38100" dir="2700000" algn="tl" rotWithShape="0">
            <a:prstClr val="black">
              <a:alpha val="40000"/>
            </a:prstClr>
          </a:outerShdw>
        </a:effectLst>
      </dgm:spPr>
      <dgm:t>
        <a:bodyPr/>
        <a:lstStyle/>
        <a:p>
          <a:endParaRPr lang="zh-TW" altLang="en-US"/>
        </a:p>
      </dgm:t>
    </dgm:pt>
    <dgm:pt modelId="{4BC6CFC2-F773-47D7-9F85-0CD7B5D5C644}" type="parTrans" cxnId="{62267248-1CAF-4775-9F04-BBADE8D53775}">
      <dgm:prSet/>
      <dgm:spPr/>
      <dgm:t>
        <a:bodyPr/>
        <a:lstStyle/>
        <a:p>
          <a:endParaRPr lang="zh-TW" altLang="en-US"/>
        </a:p>
      </dgm:t>
    </dgm:pt>
    <dgm:pt modelId="{006DB9E8-ABCE-4681-8038-7A8141707AD7}" type="pres">
      <dgm:prSet presAssocID="{1DB49B8F-371D-4001-8A3E-256D7470928D}" presName="Name0" presStyleCnt="0">
        <dgm:presLayoutVars>
          <dgm:dir/>
          <dgm:resizeHandles val="exact"/>
        </dgm:presLayoutVars>
      </dgm:prSet>
      <dgm:spPr/>
      <dgm:t>
        <a:bodyPr/>
        <a:lstStyle/>
        <a:p>
          <a:endParaRPr lang="zh-TW" altLang="en-US"/>
        </a:p>
      </dgm:t>
    </dgm:pt>
    <dgm:pt modelId="{74DF0F9F-390E-4798-9497-D495D1B7DDD4}" type="pres">
      <dgm:prSet presAssocID="{1DB49B8F-371D-4001-8A3E-256D7470928D}" presName="cycle" presStyleCnt="0"/>
      <dgm:spPr/>
    </dgm:pt>
    <dgm:pt modelId="{601571C4-B1DF-4C58-AC36-3C686028AB1A}" type="pres">
      <dgm:prSet presAssocID="{C5D1DE89-DB18-45EC-B2E6-5D22B9B5252D}" presName="nodeFirstNode" presStyleLbl="node1" presStyleIdx="0" presStyleCnt="7">
        <dgm:presLayoutVars>
          <dgm:bulletEnabled val="1"/>
        </dgm:presLayoutVars>
      </dgm:prSet>
      <dgm:spPr>
        <a:prstGeom prst="ellipse">
          <a:avLst/>
        </a:prstGeom>
      </dgm:spPr>
      <dgm:t>
        <a:bodyPr/>
        <a:lstStyle/>
        <a:p>
          <a:endParaRPr lang="zh-TW" altLang="en-US"/>
        </a:p>
      </dgm:t>
    </dgm:pt>
    <dgm:pt modelId="{58F9CDA4-B107-4ADA-9CE3-3AD3163D3AFE}" type="pres">
      <dgm:prSet presAssocID="{6DA1710D-CA3D-4978-8846-AA0D8DC259E0}" presName="sibTransFirstNode" presStyleLbl="bgShp" presStyleIdx="0" presStyleCnt="1"/>
      <dgm:spPr/>
      <dgm:t>
        <a:bodyPr/>
        <a:lstStyle/>
        <a:p>
          <a:endParaRPr lang="zh-TW" altLang="en-US"/>
        </a:p>
      </dgm:t>
    </dgm:pt>
    <dgm:pt modelId="{631068C6-5C7B-4A3B-9EF4-CFA56A02D074}" type="pres">
      <dgm:prSet presAssocID="{5854AA95-B80B-47D5-8547-950187965300}" presName="nodeFollowingNodes" presStyleLbl="node1" presStyleIdx="1" presStyleCnt="7">
        <dgm:presLayoutVars>
          <dgm:bulletEnabled val="1"/>
        </dgm:presLayoutVars>
      </dgm:prSet>
      <dgm:spPr>
        <a:prstGeom prst="ellipse">
          <a:avLst/>
        </a:prstGeom>
      </dgm:spPr>
      <dgm:t>
        <a:bodyPr/>
        <a:lstStyle/>
        <a:p>
          <a:endParaRPr lang="zh-TW" altLang="en-US"/>
        </a:p>
      </dgm:t>
    </dgm:pt>
    <dgm:pt modelId="{AF7AD4FF-C85F-4E16-A7A1-F1C37AC9988D}" type="pres">
      <dgm:prSet presAssocID="{5371C2FD-CDD6-429F-B428-7BA41DA2B032}" presName="nodeFollowingNodes" presStyleLbl="node1" presStyleIdx="2" presStyleCnt="7">
        <dgm:presLayoutVars>
          <dgm:bulletEnabled val="1"/>
        </dgm:presLayoutVars>
      </dgm:prSet>
      <dgm:spPr>
        <a:prstGeom prst="ellipse">
          <a:avLst/>
        </a:prstGeom>
      </dgm:spPr>
      <dgm:t>
        <a:bodyPr/>
        <a:lstStyle/>
        <a:p>
          <a:endParaRPr lang="zh-TW" altLang="en-US"/>
        </a:p>
      </dgm:t>
    </dgm:pt>
    <dgm:pt modelId="{0E2CA681-906F-4A53-859A-F5FBC1A95901}" type="pres">
      <dgm:prSet presAssocID="{D92FD36D-E0F2-42A6-B3AA-8B7207EEBA0F}" presName="nodeFollowingNodes" presStyleLbl="node1" presStyleIdx="3" presStyleCnt="7">
        <dgm:presLayoutVars>
          <dgm:bulletEnabled val="1"/>
        </dgm:presLayoutVars>
      </dgm:prSet>
      <dgm:spPr>
        <a:prstGeom prst="ellipse">
          <a:avLst/>
        </a:prstGeom>
      </dgm:spPr>
      <dgm:t>
        <a:bodyPr/>
        <a:lstStyle/>
        <a:p>
          <a:endParaRPr lang="zh-TW" altLang="en-US"/>
        </a:p>
      </dgm:t>
    </dgm:pt>
    <dgm:pt modelId="{4E417EA0-5A12-4D02-A814-CB8F5BD00862}" type="pres">
      <dgm:prSet presAssocID="{175E99EF-23B1-4C0C-990B-0F13B59C4B4E}" presName="nodeFollowingNodes" presStyleLbl="node1" presStyleIdx="4" presStyleCnt="7">
        <dgm:presLayoutVars>
          <dgm:bulletEnabled val="1"/>
        </dgm:presLayoutVars>
      </dgm:prSet>
      <dgm:spPr>
        <a:prstGeom prst="ellipse">
          <a:avLst/>
        </a:prstGeom>
      </dgm:spPr>
      <dgm:t>
        <a:bodyPr/>
        <a:lstStyle/>
        <a:p>
          <a:endParaRPr lang="zh-TW" altLang="en-US"/>
        </a:p>
      </dgm:t>
    </dgm:pt>
    <dgm:pt modelId="{8726E470-5022-4C89-8680-91330D977F26}" type="pres">
      <dgm:prSet presAssocID="{3E1C0DD3-EC76-4BE9-ABBB-59282B497025}" presName="nodeFollowingNodes" presStyleLbl="node1" presStyleIdx="5" presStyleCnt="7">
        <dgm:presLayoutVars>
          <dgm:bulletEnabled val="1"/>
        </dgm:presLayoutVars>
      </dgm:prSet>
      <dgm:spPr>
        <a:prstGeom prst="ellipse">
          <a:avLst/>
        </a:prstGeom>
      </dgm:spPr>
      <dgm:t>
        <a:bodyPr/>
        <a:lstStyle/>
        <a:p>
          <a:endParaRPr lang="zh-TW" altLang="en-US"/>
        </a:p>
      </dgm:t>
    </dgm:pt>
    <dgm:pt modelId="{CB9AF52E-C0F0-4A5A-9361-CEFBBE31E948}" type="pres">
      <dgm:prSet presAssocID="{489A73BA-2998-4238-B4C6-488B2DA2277A}" presName="nodeFollowingNodes" presStyleLbl="node1" presStyleIdx="6" presStyleCnt="7">
        <dgm:presLayoutVars>
          <dgm:bulletEnabled val="1"/>
        </dgm:presLayoutVars>
      </dgm:prSet>
      <dgm:spPr>
        <a:prstGeom prst="ellipse">
          <a:avLst/>
        </a:prstGeom>
      </dgm:spPr>
      <dgm:t>
        <a:bodyPr/>
        <a:lstStyle/>
        <a:p>
          <a:endParaRPr lang="zh-TW" altLang="en-US"/>
        </a:p>
      </dgm:t>
    </dgm:pt>
  </dgm:ptLst>
  <dgm:cxnLst>
    <dgm:cxn modelId="{2387C153-3DE7-4726-B696-A83BAE2E9FB1}" type="presOf" srcId="{175E99EF-23B1-4C0C-990B-0F13B59C4B4E}" destId="{4E417EA0-5A12-4D02-A814-CB8F5BD00862}" srcOrd="0" destOrd="0" presId="urn:microsoft.com/office/officeart/2005/8/layout/cycle3"/>
    <dgm:cxn modelId="{D908A336-34E8-43D0-BA80-9DFE767F185A}" type="presOf" srcId="{3E1C0DD3-EC76-4BE9-ABBB-59282B497025}" destId="{8726E470-5022-4C89-8680-91330D977F26}" srcOrd="0" destOrd="0" presId="urn:microsoft.com/office/officeart/2005/8/layout/cycle3"/>
    <dgm:cxn modelId="{A02FD565-C4DC-48FD-BB13-6A6AACCC36CE}" srcId="{1DB49B8F-371D-4001-8A3E-256D7470928D}" destId="{D92FD36D-E0F2-42A6-B3AA-8B7207EEBA0F}" srcOrd="3" destOrd="0" parTransId="{6CDC1C87-99C3-4424-A485-4F4A3E13C669}" sibTransId="{07981853-CC95-48A5-B432-B3D6C530694A}"/>
    <dgm:cxn modelId="{F0333CF9-76B4-41BF-90D7-A223F5574403}" type="presOf" srcId="{C5D1DE89-DB18-45EC-B2E6-5D22B9B5252D}" destId="{601571C4-B1DF-4C58-AC36-3C686028AB1A}" srcOrd="0" destOrd="0" presId="urn:microsoft.com/office/officeart/2005/8/layout/cycle3"/>
    <dgm:cxn modelId="{DC37B05B-51A8-4A49-AFC8-ED9E78E4F6F7}" srcId="{1DB49B8F-371D-4001-8A3E-256D7470928D}" destId="{175E99EF-23B1-4C0C-990B-0F13B59C4B4E}" srcOrd="4" destOrd="0" parTransId="{06F23702-214E-4D72-9698-7F467065DAD2}" sibTransId="{11179DD8-320B-4E90-8A83-5D59756B7BB6}"/>
    <dgm:cxn modelId="{88CA30A7-8834-4027-A490-13462BE2342B}" srcId="{1DB49B8F-371D-4001-8A3E-256D7470928D}" destId="{5854AA95-B80B-47D5-8547-950187965300}" srcOrd="1" destOrd="0" parTransId="{5B67A8E4-C00E-424A-9F8A-ADBA812A1BFA}" sibTransId="{CCDE0EA5-93E2-49FC-AF0A-EB9A8D73E02D}"/>
    <dgm:cxn modelId="{6D485014-210E-43EA-A6ED-8DDBB5F8EC9D}" srcId="{1DB49B8F-371D-4001-8A3E-256D7470928D}" destId="{3E1C0DD3-EC76-4BE9-ABBB-59282B497025}" srcOrd="5" destOrd="0" parTransId="{D949EFEC-5E4C-4A59-B0CC-2E3BD0DD67EA}" sibTransId="{B57F3F95-DF75-4EBD-9E18-E7983C26E8B5}"/>
    <dgm:cxn modelId="{8A8B5C89-4826-4970-81A6-7F52B2B6AFE1}" srcId="{1DB49B8F-371D-4001-8A3E-256D7470928D}" destId="{489A73BA-2998-4238-B4C6-488B2DA2277A}" srcOrd="6" destOrd="0" parTransId="{655B5BC6-B091-4F4E-90C4-DED1958D721E}" sibTransId="{97C498FD-889C-40BD-85A7-819DA298830F}"/>
    <dgm:cxn modelId="{9BEB66D6-8CD5-434B-BCAD-3230A981BCC6}" type="presOf" srcId="{6DA1710D-CA3D-4978-8846-AA0D8DC259E0}" destId="{58F9CDA4-B107-4ADA-9CE3-3AD3163D3AFE}" srcOrd="0" destOrd="0" presId="urn:microsoft.com/office/officeart/2005/8/layout/cycle3"/>
    <dgm:cxn modelId="{8C4F9F13-2737-473E-8C8D-43869C1C9934}" type="presOf" srcId="{489A73BA-2998-4238-B4C6-488B2DA2277A}" destId="{CB9AF52E-C0F0-4A5A-9361-CEFBBE31E948}" srcOrd="0" destOrd="0" presId="urn:microsoft.com/office/officeart/2005/8/layout/cycle3"/>
    <dgm:cxn modelId="{947E5F9D-E880-477C-A624-1168A08D2E3E}" type="presOf" srcId="{1DB49B8F-371D-4001-8A3E-256D7470928D}" destId="{006DB9E8-ABCE-4681-8038-7A8141707AD7}" srcOrd="0" destOrd="0" presId="urn:microsoft.com/office/officeart/2005/8/layout/cycle3"/>
    <dgm:cxn modelId="{3A5B9DDB-168F-498A-BF31-980A981E47A3}" type="presOf" srcId="{5371C2FD-CDD6-429F-B428-7BA41DA2B032}" destId="{AF7AD4FF-C85F-4E16-A7A1-F1C37AC9988D}" srcOrd="0" destOrd="0" presId="urn:microsoft.com/office/officeart/2005/8/layout/cycle3"/>
    <dgm:cxn modelId="{42563D70-FECA-41DE-846E-33DF107594EC}" type="presOf" srcId="{D92FD36D-E0F2-42A6-B3AA-8B7207EEBA0F}" destId="{0E2CA681-906F-4A53-859A-F5FBC1A95901}" srcOrd="0" destOrd="0" presId="urn:microsoft.com/office/officeart/2005/8/layout/cycle3"/>
    <dgm:cxn modelId="{4E9F838F-0355-47E9-B963-B74674FF186A}" srcId="{1DB49B8F-371D-4001-8A3E-256D7470928D}" destId="{5371C2FD-CDD6-429F-B428-7BA41DA2B032}" srcOrd="2" destOrd="0" parTransId="{135658D3-834F-4E6C-8327-0D821A8B321C}" sibTransId="{00EDD896-69E2-4F65-8286-C8553AA5589D}"/>
    <dgm:cxn modelId="{62267248-1CAF-4775-9F04-BBADE8D53775}" srcId="{1DB49B8F-371D-4001-8A3E-256D7470928D}" destId="{C5D1DE89-DB18-45EC-B2E6-5D22B9B5252D}" srcOrd="0" destOrd="0" parTransId="{4BC6CFC2-F773-47D7-9F85-0CD7B5D5C644}" sibTransId="{6DA1710D-CA3D-4978-8846-AA0D8DC259E0}"/>
    <dgm:cxn modelId="{8D752324-2EB1-40B7-B8F7-809027830BFA}" type="presOf" srcId="{5854AA95-B80B-47D5-8547-950187965300}" destId="{631068C6-5C7B-4A3B-9EF4-CFA56A02D074}" srcOrd="0" destOrd="0" presId="urn:microsoft.com/office/officeart/2005/8/layout/cycle3"/>
    <dgm:cxn modelId="{64FF408F-0C52-466C-8A8E-A8AC9197677F}" type="presParOf" srcId="{006DB9E8-ABCE-4681-8038-7A8141707AD7}" destId="{74DF0F9F-390E-4798-9497-D495D1B7DDD4}" srcOrd="0" destOrd="0" presId="urn:microsoft.com/office/officeart/2005/8/layout/cycle3"/>
    <dgm:cxn modelId="{0E6289E8-C299-4885-92BE-1515D9B2074B}" type="presParOf" srcId="{74DF0F9F-390E-4798-9497-D495D1B7DDD4}" destId="{601571C4-B1DF-4C58-AC36-3C686028AB1A}" srcOrd="0" destOrd="0" presId="urn:microsoft.com/office/officeart/2005/8/layout/cycle3"/>
    <dgm:cxn modelId="{54A5BF85-781B-4F84-867F-A019114D38A0}" type="presParOf" srcId="{74DF0F9F-390E-4798-9497-D495D1B7DDD4}" destId="{58F9CDA4-B107-4ADA-9CE3-3AD3163D3AFE}" srcOrd="1" destOrd="0" presId="urn:microsoft.com/office/officeart/2005/8/layout/cycle3"/>
    <dgm:cxn modelId="{AA35B26C-EE41-4E9F-AEAB-49B51A96EFCC}" type="presParOf" srcId="{74DF0F9F-390E-4798-9497-D495D1B7DDD4}" destId="{631068C6-5C7B-4A3B-9EF4-CFA56A02D074}" srcOrd="2" destOrd="0" presId="urn:microsoft.com/office/officeart/2005/8/layout/cycle3"/>
    <dgm:cxn modelId="{4426FAF6-707D-4874-A4CF-3870A1C6CBE9}" type="presParOf" srcId="{74DF0F9F-390E-4798-9497-D495D1B7DDD4}" destId="{AF7AD4FF-C85F-4E16-A7A1-F1C37AC9988D}" srcOrd="3" destOrd="0" presId="urn:microsoft.com/office/officeart/2005/8/layout/cycle3"/>
    <dgm:cxn modelId="{6D93E83D-9482-4704-AEAE-069F7BD9D948}" type="presParOf" srcId="{74DF0F9F-390E-4798-9497-D495D1B7DDD4}" destId="{0E2CA681-906F-4A53-859A-F5FBC1A95901}" srcOrd="4" destOrd="0" presId="urn:microsoft.com/office/officeart/2005/8/layout/cycle3"/>
    <dgm:cxn modelId="{F5EC438F-4CEA-4E29-B668-6162AED98CE0}" type="presParOf" srcId="{74DF0F9F-390E-4798-9497-D495D1B7DDD4}" destId="{4E417EA0-5A12-4D02-A814-CB8F5BD00862}" srcOrd="5" destOrd="0" presId="urn:microsoft.com/office/officeart/2005/8/layout/cycle3"/>
    <dgm:cxn modelId="{9E4C14CC-E09E-4B78-B501-84719E0F960C}" type="presParOf" srcId="{74DF0F9F-390E-4798-9497-D495D1B7DDD4}" destId="{8726E470-5022-4C89-8680-91330D977F26}" srcOrd="6" destOrd="0" presId="urn:microsoft.com/office/officeart/2005/8/layout/cycle3"/>
    <dgm:cxn modelId="{493CAA9E-13DA-476E-ABEA-69A7229B4DEE}" type="presParOf" srcId="{74DF0F9F-390E-4798-9497-D495D1B7DDD4}" destId="{CB9AF52E-C0F0-4A5A-9361-CEFBBE31E948}"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D81539-42FB-4DF5-ACC9-6BC3A4FA4DC9}" type="doc">
      <dgm:prSet loTypeId="urn:microsoft.com/office/officeart/2005/8/layout/hierarchy6" loCatId="hierarchy" qsTypeId="urn:microsoft.com/office/officeart/2005/8/quickstyle/simple5" qsCatId="simple" csTypeId="urn:microsoft.com/office/officeart/2005/8/colors/colorful3" csCatId="colorful" phldr="1"/>
      <dgm:spPr/>
      <dgm:t>
        <a:bodyPr/>
        <a:lstStyle/>
        <a:p>
          <a:endParaRPr lang="zh-TW" altLang="en-US"/>
        </a:p>
      </dgm:t>
    </dgm:pt>
    <dgm:pt modelId="{FBF4D0C3-D123-48EB-AB80-CECF8524D1C8}">
      <dgm:prSet phldrT="[文字]" custT="1"/>
      <dgm:spPr>
        <a:solidFill>
          <a:schemeClr val="accent5">
            <a:lumMod val="75000"/>
          </a:schemeClr>
        </a:solidFill>
      </dgm:spPr>
      <dgm:t>
        <a:bodyPr/>
        <a:lstStyle/>
        <a:p>
          <a:r>
            <a:rPr lang="zh-TW" altLang="en-US" sz="2800" dirty="0" smtClean="0">
              <a:latin typeface="華康儷中宋" panose="02020509000000000000" pitchFamily="49" charset="-120"/>
              <a:ea typeface="華康儷中宋" panose="02020509000000000000" pitchFamily="49" charset="-120"/>
            </a:rPr>
            <a:t>生涯自主，活出亮點</a:t>
          </a:r>
          <a:endParaRPr lang="zh-TW" altLang="en-US" sz="2800" dirty="0">
            <a:latin typeface="華康儷中宋" panose="02020509000000000000" pitchFamily="49" charset="-120"/>
            <a:ea typeface="華康儷中宋" panose="02020509000000000000" pitchFamily="49" charset="-120"/>
          </a:endParaRPr>
        </a:p>
      </dgm:t>
    </dgm:pt>
    <dgm:pt modelId="{707F5124-5FD4-4752-8B95-9F43E895E22B}" type="parTrans" cxnId="{21A86761-B455-4656-8414-BD5B657F6088}">
      <dgm:prSet/>
      <dgm:spPr/>
      <dgm:t>
        <a:bodyPr/>
        <a:lstStyle/>
        <a:p>
          <a:endParaRPr lang="zh-TW" altLang="en-US"/>
        </a:p>
      </dgm:t>
    </dgm:pt>
    <dgm:pt modelId="{FD919EE2-4E25-41F6-B74D-6171D671E407}" type="sibTrans" cxnId="{21A86761-B455-4656-8414-BD5B657F6088}">
      <dgm:prSet/>
      <dgm:spPr/>
      <dgm:t>
        <a:bodyPr/>
        <a:lstStyle/>
        <a:p>
          <a:endParaRPr lang="zh-TW" altLang="en-US"/>
        </a:p>
      </dgm:t>
    </dgm:pt>
    <dgm:pt modelId="{32DB61C4-3A47-4B9B-BDDC-385A56554B8C}">
      <dgm:prSet phldrT="[文字]" custT="1"/>
      <dgm:spPr/>
      <dgm:t>
        <a:bodyPr/>
        <a:lstStyle/>
        <a:p>
          <a:r>
            <a:rPr lang="zh-TW" altLang="en-US" sz="2200" dirty="0" smtClean="0">
              <a:latin typeface="華康儷中宋" panose="02020509000000000000" pitchFamily="49" charset="-120"/>
              <a:ea typeface="華康儷中宋" panose="02020509000000000000" pitchFamily="49" charset="-120"/>
            </a:rPr>
            <a:t>多元適性</a:t>
          </a:r>
          <a:endParaRPr lang="zh-TW" altLang="en-US" sz="2200" dirty="0">
            <a:latin typeface="華康儷中宋" panose="02020509000000000000" pitchFamily="49" charset="-120"/>
            <a:ea typeface="華康儷中宋" panose="02020509000000000000" pitchFamily="49" charset="-120"/>
          </a:endParaRPr>
        </a:p>
      </dgm:t>
    </dgm:pt>
    <dgm:pt modelId="{46D9D1B5-863D-4A2A-9C76-52DE3621325E}" type="parTrans" cxnId="{5873CEF5-5EF6-4DE6-A07C-ED6F75B4F8C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EE1FEDE-1287-489C-90F9-4D8B2F63FFCE}" type="sibTrans" cxnId="{5873CEF5-5EF6-4DE6-A07C-ED6F75B4F8C2}">
      <dgm:prSet/>
      <dgm:spPr/>
      <dgm:t>
        <a:bodyPr/>
        <a:lstStyle/>
        <a:p>
          <a:endParaRPr lang="zh-TW" altLang="en-US"/>
        </a:p>
      </dgm:t>
    </dgm:pt>
    <dgm:pt modelId="{7DAC58E8-EBB1-4FBA-94D5-CB44CE12A278}">
      <dgm:prSet phldrT="[文字]" custT="1"/>
      <dgm:spPr/>
      <dgm:t>
        <a:bodyPr/>
        <a:lstStyle/>
        <a:p>
          <a:r>
            <a:rPr lang="zh-TW" altLang="en-US" sz="2200" dirty="0" smtClean="0">
              <a:latin typeface="華康儷中宋" panose="02020509000000000000" pitchFamily="49" charset="-120"/>
              <a:ea typeface="華康儷中宋" panose="02020509000000000000" pitchFamily="49" charset="-120"/>
            </a:rPr>
            <a:t>進路發展</a:t>
          </a:r>
          <a:endParaRPr lang="zh-TW" altLang="en-US" sz="2200" dirty="0">
            <a:latin typeface="華康儷中宋" panose="02020509000000000000" pitchFamily="49" charset="-120"/>
            <a:ea typeface="華康儷中宋" panose="02020509000000000000" pitchFamily="49" charset="-120"/>
          </a:endParaRPr>
        </a:p>
      </dgm:t>
    </dgm:pt>
    <dgm:pt modelId="{D6BB2466-EBB0-4B22-89BA-7E9E01BADE65}" type="parTrans" cxnId="{701D2672-7AE9-469A-A573-0600C150F6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11D2FA1-6198-41FF-983E-AC64D7B8EF52}" type="sibTrans" cxnId="{701D2672-7AE9-469A-A573-0600C150F678}">
      <dgm:prSet/>
      <dgm:spPr/>
      <dgm:t>
        <a:bodyPr/>
        <a:lstStyle/>
        <a:p>
          <a:endParaRPr lang="zh-TW" altLang="en-US"/>
        </a:p>
      </dgm:t>
    </dgm:pt>
    <dgm:pt modelId="{F3D4F57B-CCC9-4516-ABFF-F9DAC0A74FE4}">
      <dgm:prSet phldrT="[文字]" custT="1"/>
      <dgm:spPr/>
      <dgm:t>
        <a:bodyPr/>
        <a:lstStyle/>
        <a:p>
          <a:r>
            <a:rPr lang="zh-TW" altLang="en-US" sz="2200" dirty="0" smtClean="0">
              <a:latin typeface="華康儷中宋" panose="02020509000000000000" pitchFamily="49" charset="-120"/>
              <a:ea typeface="華康儷中宋" panose="02020509000000000000" pitchFamily="49" charset="-120"/>
            </a:rPr>
            <a:t>成就未來</a:t>
          </a:r>
          <a:endParaRPr lang="zh-TW" altLang="en-US" sz="2200" dirty="0">
            <a:latin typeface="華康儷中宋" panose="02020509000000000000" pitchFamily="49" charset="-120"/>
            <a:ea typeface="華康儷中宋" panose="02020509000000000000" pitchFamily="49" charset="-120"/>
          </a:endParaRPr>
        </a:p>
      </dgm:t>
    </dgm:pt>
    <dgm:pt modelId="{3781F5E9-F884-477E-8EB0-02E34A3DA1BF}" type="parTrans" cxnId="{61902765-7565-459C-93E6-D268B0E3EF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CD3827-17EE-4AA6-A49C-641B9C93AE99}" type="sibTrans" cxnId="{61902765-7565-459C-93E6-D268B0E3EF31}">
      <dgm:prSet/>
      <dgm:spPr/>
      <dgm:t>
        <a:bodyPr/>
        <a:lstStyle/>
        <a:p>
          <a:endParaRPr lang="zh-TW" altLang="en-US"/>
        </a:p>
      </dgm:t>
    </dgm:pt>
    <dgm:pt modelId="{F030EF79-29BF-41BC-BE39-E00CF04A57BD}">
      <dgm:prSet phldrT="[文字]" custT="1"/>
      <dgm:spPr/>
      <dgm:t>
        <a:bodyPr/>
        <a:lstStyle/>
        <a:p>
          <a:r>
            <a:rPr lang="zh-TW" altLang="en-US" sz="2200" dirty="0" smtClean="0">
              <a:latin typeface="華康儷中宋" panose="02020509000000000000" pitchFamily="49" charset="-120"/>
              <a:ea typeface="華康儷中宋" panose="02020509000000000000" pitchFamily="49" charset="-120"/>
            </a:rPr>
            <a:t>實驗理念</a:t>
          </a:r>
          <a:endParaRPr lang="zh-TW" altLang="en-US" sz="2200" dirty="0">
            <a:latin typeface="華康儷中宋" panose="02020509000000000000" pitchFamily="49" charset="-120"/>
            <a:ea typeface="華康儷中宋" panose="02020509000000000000" pitchFamily="49" charset="-120"/>
          </a:endParaRPr>
        </a:p>
      </dgm:t>
    </dgm:pt>
    <dgm:pt modelId="{6E76D75D-D91C-4375-8AE4-3931B868F91D}" type="parTrans" cxnId="{FE1DC858-F69B-4C2B-B04E-9C5B220E09BC}">
      <dgm:prSet/>
      <dgm:spPr/>
      <dgm:t>
        <a:bodyPr/>
        <a:lstStyle/>
        <a:p>
          <a:endParaRPr lang="zh-TW" altLang="en-US"/>
        </a:p>
      </dgm:t>
    </dgm:pt>
    <dgm:pt modelId="{70B5B1A4-DB26-462E-B64C-69D417AC7ABB}" type="sibTrans" cxnId="{FE1DC858-F69B-4C2B-B04E-9C5B220E09BC}">
      <dgm:prSet/>
      <dgm:spPr/>
      <dgm:t>
        <a:bodyPr/>
        <a:lstStyle/>
        <a:p>
          <a:endParaRPr lang="zh-TW" altLang="en-US"/>
        </a:p>
      </dgm:t>
    </dgm:pt>
    <dgm:pt modelId="{AF4D4CF6-3DEC-489A-A6D7-B97BDBE75E98}">
      <dgm:prSet phldrT="[文字]" custT="1"/>
      <dgm:spPr/>
      <dgm:t>
        <a:bodyPr/>
        <a:lstStyle/>
        <a:p>
          <a:r>
            <a:rPr lang="zh-TW" altLang="en-US" sz="2200" dirty="0" smtClean="0">
              <a:latin typeface="華康儷中宋" panose="02020509000000000000" pitchFamily="49" charset="-120"/>
              <a:ea typeface="華康儷中宋" panose="02020509000000000000" pitchFamily="49" charset="-120"/>
            </a:rPr>
            <a:t>學生圖像</a:t>
          </a:r>
          <a:endParaRPr lang="zh-TW" altLang="en-US" sz="2200" dirty="0">
            <a:latin typeface="華康儷中宋" panose="02020509000000000000" pitchFamily="49" charset="-120"/>
            <a:ea typeface="華康儷中宋" panose="02020509000000000000" pitchFamily="49" charset="-120"/>
          </a:endParaRPr>
        </a:p>
      </dgm:t>
    </dgm:pt>
    <dgm:pt modelId="{11AC32DB-66C7-4393-834C-EBAA96648345}" type="parTrans" cxnId="{7558DEC2-9EF2-4BA6-B0A7-8FF5859DC7B2}">
      <dgm:prSet/>
      <dgm:spPr/>
      <dgm:t>
        <a:bodyPr/>
        <a:lstStyle/>
        <a:p>
          <a:endParaRPr lang="zh-TW" altLang="en-US"/>
        </a:p>
      </dgm:t>
    </dgm:pt>
    <dgm:pt modelId="{A9B8C524-BA76-4761-BDC8-DE14852E3D20}" type="sibTrans" cxnId="{7558DEC2-9EF2-4BA6-B0A7-8FF5859DC7B2}">
      <dgm:prSet/>
      <dgm:spPr/>
      <dgm:t>
        <a:bodyPr/>
        <a:lstStyle/>
        <a:p>
          <a:endParaRPr lang="zh-TW" altLang="en-US"/>
        </a:p>
      </dgm:t>
    </dgm:pt>
    <dgm:pt modelId="{69C9DF6B-4067-4E1D-8E91-C4CED47BA5B7}">
      <dgm:prSet phldrT="[文字]" custT="1"/>
      <dgm:spPr/>
      <dgm:t>
        <a:bodyPr/>
        <a:lstStyle/>
        <a:p>
          <a:r>
            <a:rPr lang="zh-TW" altLang="en-US" sz="2200" dirty="0" smtClean="0">
              <a:latin typeface="華康儷中宋" panose="02020509000000000000" pitchFamily="49" charset="-120"/>
              <a:ea typeface="華康儷中宋" panose="02020509000000000000" pitchFamily="49" charset="-120"/>
            </a:rPr>
            <a:t>課程架構</a:t>
          </a:r>
          <a:endParaRPr lang="zh-TW" altLang="en-US" sz="2200" dirty="0">
            <a:latin typeface="華康儷中宋" panose="02020509000000000000" pitchFamily="49" charset="-120"/>
            <a:ea typeface="華康儷中宋" panose="02020509000000000000" pitchFamily="49" charset="-120"/>
          </a:endParaRPr>
        </a:p>
      </dgm:t>
    </dgm:pt>
    <dgm:pt modelId="{D0AEF0B7-0FFA-41D6-B831-F1A36EE2CAA3}" type="parTrans" cxnId="{5DE0C49A-2A14-4EDC-93D6-7F8E1B54ED9A}">
      <dgm:prSet/>
      <dgm:spPr/>
      <dgm:t>
        <a:bodyPr/>
        <a:lstStyle/>
        <a:p>
          <a:endParaRPr lang="zh-TW" altLang="en-US"/>
        </a:p>
      </dgm:t>
    </dgm:pt>
    <dgm:pt modelId="{0DD849F7-99A3-4B21-AC6A-01C0A74AF61B}" type="sibTrans" cxnId="{5DE0C49A-2A14-4EDC-93D6-7F8E1B54ED9A}">
      <dgm:prSet/>
      <dgm:spPr/>
      <dgm:t>
        <a:bodyPr/>
        <a:lstStyle/>
        <a:p>
          <a:endParaRPr lang="zh-TW" altLang="en-US"/>
        </a:p>
      </dgm:t>
    </dgm:pt>
    <dgm:pt modelId="{7B734AAA-FCA4-45D2-913E-B88597C31B0A}">
      <dgm:prSet phldrT="[文字]" custT="1"/>
      <dgm:spPr/>
      <dgm:t>
        <a:bodyPr/>
        <a:lstStyle/>
        <a:p>
          <a:r>
            <a:rPr lang="zh-TW" altLang="en-US" sz="2200" dirty="0" smtClean="0">
              <a:latin typeface="華康儷中宋" panose="02020509000000000000" pitchFamily="49" charset="-120"/>
              <a:ea typeface="華康儷中宋" panose="02020509000000000000" pitchFamily="49" charset="-120"/>
            </a:rPr>
            <a:t>課程主軸</a:t>
          </a:r>
          <a:endParaRPr lang="zh-TW" altLang="en-US" sz="2200" dirty="0">
            <a:latin typeface="華康儷中宋" panose="02020509000000000000" pitchFamily="49" charset="-120"/>
            <a:ea typeface="華康儷中宋" panose="02020509000000000000" pitchFamily="49" charset="-120"/>
          </a:endParaRPr>
        </a:p>
      </dgm:t>
    </dgm:pt>
    <dgm:pt modelId="{81920E02-6E27-4502-88D1-4B92673CA38D}" type="parTrans" cxnId="{E5B319DD-EA38-403C-88EF-4A8DB9EB2047}">
      <dgm:prSet/>
      <dgm:spPr/>
      <dgm:t>
        <a:bodyPr/>
        <a:lstStyle/>
        <a:p>
          <a:endParaRPr lang="zh-TW" altLang="en-US"/>
        </a:p>
      </dgm:t>
    </dgm:pt>
    <dgm:pt modelId="{61CA03F1-E95C-448E-925C-324900EE95F3}" type="sibTrans" cxnId="{E5B319DD-EA38-403C-88EF-4A8DB9EB2047}">
      <dgm:prSet/>
      <dgm:spPr/>
      <dgm:t>
        <a:bodyPr/>
        <a:lstStyle/>
        <a:p>
          <a:endParaRPr lang="zh-TW" altLang="en-US"/>
        </a:p>
      </dgm:t>
    </dgm:pt>
    <dgm:pt modelId="{AB478893-DBA4-41F9-9594-CF7B53B13FC3}">
      <dgm:prSet phldrT="[文字]" custT="1"/>
      <dgm:spPr>
        <a:solidFill>
          <a:srgbClr val="C00000"/>
        </a:solidFill>
      </dgm:spPr>
      <dgm:t>
        <a:bodyPr/>
        <a:lstStyle/>
        <a:p>
          <a:r>
            <a:rPr lang="zh-TW" altLang="en-US" sz="2000" dirty="0" smtClean="0">
              <a:latin typeface="華康儷中宋" panose="02020509000000000000" pitchFamily="49" charset="-120"/>
              <a:ea typeface="華康儷中宋" panose="02020509000000000000" pitchFamily="49" charset="-120"/>
            </a:rPr>
            <a:t>多元展能</a:t>
          </a:r>
          <a:endParaRPr lang="zh-TW" altLang="en-US" sz="2000" dirty="0">
            <a:latin typeface="華康儷中宋" panose="02020509000000000000" pitchFamily="49" charset="-120"/>
            <a:ea typeface="華康儷中宋" panose="02020509000000000000" pitchFamily="49" charset="-120"/>
          </a:endParaRPr>
        </a:p>
      </dgm:t>
    </dgm:pt>
    <dgm:pt modelId="{096EC0B4-95B8-4AC6-942E-B6EE1965D619}" type="parTrans" cxnId="{91362B5F-1F26-4CCB-ABF4-5EE54FC9193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D0BC90-DA53-450C-B87F-FF1840FDC4A0}" type="sibTrans" cxnId="{91362B5F-1F26-4CCB-ABF4-5EE54FC91939}">
      <dgm:prSet/>
      <dgm:spPr/>
      <dgm:t>
        <a:bodyPr/>
        <a:lstStyle/>
        <a:p>
          <a:endParaRPr lang="zh-TW" altLang="en-US"/>
        </a:p>
      </dgm:t>
    </dgm:pt>
    <dgm:pt modelId="{3759EDBC-F550-464D-AD60-5371E2381ABD}">
      <dgm:prSet phldrT="[文字]" custT="1"/>
      <dgm:spPr>
        <a:solidFill>
          <a:srgbClr val="C00000"/>
        </a:solidFill>
      </dgm:spPr>
      <dgm:t>
        <a:bodyPr/>
        <a:lstStyle/>
        <a:p>
          <a:r>
            <a:rPr lang="zh-TW" altLang="en-US" sz="2000" dirty="0" smtClean="0">
              <a:latin typeface="華康儷中宋" panose="02020509000000000000" pitchFamily="49" charset="-120"/>
              <a:ea typeface="華康儷中宋" panose="02020509000000000000" pitchFamily="49" charset="-120"/>
            </a:rPr>
            <a:t>素養深化</a:t>
          </a:r>
          <a:endParaRPr lang="zh-TW" altLang="en-US" sz="2000" dirty="0">
            <a:latin typeface="華康儷中宋" panose="02020509000000000000" pitchFamily="49" charset="-120"/>
            <a:ea typeface="華康儷中宋" panose="02020509000000000000" pitchFamily="49" charset="-120"/>
          </a:endParaRPr>
        </a:p>
      </dgm:t>
    </dgm:pt>
    <dgm:pt modelId="{02948660-3C86-401C-BF3A-E3B5EDB3554B}" type="parTrans" cxnId="{EDE9EE3D-192D-43E2-B20E-ECDA6D8615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D699B97-C79A-4289-98A5-4E3266CB0F1E}" type="sibTrans" cxnId="{EDE9EE3D-192D-43E2-B20E-ECDA6D861506}">
      <dgm:prSet/>
      <dgm:spPr/>
      <dgm:t>
        <a:bodyPr/>
        <a:lstStyle/>
        <a:p>
          <a:endParaRPr lang="zh-TW" altLang="en-US"/>
        </a:p>
      </dgm:t>
    </dgm:pt>
    <dgm:pt modelId="{A605BE5C-B145-4AC4-8601-2D8B5D2FB9C4}">
      <dgm:prSet phldrT="[文字]" custT="1"/>
      <dgm:spPr>
        <a:solidFill>
          <a:srgbClr val="C00000"/>
        </a:solidFill>
      </dgm:spPr>
      <dgm:t>
        <a:bodyPr/>
        <a:lstStyle/>
        <a:p>
          <a:r>
            <a:rPr lang="zh-TW" altLang="en-US" sz="2000" dirty="0" smtClean="0">
              <a:latin typeface="華康儷中宋" panose="02020509000000000000" pitchFamily="49" charset="-120"/>
              <a:ea typeface="華康儷中宋" panose="02020509000000000000" pitchFamily="49" charset="-120"/>
            </a:rPr>
            <a:t>自然森活</a:t>
          </a:r>
          <a:endParaRPr lang="zh-TW" altLang="en-US" sz="2000" dirty="0">
            <a:latin typeface="華康儷中宋" panose="02020509000000000000" pitchFamily="49" charset="-120"/>
            <a:ea typeface="華康儷中宋" panose="02020509000000000000" pitchFamily="49" charset="-120"/>
          </a:endParaRPr>
        </a:p>
      </dgm:t>
    </dgm:pt>
    <dgm:pt modelId="{DF97CD0F-B3A6-4D36-837D-163AA4C5BFAF}" type="parTrans" cxnId="{96013D5B-159E-4269-A57D-226B91FEF35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5B5204D-C539-433E-9122-A5DBD2561903}" type="sibTrans" cxnId="{96013D5B-159E-4269-A57D-226B91FEF357}">
      <dgm:prSet/>
      <dgm:spPr/>
      <dgm:t>
        <a:bodyPr/>
        <a:lstStyle/>
        <a:p>
          <a:endParaRPr lang="zh-TW" altLang="en-US"/>
        </a:p>
      </dgm:t>
    </dgm:pt>
    <dgm:pt modelId="{F4CC1B31-B0E6-4373-B7A3-A18F29DEB607}">
      <dgm:prSet phldrT="[文字]" custT="1"/>
      <dgm:spPr>
        <a:solidFill>
          <a:srgbClr val="002060"/>
        </a:solidFill>
      </dgm:spPr>
      <dgm:t>
        <a:bodyPr/>
        <a:lstStyle/>
        <a:p>
          <a:r>
            <a:rPr lang="zh-TW" altLang="en-US" sz="2000" dirty="0" smtClean="0">
              <a:solidFill>
                <a:schemeClr val="bg1"/>
              </a:solidFill>
              <a:latin typeface="華康儷中宋" panose="02020509000000000000" pitchFamily="49" charset="-120"/>
              <a:ea typeface="華康儷中宋" panose="02020509000000000000" pitchFamily="49" charset="-120"/>
            </a:rPr>
            <a:t>協同合作</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r>
            <a:rPr lang="zh-TW" altLang="en-US" sz="2000" dirty="0" smtClean="0">
              <a:solidFill>
                <a:schemeClr val="bg1"/>
              </a:solidFill>
              <a:latin typeface="華康儷中宋" panose="02020509000000000000" pitchFamily="49" charset="-120"/>
              <a:ea typeface="華康儷中宋" panose="02020509000000000000" pitchFamily="49" charset="-120"/>
            </a:rPr>
            <a:t>人際經營</a:t>
          </a:r>
          <a:endParaRPr lang="zh-TW" altLang="en-US" sz="2000" dirty="0">
            <a:solidFill>
              <a:schemeClr val="bg1"/>
            </a:solidFill>
            <a:latin typeface="華康儷中宋" panose="02020509000000000000" pitchFamily="49" charset="-120"/>
            <a:ea typeface="華康儷中宋" panose="02020509000000000000" pitchFamily="49" charset="-120"/>
          </a:endParaRPr>
        </a:p>
      </dgm:t>
    </dgm:pt>
    <dgm:pt modelId="{D6FF30ED-F278-4285-B73F-E39C336215BD}" type="parTrans" cxnId="{8450B30E-D9C5-4759-B14C-1F34BAF9891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EE1411-E61F-4872-BBB2-FCAF7FA9AD29}" type="sibTrans" cxnId="{8450B30E-D9C5-4759-B14C-1F34BAF9891F}">
      <dgm:prSet/>
      <dgm:spPr/>
      <dgm:t>
        <a:bodyPr/>
        <a:lstStyle/>
        <a:p>
          <a:endParaRPr lang="zh-TW" altLang="en-US"/>
        </a:p>
      </dgm:t>
    </dgm:pt>
    <dgm:pt modelId="{C927193B-539B-4C92-B1C5-CFC23A5FBDD6}">
      <dgm:prSet phldrT="[文字]" custT="1"/>
      <dgm:spPr>
        <a:solidFill>
          <a:srgbClr val="002060"/>
        </a:solidFill>
      </dgm:spPr>
      <dgm:t>
        <a:bodyPr/>
        <a:lstStyle/>
        <a:p>
          <a:r>
            <a:rPr lang="zh-TW" altLang="en-US" sz="2000" dirty="0" smtClean="0">
              <a:solidFill>
                <a:schemeClr val="bg1"/>
              </a:solidFill>
              <a:latin typeface="華康儷中宋" panose="02020509000000000000" pitchFamily="49" charset="-120"/>
              <a:ea typeface="華康儷中宋" panose="02020509000000000000" pitchFamily="49" charset="-120"/>
            </a:rPr>
            <a:t>知識</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r>
            <a:rPr lang="zh-TW" altLang="en-US" sz="2000" dirty="0" smtClean="0">
              <a:solidFill>
                <a:schemeClr val="bg1"/>
              </a:solidFill>
              <a:latin typeface="華康儷中宋" panose="02020509000000000000" pitchFamily="49" charset="-120"/>
              <a:ea typeface="華康儷中宋" panose="02020509000000000000" pitchFamily="49" charset="-120"/>
            </a:rPr>
            <a:t>技能</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r>
            <a:rPr lang="zh-TW" altLang="en-US" sz="2000" dirty="0" smtClean="0">
              <a:solidFill>
                <a:schemeClr val="bg1"/>
              </a:solidFill>
              <a:latin typeface="華康儷中宋" panose="02020509000000000000" pitchFamily="49" charset="-120"/>
              <a:ea typeface="華康儷中宋" panose="02020509000000000000" pitchFamily="49" charset="-120"/>
            </a:rPr>
            <a:t>態度</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r>
            <a:rPr lang="zh-TW" altLang="en-US" sz="2000" dirty="0" smtClean="0">
              <a:solidFill>
                <a:schemeClr val="bg1"/>
              </a:solidFill>
              <a:latin typeface="華康儷中宋" panose="02020509000000000000" pitchFamily="49" charset="-120"/>
              <a:ea typeface="華康儷中宋" panose="02020509000000000000" pitchFamily="49" charset="-120"/>
            </a:rPr>
            <a:t>價值</a:t>
          </a:r>
          <a:endParaRPr lang="zh-TW" altLang="en-US" sz="2000" dirty="0">
            <a:solidFill>
              <a:schemeClr val="bg1"/>
            </a:solidFill>
            <a:latin typeface="華康儷中宋" panose="02020509000000000000" pitchFamily="49" charset="-120"/>
            <a:ea typeface="華康儷中宋" panose="02020509000000000000" pitchFamily="49" charset="-120"/>
          </a:endParaRPr>
        </a:p>
      </dgm:t>
    </dgm:pt>
    <dgm:pt modelId="{5F7E03C1-7376-489E-A65C-CC7E5450B0D4}" type="parTrans" cxnId="{A05967B3-2AD1-4331-B240-06C4038FE29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8B7A056-8E7D-452C-902F-74388C638B15}" type="sibTrans" cxnId="{A05967B3-2AD1-4331-B240-06C4038FE29F}">
      <dgm:prSet/>
      <dgm:spPr/>
      <dgm:t>
        <a:bodyPr/>
        <a:lstStyle/>
        <a:p>
          <a:endParaRPr lang="zh-TW" altLang="en-US"/>
        </a:p>
      </dgm:t>
    </dgm:pt>
    <dgm:pt modelId="{11E945B1-7D8F-41C2-A6E6-DEF840DF5B9F}">
      <dgm:prSet phldrT="[文字]" custT="1"/>
      <dgm:spPr>
        <a:solidFill>
          <a:srgbClr val="002060"/>
        </a:solidFill>
      </dgm:spPr>
      <dgm:t>
        <a:bodyPr/>
        <a:lstStyle/>
        <a:p>
          <a:r>
            <a:rPr lang="zh-TW" altLang="en-US" sz="2000" dirty="0" smtClean="0">
              <a:solidFill>
                <a:schemeClr val="bg1"/>
              </a:solidFill>
              <a:latin typeface="華康儷中宋" panose="02020509000000000000" pitchFamily="49" charset="-120"/>
              <a:ea typeface="華康儷中宋" panose="02020509000000000000" pitchFamily="49" charset="-120"/>
            </a:rPr>
            <a:t>批判創新</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r>
            <a:rPr lang="zh-TW" altLang="zh-TW" sz="2000" dirty="0" smtClean="0">
              <a:solidFill>
                <a:schemeClr val="bg1"/>
              </a:solidFill>
              <a:latin typeface="華康儷中宋" panose="02020509000000000000" pitchFamily="49" charset="-120"/>
              <a:ea typeface="華康儷中宋" panose="02020509000000000000" pitchFamily="49" charset="-120"/>
            </a:rPr>
            <a:t>問題</a:t>
          </a:r>
          <a:r>
            <a:rPr lang="zh-TW" altLang="en-US" sz="2000" dirty="0" smtClean="0">
              <a:solidFill>
                <a:schemeClr val="bg1"/>
              </a:solidFill>
              <a:latin typeface="華康儷中宋" panose="02020509000000000000" pitchFamily="49" charset="-120"/>
              <a:ea typeface="華康儷中宋" panose="02020509000000000000" pitchFamily="49" charset="-120"/>
            </a:rPr>
            <a:t>解決</a:t>
          </a:r>
          <a:endParaRPr lang="zh-TW" altLang="en-US" sz="2000" dirty="0">
            <a:solidFill>
              <a:schemeClr val="bg1"/>
            </a:solidFill>
            <a:latin typeface="華康儷中宋" panose="02020509000000000000" pitchFamily="49" charset="-120"/>
            <a:ea typeface="華康儷中宋" panose="02020509000000000000" pitchFamily="49" charset="-120"/>
          </a:endParaRPr>
        </a:p>
      </dgm:t>
    </dgm:pt>
    <dgm:pt modelId="{2DDB513D-AF01-47EB-BFF8-0490847740A7}" type="parTrans" cxnId="{528E617D-4036-4C1D-ACF0-8164D4A358D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25E95DF-8550-454A-BFA7-E1CC48FBB899}" type="sibTrans" cxnId="{528E617D-4036-4C1D-ACF0-8164D4A358D9}">
      <dgm:prSet/>
      <dgm:spPr/>
      <dgm:t>
        <a:bodyPr/>
        <a:lstStyle/>
        <a:p>
          <a:endParaRPr lang="zh-TW" altLang="en-US"/>
        </a:p>
      </dgm:t>
    </dgm:pt>
    <dgm:pt modelId="{8C0F46C0-73AB-4E63-94DF-D3DBDE20A47C}">
      <dgm:prSet phldrT="[文字]" custT="1"/>
      <dgm:spPr>
        <a:solidFill>
          <a:srgbClr val="002060"/>
        </a:solidFill>
      </dgm:spPr>
      <dgm:t>
        <a:bodyPr/>
        <a:lstStyle/>
        <a:p>
          <a:r>
            <a:rPr lang="zh-TW" altLang="en-US" sz="2000" dirty="0" smtClean="0">
              <a:solidFill>
                <a:schemeClr val="bg1"/>
              </a:solidFill>
              <a:latin typeface="華康儷中宋" panose="02020509000000000000" pitchFamily="49" charset="-120"/>
              <a:ea typeface="華康儷中宋" panose="02020509000000000000" pitchFamily="49" charset="-120"/>
            </a:rPr>
            <a:t>生態導覽</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r>
            <a:rPr lang="zh-TW" altLang="en-US" sz="2000" dirty="0" smtClean="0">
              <a:solidFill>
                <a:schemeClr val="bg1"/>
              </a:solidFill>
              <a:latin typeface="華康儷中宋" panose="02020509000000000000" pitchFamily="49" charset="-120"/>
              <a:ea typeface="華康儷中宋" panose="02020509000000000000" pitchFamily="49" charset="-120"/>
            </a:rPr>
            <a:t>溝通表達</a:t>
          </a:r>
          <a:endParaRPr lang="zh-TW" altLang="en-US" sz="2000" dirty="0">
            <a:solidFill>
              <a:schemeClr val="bg1"/>
            </a:solidFill>
            <a:latin typeface="華康儷中宋" panose="02020509000000000000" pitchFamily="49" charset="-120"/>
            <a:ea typeface="華康儷中宋" panose="02020509000000000000" pitchFamily="49" charset="-120"/>
          </a:endParaRPr>
        </a:p>
      </dgm:t>
    </dgm:pt>
    <dgm:pt modelId="{DF75A7E1-8931-47AE-9011-F5FE3FDBAE4D}" type="parTrans" cxnId="{E16CC793-4BE9-4154-8663-19657C50B2E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438FB4E-C2D3-4A99-AA8F-BC8D143A2E28}" type="sibTrans" cxnId="{E16CC793-4BE9-4154-8663-19657C50B2E7}">
      <dgm:prSet/>
      <dgm:spPr/>
      <dgm:t>
        <a:bodyPr/>
        <a:lstStyle/>
        <a:p>
          <a:endParaRPr lang="zh-TW" altLang="en-US"/>
        </a:p>
      </dgm:t>
    </dgm:pt>
    <dgm:pt modelId="{D67AD3E0-0874-4EBA-B113-5A9C93CB8FC0}">
      <dgm:prSet phldrT="[文字]" custT="1"/>
      <dgm:spPr>
        <a:solidFill>
          <a:srgbClr val="002060"/>
        </a:solidFill>
      </dgm:spPr>
      <dgm:t>
        <a:bodyPr/>
        <a:lstStyle/>
        <a:p>
          <a:r>
            <a:rPr lang="zh-TW" altLang="en-US" sz="2000" dirty="0" smtClean="0">
              <a:solidFill>
                <a:schemeClr val="bg1"/>
              </a:solidFill>
              <a:latin typeface="華康儷中宋" panose="02020509000000000000" pitchFamily="49" charset="-120"/>
              <a:ea typeface="華康儷中宋" panose="02020509000000000000" pitchFamily="49" charset="-120"/>
            </a:rPr>
            <a:t>生態概述</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r>
            <a:rPr lang="zh-TW" altLang="en-US" sz="2000" dirty="0" smtClean="0">
              <a:solidFill>
                <a:schemeClr val="bg1"/>
              </a:solidFill>
              <a:latin typeface="華康儷中宋" panose="02020509000000000000" pitchFamily="49" charset="-120"/>
              <a:ea typeface="華康儷中宋" panose="02020509000000000000" pitchFamily="49" charset="-120"/>
            </a:rPr>
            <a:t>急救教育</a:t>
          </a:r>
          <a:endParaRPr lang="zh-TW" altLang="en-US" sz="2000" dirty="0">
            <a:solidFill>
              <a:schemeClr val="bg1"/>
            </a:solidFill>
            <a:latin typeface="華康儷中宋" panose="02020509000000000000" pitchFamily="49" charset="-120"/>
            <a:ea typeface="華康儷中宋" panose="02020509000000000000" pitchFamily="49" charset="-120"/>
          </a:endParaRPr>
        </a:p>
      </dgm:t>
    </dgm:pt>
    <dgm:pt modelId="{974516A3-0640-4743-8539-4784FEC7AE63}" type="parTrans" cxnId="{F92F3B35-D37B-4A83-B229-3B8F8BAC5C9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83FB591-A64C-4E6A-AB0E-91CCF6F663F5}" type="sibTrans" cxnId="{F92F3B35-D37B-4A83-B229-3B8F8BAC5C9C}">
      <dgm:prSet/>
      <dgm:spPr/>
      <dgm:t>
        <a:bodyPr/>
        <a:lstStyle/>
        <a:p>
          <a:endParaRPr lang="zh-TW" altLang="en-US"/>
        </a:p>
      </dgm:t>
    </dgm:pt>
    <dgm:pt modelId="{8B7B1AAA-EF3B-4ADD-BB56-894695224FD1}">
      <dgm:prSet phldrT="[文字]" custT="1"/>
      <dgm:spPr>
        <a:solidFill>
          <a:srgbClr val="002060"/>
        </a:solidFill>
      </dgm:spPr>
      <dgm:t>
        <a:bodyPr/>
        <a:lstStyle/>
        <a:p>
          <a:r>
            <a:rPr lang="zh-TW" altLang="en-US" sz="2000" dirty="0" smtClean="0">
              <a:solidFill>
                <a:schemeClr val="bg1"/>
              </a:solidFill>
              <a:latin typeface="華康儷中宋" panose="02020509000000000000" pitchFamily="49" charset="-120"/>
              <a:ea typeface="華康儷中宋" panose="02020509000000000000" pitchFamily="49" charset="-120"/>
            </a:rPr>
            <a:t>野外求生</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r>
            <a:rPr lang="zh-TW" altLang="en-US" sz="2000" dirty="0" smtClean="0">
              <a:solidFill>
                <a:schemeClr val="bg1"/>
              </a:solidFill>
              <a:latin typeface="華康儷中宋" panose="02020509000000000000" pitchFamily="49" charset="-120"/>
              <a:ea typeface="華康儷中宋" panose="02020509000000000000" pitchFamily="49" charset="-120"/>
            </a:rPr>
            <a:t>物種辨識</a:t>
          </a:r>
          <a:endParaRPr lang="zh-TW" altLang="en-US" sz="2000" dirty="0">
            <a:solidFill>
              <a:schemeClr val="bg1"/>
            </a:solidFill>
            <a:latin typeface="華康儷中宋" panose="02020509000000000000" pitchFamily="49" charset="-120"/>
            <a:ea typeface="華康儷中宋" panose="02020509000000000000" pitchFamily="49" charset="-120"/>
          </a:endParaRPr>
        </a:p>
      </dgm:t>
    </dgm:pt>
    <dgm:pt modelId="{A6C01C9F-9E2F-436C-9567-DD169A38FC01}" type="parTrans" cxnId="{850E8921-200E-4940-B34E-F877DB29524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CEA89EF-AA5E-4AED-86CE-38E13232B999}" type="sibTrans" cxnId="{850E8921-200E-4940-B34E-F877DB29524F}">
      <dgm:prSet/>
      <dgm:spPr/>
      <dgm:t>
        <a:bodyPr/>
        <a:lstStyle/>
        <a:p>
          <a:endParaRPr lang="zh-TW" altLang="en-US"/>
        </a:p>
      </dgm:t>
    </dgm:pt>
    <dgm:pt modelId="{D6073C38-9860-45C6-A5EA-571DE7D14DEF}">
      <dgm:prSet phldrT="[文字]" custT="1"/>
      <dgm:spPr>
        <a:solidFill>
          <a:srgbClr val="002060"/>
        </a:solidFill>
      </dgm:spPr>
      <dgm:t>
        <a:bodyPr/>
        <a:lstStyle/>
        <a:p>
          <a:r>
            <a:rPr lang="zh-TW" altLang="en-US" sz="2000" dirty="0" smtClean="0">
              <a:solidFill>
                <a:schemeClr val="bg1"/>
              </a:solidFill>
              <a:latin typeface="華康儷中宋" panose="02020509000000000000" pitchFamily="49" charset="-120"/>
              <a:ea typeface="華康儷中宋" panose="02020509000000000000" pitchFamily="49" charset="-120"/>
            </a:rPr>
            <a:t>康健生活</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r>
            <a:rPr lang="zh-TW" altLang="en-US" sz="2000" dirty="0" smtClean="0">
              <a:solidFill>
                <a:schemeClr val="bg1"/>
              </a:solidFill>
              <a:latin typeface="華康儷中宋" panose="02020509000000000000" pitchFamily="49" charset="-120"/>
              <a:ea typeface="華康儷中宋" panose="02020509000000000000" pitchFamily="49" charset="-120"/>
            </a:rPr>
            <a:t>食品</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r>
            <a:rPr lang="zh-TW" altLang="en-US" sz="2000" dirty="0" smtClean="0">
              <a:solidFill>
                <a:schemeClr val="bg1"/>
              </a:solidFill>
              <a:latin typeface="華康儷中宋" panose="02020509000000000000" pitchFamily="49" charset="-120"/>
              <a:ea typeface="華康儷中宋" panose="02020509000000000000" pitchFamily="49" charset="-120"/>
            </a:rPr>
            <a:t>餐旅</a:t>
          </a:r>
          <a:endParaRPr lang="zh-TW" altLang="en-US" sz="2000" dirty="0">
            <a:solidFill>
              <a:schemeClr val="bg1"/>
            </a:solidFill>
            <a:latin typeface="華康儷中宋" panose="02020509000000000000" pitchFamily="49" charset="-120"/>
            <a:ea typeface="華康儷中宋" panose="02020509000000000000" pitchFamily="49" charset="-120"/>
          </a:endParaRPr>
        </a:p>
      </dgm:t>
    </dgm:pt>
    <dgm:pt modelId="{83DCFDC1-86D7-430B-B10A-ABB02B66E56A}" type="parTrans" cxnId="{5CE9C0BF-B2C9-44B1-A874-6D0AF452C65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A25EAD0-B723-41F1-B86A-D35749431A51}" type="sibTrans" cxnId="{5CE9C0BF-B2C9-44B1-A874-6D0AF452C65B}">
      <dgm:prSet/>
      <dgm:spPr/>
      <dgm:t>
        <a:bodyPr/>
        <a:lstStyle/>
        <a:p>
          <a:endParaRPr lang="zh-TW" altLang="en-US"/>
        </a:p>
      </dgm:t>
    </dgm:pt>
    <dgm:pt modelId="{8FB16BA8-CEAE-4C94-8C74-8D9BFF15E7E7}">
      <dgm:prSet phldrT="[文字]" custT="1"/>
      <dgm:spPr>
        <a:solidFill>
          <a:srgbClr val="002060"/>
        </a:solidFill>
      </dgm:spPr>
      <dgm:t>
        <a:bodyPr/>
        <a:lstStyle/>
        <a:p>
          <a:r>
            <a:rPr lang="zh-TW" altLang="en-US" sz="2000" dirty="0" smtClean="0">
              <a:solidFill>
                <a:schemeClr val="bg1"/>
              </a:solidFill>
              <a:latin typeface="華康儷中宋" panose="02020509000000000000" pitchFamily="49" charset="-120"/>
              <a:ea typeface="華康儷中宋" panose="02020509000000000000" pitchFamily="49" charset="-120"/>
            </a:rPr>
            <a:t>智慧生活</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r>
            <a:rPr lang="zh-TW" altLang="en-US" sz="2000" dirty="0" smtClean="0">
              <a:solidFill>
                <a:schemeClr val="bg1"/>
              </a:solidFill>
              <a:latin typeface="華康儷中宋" panose="02020509000000000000" pitchFamily="49" charset="-120"/>
              <a:ea typeface="華康儷中宋" panose="02020509000000000000" pitchFamily="49" charset="-120"/>
            </a:rPr>
            <a:t>數位</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r>
            <a:rPr lang="zh-TW" altLang="en-US" sz="2000" dirty="0" smtClean="0">
              <a:solidFill>
                <a:schemeClr val="bg1"/>
              </a:solidFill>
              <a:latin typeface="華康儷中宋" panose="02020509000000000000" pitchFamily="49" charset="-120"/>
              <a:ea typeface="華康儷中宋" panose="02020509000000000000" pitchFamily="49" charset="-120"/>
            </a:rPr>
            <a:t>商管</a:t>
          </a:r>
          <a:endParaRPr lang="zh-TW" altLang="en-US" sz="2000" dirty="0">
            <a:solidFill>
              <a:schemeClr val="bg1"/>
            </a:solidFill>
            <a:latin typeface="華康儷中宋" panose="02020509000000000000" pitchFamily="49" charset="-120"/>
            <a:ea typeface="華康儷中宋" panose="02020509000000000000" pitchFamily="49" charset="-120"/>
          </a:endParaRPr>
        </a:p>
      </dgm:t>
    </dgm:pt>
    <dgm:pt modelId="{4BE7C6A1-FB99-4EEE-A5A6-9D65FFD51D2D}" type="parTrans" cxnId="{FA0DE40E-B3CF-43BF-8A38-D697C371E7E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C97BA48-C288-4731-ABA4-3D1B7D47C660}" type="sibTrans" cxnId="{FA0DE40E-B3CF-43BF-8A38-D697C371E7E1}">
      <dgm:prSet/>
      <dgm:spPr/>
      <dgm:t>
        <a:bodyPr/>
        <a:lstStyle/>
        <a:p>
          <a:endParaRPr lang="zh-TW" altLang="en-US"/>
        </a:p>
      </dgm:t>
    </dgm:pt>
    <dgm:pt modelId="{38E44871-A844-40E7-9FFB-47C99058CF3A}">
      <dgm:prSet phldrT="[文字]" custT="1"/>
      <dgm:spPr>
        <a:solidFill>
          <a:srgbClr val="002060"/>
        </a:solidFill>
      </dgm:spPr>
      <dgm:t>
        <a:bodyPr/>
        <a:lstStyle/>
        <a:p>
          <a:r>
            <a:rPr lang="zh-TW" altLang="en-US" sz="2000" dirty="0" smtClean="0">
              <a:solidFill>
                <a:schemeClr val="bg1"/>
              </a:solidFill>
              <a:latin typeface="華康儷中宋" panose="02020509000000000000" pitchFamily="49" charset="-120"/>
              <a:ea typeface="華康儷中宋" panose="02020509000000000000" pitchFamily="49" charset="-120"/>
            </a:rPr>
            <a:t>藝饗生活</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r>
            <a:rPr lang="zh-TW" altLang="en-US" sz="2000" dirty="0" smtClean="0">
              <a:solidFill>
                <a:schemeClr val="bg1"/>
              </a:solidFill>
              <a:latin typeface="華康儷中宋" panose="02020509000000000000" pitchFamily="49" charset="-120"/>
              <a:ea typeface="華康儷中宋" panose="02020509000000000000" pitchFamily="49" charset="-120"/>
            </a:rPr>
            <a:t>家政</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r>
            <a:rPr lang="zh-TW" altLang="en-US" sz="2000" dirty="0" smtClean="0">
              <a:solidFill>
                <a:schemeClr val="bg1"/>
              </a:solidFill>
              <a:latin typeface="華康儷中宋" panose="02020509000000000000" pitchFamily="49" charset="-120"/>
              <a:ea typeface="華康儷中宋" panose="02020509000000000000" pitchFamily="49" charset="-120"/>
            </a:rPr>
            <a:t>設計</a:t>
          </a:r>
          <a:endParaRPr lang="zh-TW" altLang="en-US" sz="2000" dirty="0">
            <a:solidFill>
              <a:schemeClr val="bg1"/>
            </a:solidFill>
            <a:latin typeface="華康儷中宋" panose="02020509000000000000" pitchFamily="49" charset="-120"/>
            <a:ea typeface="華康儷中宋" panose="02020509000000000000" pitchFamily="49" charset="-120"/>
          </a:endParaRPr>
        </a:p>
      </dgm:t>
    </dgm:pt>
    <dgm:pt modelId="{DCA2779C-FCF7-4C51-AC12-11CC530306D8}" type="parTrans" cxnId="{E0539281-FD7D-434C-9394-B09FCD19FB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99F883-19D6-4038-A976-E3C59A2DD453}" type="sibTrans" cxnId="{E0539281-FD7D-434C-9394-B09FCD19FB78}">
      <dgm:prSet/>
      <dgm:spPr/>
      <dgm:t>
        <a:bodyPr/>
        <a:lstStyle/>
        <a:p>
          <a:endParaRPr lang="zh-TW" altLang="en-US"/>
        </a:p>
      </dgm:t>
    </dgm:pt>
    <dgm:pt modelId="{B6D895FF-1A9B-4B9F-8181-87E87D2435A5}" type="pres">
      <dgm:prSet presAssocID="{49D81539-42FB-4DF5-ACC9-6BC3A4FA4DC9}" presName="mainComposite" presStyleCnt="0">
        <dgm:presLayoutVars>
          <dgm:chPref val="1"/>
          <dgm:dir/>
          <dgm:animOne val="branch"/>
          <dgm:animLvl val="lvl"/>
          <dgm:resizeHandles val="exact"/>
        </dgm:presLayoutVars>
      </dgm:prSet>
      <dgm:spPr/>
      <dgm:t>
        <a:bodyPr/>
        <a:lstStyle/>
        <a:p>
          <a:endParaRPr lang="zh-TW" altLang="en-US"/>
        </a:p>
      </dgm:t>
    </dgm:pt>
    <dgm:pt modelId="{9F868F6A-3000-4241-A2E4-9757BCBC754E}" type="pres">
      <dgm:prSet presAssocID="{49D81539-42FB-4DF5-ACC9-6BC3A4FA4DC9}" presName="hierFlow" presStyleCnt="0"/>
      <dgm:spPr/>
    </dgm:pt>
    <dgm:pt modelId="{51E9C0D9-8787-4017-B199-A8DEE7E2FB36}" type="pres">
      <dgm:prSet presAssocID="{49D81539-42FB-4DF5-ACC9-6BC3A4FA4DC9}" presName="firstBuf" presStyleCnt="0"/>
      <dgm:spPr/>
    </dgm:pt>
    <dgm:pt modelId="{428982E1-CD1A-44F8-A0F0-2D8D3769067D}" type="pres">
      <dgm:prSet presAssocID="{49D81539-42FB-4DF5-ACC9-6BC3A4FA4DC9}" presName="hierChild1" presStyleCnt="0">
        <dgm:presLayoutVars>
          <dgm:chPref val="1"/>
          <dgm:animOne val="branch"/>
          <dgm:animLvl val="lvl"/>
        </dgm:presLayoutVars>
      </dgm:prSet>
      <dgm:spPr/>
    </dgm:pt>
    <dgm:pt modelId="{74C57809-71A4-466A-BD04-2E2F292FE062}" type="pres">
      <dgm:prSet presAssocID="{FBF4D0C3-D123-48EB-AB80-CECF8524D1C8}" presName="Name14" presStyleCnt="0"/>
      <dgm:spPr/>
    </dgm:pt>
    <dgm:pt modelId="{607B56DD-9689-44A6-8C6D-99E754955543}" type="pres">
      <dgm:prSet presAssocID="{FBF4D0C3-D123-48EB-AB80-CECF8524D1C8}" presName="level1Shape" presStyleLbl="node0" presStyleIdx="0" presStyleCnt="1" custScaleX="1056359" custScaleY="198067">
        <dgm:presLayoutVars>
          <dgm:chPref val="3"/>
        </dgm:presLayoutVars>
      </dgm:prSet>
      <dgm:spPr/>
      <dgm:t>
        <a:bodyPr/>
        <a:lstStyle/>
        <a:p>
          <a:endParaRPr lang="zh-TW" altLang="en-US"/>
        </a:p>
      </dgm:t>
    </dgm:pt>
    <dgm:pt modelId="{F6996B19-A0F1-4A50-A899-343A59105D34}" type="pres">
      <dgm:prSet presAssocID="{FBF4D0C3-D123-48EB-AB80-CECF8524D1C8}" presName="hierChild2" presStyleCnt="0"/>
      <dgm:spPr/>
    </dgm:pt>
    <dgm:pt modelId="{7E81DB75-048D-4DE2-8CBD-6613E17F6281}" type="pres">
      <dgm:prSet presAssocID="{46D9D1B5-863D-4A2A-9C76-52DE3621325E}" presName="Name19" presStyleLbl="parChTrans1D2" presStyleIdx="0" presStyleCnt="3"/>
      <dgm:spPr/>
      <dgm:t>
        <a:bodyPr/>
        <a:lstStyle/>
        <a:p>
          <a:endParaRPr lang="zh-TW" altLang="en-US"/>
        </a:p>
      </dgm:t>
    </dgm:pt>
    <dgm:pt modelId="{62F266BE-1BA6-4E3A-8004-37854C07051A}" type="pres">
      <dgm:prSet presAssocID="{32DB61C4-3A47-4B9B-BDDC-385A56554B8C}" presName="Name21" presStyleCnt="0"/>
      <dgm:spPr/>
    </dgm:pt>
    <dgm:pt modelId="{A6A023FB-C1A3-4CD2-87D8-15E13E4E86FB}" type="pres">
      <dgm:prSet presAssocID="{32DB61C4-3A47-4B9B-BDDC-385A56554B8C}" presName="level2Shape" presStyleLbl="node2" presStyleIdx="0" presStyleCnt="3" custScaleX="330112" custScaleY="196338"/>
      <dgm:spPr/>
      <dgm:t>
        <a:bodyPr/>
        <a:lstStyle/>
        <a:p>
          <a:endParaRPr lang="zh-TW" altLang="en-US"/>
        </a:p>
      </dgm:t>
    </dgm:pt>
    <dgm:pt modelId="{88CA82F4-02BA-4C58-BE85-6979B7D6BEB8}" type="pres">
      <dgm:prSet presAssocID="{32DB61C4-3A47-4B9B-BDDC-385A56554B8C}" presName="hierChild3" presStyleCnt="0"/>
      <dgm:spPr/>
    </dgm:pt>
    <dgm:pt modelId="{5F91452A-7FD0-4BCF-8321-9C2339482848}" type="pres">
      <dgm:prSet presAssocID="{D6BB2466-EBB0-4B22-89BA-7E9E01BADE65}" presName="Name19" presStyleLbl="parChTrans1D2" presStyleIdx="1" presStyleCnt="3"/>
      <dgm:spPr/>
      <dgm:t>
        <a:bodyPr/>
        <a:lstStyle/>
        <a:p>
          <a:endParaRPr lang="zh-TW" altLang="en-US"/>
        </a:p>
      </dgm:t>
    </dgm:pt>
    <dgm:pt modelId="{8B1706D4-B94E-417A-84C1-5095754C1A2E}" type="pres">
      <dgm:prSet presAssocID="{7DAC58E8-EBB1-4FBA-94D5-CB44CE12A278}" presName="Name21" presStyleCnt="0"/>
      <dgm:spPr/>
    </dgm:pt>
    <dgm:pt modelId="{E7EF484E-E67D-4F80-A2FB-1F4EBDF8FA83}" type="pres">
      <dgm:prSet presAssocID="{7DAC58E8-EBB1-4FBA-94D5-CB44CE12A278}" presName="level2Shape" presStyleLbl="node2" presStyleIdx="1" presStyleCnt="3" custScaleX="330112" custScaleY="198067"/>
      <dgm:spPr/>
      <dgm:t>
        <a:bodyPr/>
        <a:lstStyle/>
        <a:p>
          <a:endParaRPr lang="zh-TW" altLang="en-US"/>
        </a:p>
      </dgm:t>
    </dgm:pt>
    <dgm:pt modelId="{4AAAD650-3FF9-4948-B33D-C3F0AE6C977C}" type="pres">
      <dgm:prSet presAssocID="{7DAC58E8-EBB1-4FBA-94D5-CB44CE12A278}" presName="hierChild3" presStyleCnt="0"/>
      <dgm:spPr/>
    </dgm:pt>
    <dgm:pt modelId="{237E9D75-2777-4339-8E04-44828A6DD6AC}" type="pres">
      <dgm:prSet presAssocID="{02948660-3C86-401C-BF3A-E3B5EDB3554B}" presName="Name19" presStyleLbl="parChTrans1D3" presStyleIdx="0" presStyleCnt="3"/>
      <dgm:spPr/>
      <dgm:t>
        <a:bodyPr/>
        <a:lstStyle/>
        <a:p>
          <a:endParaRPr lang="zh-TW" altLang="en-US"/>
        </a:p>
      </dgm:t>
    </dgm:pt>
    <dgm:pt modelId="{77F3D973-2823-4E6A-8AEC-C961D5C52998}" type="pres">
      <dgm:prSet presAssocID="{3759EDBC-F550-464D-AD60-5371E2381ABD}" presName="Name21" presStyleCnt="0"/>
      <dgm:spPr/>
    </dgm:pt>
    <dgm:pt modelId="{40528DBF-8D26-423A-B64F-FFF6B5F314CA}" type="pres">
      <dgm:prSet presAssocID="{3759EDBC-F550-464D-AD60-5371E2381ABD}" presName="level2Shape" presStyleLbl="node3" presStyleIdx="0" presStyleCnt="3" custScaleX="297025" custScaleY="198067"/>
      <dgm:spPr/>
      <dgm:t>
        <a:bodyPr/>
        <a:lstStyle/>
        <a:p>
          <a:endParaRPr lang="zh-TW" altLang="en-US"/>
        </a:p>
      </dgm:t>
    </dgm:pt>
    <dgm:pt modelId="{9906F812-C15E-4B39-9590-6D469458B784}" type="pres">
      <dgm:prSet presAssocID="{3759EDBC-F550-464D-AD60-5371E2381ABD}" presName="hierChild3" presStyleCnt="0"/>
      <dgm:spPr/>
    </dgm:pt>
    <dgm:pt modelId="{D58E7B7F-A907-46C6-AE07-CBA2CA008675}" type="pres">
      <dgm:prSet presAssocID="{5F7E03C1-7376-489E-A65C-CC7E5450B0D4}" presName="Name19" presStyleLbl="parChTrans1D4" presStyleIdx="0" presStyleCnt="9"/>
      <dgm:spPr/>
      <dgm:t>
        <a:bodyPr/>
        <a:lstStyle/>
        <a:p>
          <a:endParaRPr lang="zh-TW" altLang="en-US"/>
        </a:p>
      </dgm:t>
    </dgm:pt>
    <dgm:pt modelId="{4FB21907-A88E-4F7E-9474-BC14A8546208}" type="pres">
      <dgm:prSet presAssocID="{C927193B-539B-4C92-B1C5-CFC23A5FBDD6}" presName="Name21" presStyleCnt="0"/>
      <dgm:spPr/>
    </dgm:pt>
    <dgm:pt modelId="{E6098CEB-FE0A-44DD-AF42-F67CA5A0CD1E}" type="pres">
      <dgm:prSet presAssocID="{C927193B-539B-4C92-B1C5-CFC23A5FBDD6}" presName="level2Shape" presStyleLbl="node4" presStyleIdx="0" presStyleCnt="9" custScaleY="891303"/>
      <dgm:spPr/>
      <dgm:t>
        <a:bodyPr/>
        <a:lstStyle/>
        <a:p>
          <a:endParaRPr lang="zh-TW" altLang="en-US"/>
        </a:p>
      </dgm:t>
    </dgm:pt>
    <dgm:pt modelId="{1ADA5513-AB96-47F6-8CEA-CFD836F7500D}" type="pres">
      <dgm:prSet presAssocID="{C927193B-539B-4C92-B1C5-CFC23A5FBDD6}" presName="hierChild3" presStyleCnt="0"/>
      <dgm:spPr/>
    </dgm:pt>
    <dgm:pt modelId="{F23D5BF1-524C-4AD3-86F7-66B112863AA2}" type="pres">
      <dgm:prSet presAssocID="{2DDB513D-AF01-47EB-BFF8-0490847740A7}" presName="Name19" presStyleLbl="parChTrans1D4" presStyleIdx="1" presStyleCnt="9"/>
      <dgm:spPr/>
      <dgm:t>
        <a:bodyPr/>
        <a:lstStyle/>
        <a:p>
          <a:endParaRPr lang="zh-TW" altLang="en-US"/>
        </a:p>
      </dgm:t>
    </dgm:pt>
    <dgm:pt modelId="{4A166AEA-9691-4209-89AC-3505BADB744F}" type="pres">
      <dgm:prSet presAssocID="{11E945B1-7D8F-41C2-A6E6-DEF840DF5B9F}" presName="Name21" presStyleCnt="0"/>
      <dgm:spPr/>
    </dgm:pt>
    <dgm:pt modelId="{5347287E-5D6F-495C-88F4-13A535783A4A}" type="pres">
      <dgm:prSet presAssocID="{11E945B1-7D8F-41C2-A6E6-DEF840DF5B9F}" presName="level2Shape" presStyleLbl="node4" presStyleIdx="1" presStyleCnt="9" custScaleY="891303"/>
      <dgm:spPr/>
      <dgm:t>
        <a:bodyPr/>
        <a:lstStyle/>
        <a:p>
          <a:endParaRPr lang="zh-TW" altLang="en-US"/>
        </a:p>
      </dgm:t>
    </dgm:pt>
    <dgm:pt modelId="{96ED064D-C66B-452D-9A77-62CE806C9272}" type="pres">
      <dgm:prSet presAssocID="{11E945B1-7D8F-41C2-A6E6-DEF840DF5B9F}" presName="hierChild3" presStyleCnt="0"/>
      <dgm:spPr/>
    </dgm:pt>
    <dgm:pt modelId="{5BB1E58B-0B64-47E6-8C67-EB323FE96CEB}" type="pres">
      <dgm:prSet presAssocID="{D6FF30ED-F278-4285-B73F-E39C336215BD}" presName="Name19" presStyleLbl="parChTrans1D4" presStyleIdx="2" presStyleCnt="9"/>
      <dgm:spPr/>
      <dgm:t>
        <a:bodyPr/>
        <a:lstStyle/>
        <a:p>
          <a:endParaRPr lang="zh-TW" altLang="en-US"/>
        </a:p>
      </dgm:t>
    </dgm:pt>
    <dgm:pt modelId="{3A95817B-DFA4-48A1-AC92-A8CDAAEFF42A}" type="pres">
      <dgm:prSet presAssocID="{F4CC1B31-B0E6-4373-B7A3-A18F29DEB607}" presName="Name21" presStyleCnt="0"/>
      <dgm:spPr/>
    </dgm:pt>
    <dgm:pt modelId="{E0B8F53F-8C6A-4AEA-8F57-5993033702D1}" type="pres">
      <dgm:prSet presAssocID="{F4CC1B31-B0E6-4373-B7A3-A18F29DEB607}" presName="level2Shape" presStyleLbl="node4" presStyleIdx="2" presStyleCnt="9" custScaleY="891303"/>
      <dgm:spPr/>
      <dgm:t>
        <a:bodyPr/>
        <a:lstStyle/>
        <a:p>
          <a:endParaRPr lang="zh-TW" altLang="en-US"/>
        </a:p>
      </dgm:t>
    </dgm:pt>
    <dgm:pt modelId="{213B5D11-8686-4A6B-9C72-02CA572072E3}" type="pres">
      <dgm:prSet presAssocID="{F4CC1B31-B0E6-4373-B7A3-A18F29DEB607}" presName="hierChild3" presStyleCnt="0"/>
      <dgm:spPr/>
    </dgm:pt>
    <dgm:pt modelId="{B578A62B-7F8E-44F9-8360-6F47050FBAFE}" type="pres">
      <dgm:prSet presAssocID="{DF97CD0F-B3A6-4D36-837D-163AA4C5BFAF}" presName="Name19" presStyleLbl="parChTrans1D3" presStyleIdx="1" presStyleCnt="3"/>
      <dgm:spPr/>
      <dgm:t>
        <a:bodyPr/>
        <a:lstStyle/>
        <a:p>
          <a:endParaRPr lang="zh-TW" altLang="en-US"/>
        </a:p>
      </dgm:t>
    </dgm:pt>
    <dgm:pt modelId="{D05F5987-2D4D-41C1-AA8B-F40604BF477F}" type="pres">
      <dgm:prSet presAssocID="{A605BE5C-B145-4AC4-8601-2D8B5D2FB9C4}" presName="Name21" presStyleCnt="0"/>
      <dgm:spPr/>
    </dgm:pt>
    <dgm:pt modelId="{ED9796CA-54BB-4DD6-B8B5-5AF3FA37D98F}" type="pres">
      <dgm:prSet presAssocID="{A605BE5C-B145-4AC4-8601-2D8B5D2FB9C4}" presName="level2Shape" presStyleLbl="node3" presStyleIdx="1" presStyleCnt="3" custScaleX="297025" custScaleY="198067"/>
      <dgm:spPr/>
      <dgm:t>
        <a:bodyPr/>
        <a:lstStyle/>
        <a:p>
          <a:endParaRPr lang="zh-TW" altLang="en-US"/>
        </a:p>
      </dgm:t>
    </dgm:pt>
    <dgm:pt modelId="{9FF75E6D-D916-4BC5-A969-103DEBEE07EE}" type="pres">
      <dgm:prSet presAssocID="{A605BE5C-B145-4AC4-8601-2D8B5D2FB9C4}" presName="hierChild3" presStyleCnt="0"/>
      <dgm:spPr/>
    </dgm:pt>
    <dgm:pt modelId="{82D875BF-C4E9-4201-9F93-6C310D7F4C6D}" type="pres">
      <dgm:prSet presAssocID="{974516A3-0640-4743-8539-4784FEC7AE63}" presName="Name19" presStyleLbl="parChTrans1D4" presStyleIdx="3" presStyleCnt="9"/>
      <dgm:spPr/>
      <dgm:t>
        <a:bodyPr/>
        <a:lstStyle/>
        <a:p>
          <a:endParaRPr lang="zh-TW" altLang="en-US"/>
        </a:p>
      </dgm:t>
    </dgm:pt>
    <dgm:pt modelId="{737CD5BA-EAB4-4F34-9766-FF18938AE4DC}" type="pres">
      <dgm:prSet presAssocID="{D67AD3E0-0874-4EBA-B113-5A9C93CB8FC0}" presName="Name21" presStyleCnt="0"/>
      <dgm:spPr/>
    </dgm:pt>
    <dgm:pt modelId="{00C2A90E-AF39-4A53-A883-5AB43517BD4A}" type="pres">
      <dgm:prSet presAssocID="{D67AD3E0-0874-4EBA-B113-5A9C93CB8FC0}" presName="level2Shape" presStyleLbl="node4" presStyleIdx="3" presStyleCnt="9" custScaleY="891303"/>
      <dgm:spPr/>
      <dgm:t>
        <a:bodyPr/>
        <a:lstStyle/>
        <a:p>
          <a:endParaRPr lang="zh-TW" altLang="en-US"/>
        </a:p>
      </dgm:t>
    </dgm:pt>
    <dgm:pt modelId="{884F45FA-6957-4282-8C84-064C6D05A052}" type="pres">
      <dgm:prSet presAssocID="{D67AD3E0-0874-4EBA-B113-5A9C93CB8FC0}" presName="hierChild3" presStyleCnt="0"/>
      <dgm:spPr/>
    </dgm:pt>
    <dgm:pt modelId="{D509A874-B8CD-4EFF-AF76-EE78EC52043B}" type="pres">
      <dgm:prSet presAssocID="{A6C01C9F-9E2F-436C-9567-DD169A38FC01}" presName="Name19" presStyleLbl="parChTrans1D4" presStyleIdx="4" presStyleCnt="9"/>
      <dgm:spPr/>
      <dgm:t>
        <a:bodyPr/>
        <a:lstStyle/>
        <a:p>
          <a:endParaRPr lang="zh-TW" altLang="en-US"/>
        </a:p>
      </dgm:t>
    </dgm:pt>
    <dgm:pt modelId="{47487912-9B45-4A6A-839C-A80E67076E39}" type="pres">
      <dgm:prSet presAssocID="{8B7B1AAA-EF3B-4ADD-BB56-894695224FD1}" presName="Name21" presStyleCnt="0"/>
      <dgm:spPr/>
    </dgm:pt>
    <dgm:pt modelId="{5F17299A-75CE-4C5A-B0F9-83EDD4241377}" type="pres">
      <dgm:prSet presAssocID="{8B7B1AAA-EF3B-4ADD-BB56-894695224FD1}" presName="level2Shape" presStyleLbl="node4" presStyleIdx="4" presStyleCnt="9" custScaleY="891303"/>
      <dgm:spPr/>
      <dgm:t>
        <a:bodyPr/>
        <a:lstStyle/>
        <a:p>
          <a:endParaRPr lang="zh-TW" altLang="en-US"/>
        </a:p>
      </dgm:t>
    </dgm:pt>
    <dgm:pt modelId="{6A654741-0ED6-4DE7-9BB6-0FED597FEC8E}" type="pres">
      <dgm:prSet presAssocID="{8B7B1AAA-EF3B-4ADD-BB56-894695224FD1}" presName="hierChild3" presStyleCnt="0"/>
      <dgm:spPr/>
    </dgm:pt>
    <dgm:pt modelId="{D5613DC2-FC90-4D85-833E-395F6CEA3D7C}" type="pres">
      <dgm:prSet presAssocID="{DF75A7E1-8931-47AE-9011-F5FE3FDBAE4D}" presName="Name19" presStyleLbl="parChTrans1D4" presStyleIdx="5" presStyleCnt="9"/>
      <dgm:spPr/>
      <dgm:t>
        <a:bodyPr/>
        <a:lstStyle/>
        <a:p>
          <a:endParaRPr lang="zh-TW" altLang="en-US"/>
        </a:p>
      </dgm:t>
    </dgm:pt>
    <dgm:pt modelId="{BE801237-9A61-432D-82CE-4DD53DA88794}" type="pres">
      <dgm:prSet presAssocID="{8C0F46C0-73AB-4E63-94DF-D3DBDE20A47C}" presName="Name21" presStyleCnt="0"/>
      <dgm:spPr/>
    </dgm:pt>
    <dgm:pt modelId="{324423DB-58F7-4BB8-9453-593E4DE32962}" type="pres">
      <dgm:prSet presAssocID="{8C0F46C0-73AB-4E63-94DF-D3DBDE20A47C}" presName="level2Shape" presStyleLbl="node4" presStyleIdx="5" presStyleCnt="9" custScaleY="891303"/>
      <dgm:spPr/>
      <dgm:t>
        <a:bodyPr/>
        <a:lstStyle/>
        <a:p>
          <a:endParaRPr lang="zh-TW" altLang="en-US"/>
        </a:p>
      </dgm:t>
    </dgm:pt>
    <dgm:pt modelId="{216B9E71-41EF-45B2-AAC1-0777D5848F4C}" type="pres">
      <dgm:prSet presAssocID="{8C0F46C0-73AB-4E63-94DF-D3DBDE20A47C}" presName="hierChild3" presStyleCnt="0"/>
      <dgm:spPr/>
    </dgm:pt>
    <dgm:pt modelId="{D200DE7A-6E11-4732-8A64-AD3A943F3915}" type="pres">
      <dgm:prSet presAssocID="{096EC0B4-95B8-4AC6-942E-B6EE1965D619}" presName="Name19" presStyleLbl="parChTrans1D3" presStyleIdx="2" presStyleCnt="3"/>
      <dgm:spPr/>
      <dgm:t>
        <a:bodyPr/>
        <a:lstStyle/>
        <a:p>
          <a:endParaRPr lang="zh-TW" altLang="en-US"/>
        </a:p>
      </dgm:t>
    </dgm:pt>
    <dgm:pt modelId="{265FCDE1-95C2-4AE5-80BE-8BEFA51408B5}" type="pres">
      <dgm:prSet presAssocID="{AB478893-DBA4-41F9-9594-CF7B53B13FC3}" presName="Name21" presStyleCnt="0"/>
      <dgm:spPr/>
    </dgm:pt>
    <dgm:pt modelId="{CF9911FE-7BAD-451D-B20D-84B93E1ED5B4}" type="pres">
      <dgm:prSet presAssocID="{AB478893-DBA4-41F9-9594-CF7B53B13FC3}" presName="level2Shape" presStyleLbl="node3" presStyleIdx="2" presStyleCnt="3" custScaleX="297025" custScaleY="198067"/>
      <dgm:spPr/>
      <dgm:t>
        <a:bodyPr/>
        <a:lstStyle/>
        <a:p>
          <a:endParaRPr lang="zh-TW" altLang="en-US"/>
        </a:p>
      </dgm:t>
    </dgm:pt>
    <dgm:pt modelId="{F5D0BC3E-1FF1-4685-8E8E-D91707BD6ECC}" type="pres">
      <dgm:prSet presAssocID="{AB478893-DBA4-41F9-9594-CF7B53B13FC3}" presName="hierChild3" presStyleCnt="0"/>
      <dgm:spPr/>
    </dgm:pt>
    <dgm:pt modelId="{21A4AF6A-0607-448A-AE28-6144D87FF1DF}" type="pres">
      <dgm:prSet presAssocID="{4BE7C6A1-FB99-4EEE-A5A6-9D65FFD51D2D}" presName="Name19" presStyleLbl="parChTrans1D4" presStyleIdx="6" presStyleCnt="9"/>
      <dgm:spPr/>
      <dgm:t>
        <a:bodyPr/>
        <a:lstStyle/>
        <a:p>
          <a:endParaRPr lang="zh-TW" altLang="en-US"/>
        </a:p>
      </dgm:t>
    </dgm:pt>
    <dgm:pt modelId="{BF295C80-421F-4B70-BFC6-20821D641C7A}" type="pres">
      <dgm:prSet presAssocID="{8FB16BA8-CEAE-4C94-8C74-8D9BFF15E7E7}" presName="Name21" presStyleCnt="0"/>
      <dgm:spPr/>
    </dgm:pt>
    <dgm:pt modelId="{0B220323-1289-4D3B-BEED-54F5D9C937B5}" type="pres">
      <dgm:prSet presAssocID="{8FB16BA8-CEAE-4C94-8C74-8D9BFF15E7E7}" presName="level2Shape" presStyleLbl="node4" presStyleIdx="6" presStyleCnt="9" custScaleY="891303"/>
      <dgm:spPr/>
      <dgm:t>
        <a:bodyPr/>
        <a:lstStyle/>
        <a:p>
          <a:endParaRPr lang="zh-TW" altLang="en-US"/>
        </a:p>
      </dgm:t>
    </dgm:pt>
    <dgm:pt modelId="{5D8CED27-3449-4436-B47D-A32A0ADBA910}" type="pres">
      <dgm:prSet presAssocID="{8FB16BA8-CEAE-4C94-8C74-8D9BFF15E7E7}" presName="hierChild3" presStyleCnt="0"/>
      <dgm:spPr/>
    </dgm:pt>
    <dgm:pt modelId="{8C821AA5-015F-44A5-A7FC-8F893C2A92AC}" type="pres">
      <dgm:prSet presAssocID="{DCA2779C-FCF7-4C51-AC12-11CC530306D8}" presName="Name19" presStyleLbl="parChTrans1D4" presStyleIdx="7" presStyleCnt="9"/>
      <dgm:spPr/>
      <dgm:t>
        <a:bodyPr/>
        <a:lstStyle/>
        <a:p>
          <a:endParaRPr lang="zh-TW" altLang="en-US"/>
        </a:p>
      </dgm:t>
    </dgm:pt>
    <dgm:pt modelId="{6307F4D0-6FE6-46EC-8581-B25CB810E473}" type="pres">
      <dgm:prSet presAssocID="{38E44871-A844-40E7-9FFB-47C99058CF3A}" presName="Name21" presStyleCnt="0"/>
      <dgm:spPr/>
    </dgm:pt>
    <dgm:pt modelId="{200CA1C3-20DD-45A9-B470-5B76755EFB48}" type="pres">
      <dgm:prSet presAssocID="{38E44871-A844-40E7-9FFB-47C99058CF3A}" presName="level2Shape" presStyleLbl="node4" presStyleIdx="7" presStyleCnt="9" custScaleY="891303"/>
      <dgm:spPr/>
      <dgm:t>
        <a:bodyPr/>
        <a:lstStyle/>
        <a:p>
          <a:endParaRPr lang="zh-TW" altLang="en-US"/>
        </a:p>
      </dgm:t>
    </dgm:pt>
    <dgm:pt modelId="{CCBF29B4-8646-49AC-A9AD-2C7EEDD3ADAE}" type="pres">
      <dgm:prSet presAssocID="{38E44871-A844-40E7-9FFB-47C99058CF3A}" presName="hierChild3" presStyleCnt="0"/>
      <dgm:spPr/>
    </dgm:pt>
    <dgm:pt modelId="{09D861A2-7028-4B07-9427-A2550FB28065}" type="pres">
      <dgm:prSet presAssocID="{83DCFDC1-86D7-430B-B10A-ABB02B66E56A}" presName="Name19" presStyleLbl="parChTrans1D4" presStyleIdx="8" presStyleCnt="9"/>
      <dgm:spPr/>
      <dgm:t>
        <a:bodyPr/>
        <a:lstStyle/>
        <a:p>
          <a:endParaRPr lang="zh-TW" altLang="en-US"/>
        </a:p>
      </dgm:t>
    </dgm:pt>
    <dgm:pt modelId="{C67D2FD8-2AB0-4294-AECB-B681BC31040A}" type="pres">
      <dgm:prSet presAssocID="{D6073C38-9860-45C6-A5EA-571DE7D14DEF}" presName="Name21" presStyleCnt="0"/>
      <dgm:spPr/>
    </dgm:pt>
    <dgm:pt modelId="{05871E09-160C-48B3-92A9-081A28A2659A}" type="pres">
      <dgm:prSet presAssocID="{D6073C38-9860-45C6-A5EA-571DE7D14DEF}" presName="level2Shape" presStyleLbl="node4" presStyleIdx="8" presStyleCnt="9" custScaleY="891303"/>
      <dgm:spPr/>
      <dgm:t>
        <a:bodyPr/>
        <a:lstStyle/>
        <a:p>
          <a:endParaRPr lang="zh-TW" altLang="en-US"/>
        </a:p>
      </dgm:t>
    </dgm:pt>
    <dgm:pt modelId="{9076BF93-4CF2-49D9-A170-54949D15B3A3}" type="pres">
      <dgm:prSet presAssocID="{D6073C38-9860-45C6-A5EA-571DE7D14DEF}" presName="hierChild3" presStyleCnt="0"/>
      <dgm:spPr/>
    </dgm:pt>
    <dgm:pt modelId="{1E092C7D-2D27-4D5B-B247-4CB74FADB4A6}" type="pres">
      <dgm:prSet presAssocID="{3781F5E9-F884-477E-8EB0-02E34A3DA1BF}" presName="Name19" presStyleLbl="parChTrans1D2" presStyleIdx="2" presStyleCnt="3"/>
      <dgm:spPr/>
      <dgm:t>
        <a:bodyPr/>
        <a:lstStyle/>
        <a:p>
          <a:endParaRPr lang="zh-TW" altLang="en-US"/>
        </a:p>
      </dgm:t>
    </dgm:pt>
    <dgm:pt modelId="{0C396D51-3275-444E-B7FE-7E50DE3B4C60}" type="pres">
      <dgm:prSet presAssocID="{F3D4F57B-CCC9-4516-ABFF-F9DAC0A74FE4}" presName="Name21" presStyleCnt="0"/>
      <dgm:spPr/>
    </dgm:pt>
    <dgm:pt modelId="{0E97E064-06C7-454B-964E-7E9D778F8C59}" type="pres">
      <dgm:prSet presAssocID="{F3D4F57B-CCC9-4516-ABFF-F9DAC0A74FE4}" presName="level2Shape" presStyleLbl="node2" presStyleIdx="2" presStyleCnt="3" custScaleX="330112" custScaleY="196338"/>
      <dgm:spPr/>
      <dgm:t>
        <a:bodyPr/>
        <a:lstStyle/>
        <a:p>
          <a:endParaRPr lang="zh-TW" altLang="en-US"/>
        </a:p>
      </dgm:t>
    </dgm:pt>
    <dgm:pt modelId="{B4096DA9-19CC-4C22-BC5C-713F07061150}" type="pres">
      <dgm:prSet presAssocID="{F3D4F57B-CCC9-4516-ABFF-F9DAC0A74FE4}" presName="hierChild3" presStyleCnt="0"/>
      <dgm:spPr/>
    </dgm:pt>
    <dgm:pt modelId="{C0AA3FB4-0BF6-4AF8-8109-52B3C64D7462}" type="pres">
      <dgm:prSet presAssocID="{49D81539-42FB-4DF5-ACC9-6BC3A4FA4DC9}" presName="bgShapesFlow" presStyleCnt="0"/>
      <dgm:spPr/>
    </dgm:pt>
    <dgm:pt modelId="{2FA8D196-5616-44C8-AA81-C9044B6EEFCB}" type="pres">
      <dgm:prSet presAssocID="{F030EF79-29BF-41BC-BE39-E00CF04A57BD}" presName="rectComp" presStyleCnt="0"/>
      <dgm:spPr/>
    </dgm:pt>
    <dgm:pt modelId="{215C87A8-B6B9-4091-A581-3D852DCE00E6}" type="pres">
      <dgm:prSet presAssocID="{F030EF79-29BF-41BC-BE39-E00CF04A57BD}" presName="bgRect" presStyleLbl="bgShp" presStyleIdx="0" presStyleCnt="4" custScaleX="90551" custScaleY="181562" custLinFactNeighborX="4119"/>
      <dgm:spPr/>
      <dgm:t>
        <a:bodyPr/>
        <a:lstStyle/>
        <a:p>
          <a:endParaRPr lang="zh-TW" altLang="en-US"/>
        </a:p>
      </dgm:t>
    </dgm:pt>
    <dgm:pt modelId="{93977147-A1C4-4B26-8115-54A69C11DC46}" type="pres">
      <dgm:prSet presAssocID="{F030EF79-29BF-41BC-BE39-E00CF04A57BD}" presName="bgRectTx" presStyleLbl="bgShp" presStyleIdx="0" presStyleCnt="4">
        <dgm:presLayoutVars>
          <dgm:bulletEnabled val="1"/>
        </dgm:presLayoutVars>
      </dgm:prSet>
      <dgm:spPr/>
      <dgm:t>
        <a:bodyPr/>
        <a:lstStyle/>
        <a:p>
          <a:endParaRPr lang="zh-TW" altLang="en-US"/>
        </a:p>
      </dgm:t>
    </dgm:pt>
    <dgm:pt modelId="{B50E6187-B663-446D-8230-FF166C7B6F91}" type="pres">
      <dgm:prSet presAssocID="{F030EF79-29BF-41BC-BE39-E00CF04A57BD}" presName="spComp" presStyleCnt="0"/>
      <dgm:spPr/>
    </dgm:pt>
    <dgm:pt modelId="{B6D040E8-1C42-46E6-8B68-6ADCE80F7CFE}" type="pres">
      <dgm:prSet presAssocID="{F030EF79-29BF-41BC-BE39-E00CF04A57BD}" presName="vSp" presStyleCnt="0"/>
      <dgm:spPr/>
    </dgm:pt>
    <dgm:pt modelId="{771C4395-3C24-4DA0-BFD9-54E248F13F11}" type="pres">
      <dgm:prSet presAssocID="{AF4D4CF6-3DEC-489A-A6D7-B97BDBE75E98}" presName="rectComp" presStyleCnt="0"/>
      <dgm:spPr/>
    </dgm:pt>
    <dgm:pt modelId="{BE137F8C-0F52-42DC-91CF-DD5064FB8946}" type="pres">
      <dgm:prSet presAssocID="{AF4D4CF6-3DEC-489A-A6D7-B97BDBE75E98}" presName="bgRect" presStyleLbl="bgShp" presStyleIdx="1" presStyleCnt="4" custScaleX="90551" custScaleY="181562" custLinFactNeighborX="4119"/>
      <dgm:spPr/>
      <dgm:t>
        <a:bodyPr/>
        <a:lstStyle/>
        <a:p>
          <a:endParaRPr lang="zh-TW" altLang="en-US"/>
        </a:p>
      </dgm:t>
    </dgm:pt>
    <dgm:pt modelId="{139024BD-1D6C-4A20-8F7A-9DDF288661EA}" type="pres">
      <dgm:prSet presAssocID="{AF4D4CF6-3DEC-489A-A6D7-B97BDBE75E98}" presName="bgRectTx" presStyleLbl="bgShp" presStyleIdx="1" presStyleCnt="4">
        <dgm:presLayoutVars>
          <dgm:bulletEnabled val="1"/>
        </dgm:presLayoutVars>
      </dgm:prSet>
      <dgm:spPr/>
      <dgm:t>
        <a:bodyPr/>
        <a:lstStyle/>
        <a:p>
          <a:endParaRPr lang="zh-TW" altLang="en-US"/>
        </a:p>
      </dgm:t>
    </dgm:pt>
    <dgm:pt modelId="{3C60501A-B410-4A95-A854-2B89C56B2CA3}" type="pres">
      <dgm:prSet presAssocID="{AF4D4CF6-3DEC-489A-A6D7-B97BDBE75E98}" presName="spComp" presStyleCnt="0"/>
      <dgm:spPr/>
    </dgm:pt>
    <dgm:pt modelId="{F8F11218-3298-4B11-A42C-5315E778F46D}" type="pres">
      <dgm:prSet presAssocID="{AF4D4CF6-3DEC-489A-A6D7-B97BDBE75E98}" presName="vSp" presStyleCnt="0"/>
      <dgm:spPr/>
    </dgm:pt>
    <dgm:pt modelId="{BBD44CAF-8D39-4849-928D-B747C9B21A22}" type="pres">
      <dgm:prSet presAssocID="{69C9DF6B-4067-4E1D-8E91-C4CED47BA5B7}" presName="rectComp" presStyleCnt="0"/>
      <dgm:spPr/>
    </dgm:pt>
    <dgm:pt modelId="{7351B88B-4142-4E66-B909-4AC61ED43F5D}" type="pres">
      <dgm:prSet presAssocID="{69C9DF6B-4067-4E1D-8E91-C4CED47BA5B7}" presName="bgRect" presStyleLbl="bgShp" presStyleIdx="2" presStyleCnt="4" custScaleX="90551" custScaleY="181562" custLinFactNeighborX="4119"/>
      <dgm:spPr/>
      <dgm:t>
        <a:bodyPr/>
        <a:lstStyle/>
        <a:p>
          <a:endParaRPr lang="zh-TW" altLang="en-US"/>
        </a:p>
      </dgm:t>
    </dgm:pt>
    <dgm:pt modelId="{D1B78AC4-F143-4C35-953D-4A8FE776568A}" type="pres">
      <dgm:prSet presAssocID="{69C9DF6B-4067-4E1D-8E91-C4CED47BA5B7}" presName="bgRectTx" presStyleLbl="bgShp" presStyleIdx="2" presStyleCnt="4">
        <dgm:presLayoutVars>
          <dgm:bulletEnabled val="1"/>
        </dgm:presLayoutVars>
      </dgm:prSet>
      <dgm:spPr/>
      <dgm:t>
        <a:bodyPr/>
        <a:lstStyle/>
        <a:p>
          <a:endParaRPr lang="zh-TW" altLang="en-US"/>
        </a:p>
      </dgm:t>
    </dgm:pt>
    <dgm:pt modelId="{31470C44-BE7F-4B43-8CFE-799C7EC11B98}" type="pres">
      <dgm:prSet presAssocID="{69C9DF6B-4067-4E1D-8E91-C4CED47BA5B7}" presName="spComp" presStyleCnt="0"/>
      <dgm:spPr/>
    </dgm:pt>
    <dgm:pt modelId="{2FED66C8-3F6E-4BC2-AFAD-A5240F49FE17}" type="pres">
      <dgm:prSet presAssocID="{69C9DF6B-4067-4E1D-8E91-C4CED47BA5B7}" presName="vSp" presStyleCnt="0"/>
      <dgm:spPr/>
    </dgm:pt>
    <dgm:pt modelId="{58103B03-E507-4E2E-9CEC-948D94D09319}" type="pres">
      <dgm:prSet presAssocID="{7B734AAA-FCA4-45D2-913E-B88597C31B0A}" presName="rectComp" presStyleCnt="0"/>
      <dgm:spPr/>
    </dgm:pt>
    <dgm:pt modelId="{79E17EB0-F818-40E2-B184-267B7647AC0C}" type="pres">
      <dgm:prSet presAssocID="{7B734AAA-FCA4-45D2-913E-B88597C31B0A}" presName="bgRect" presStyleLbl="bgShp" presStyleIdx="3" presStyleCnt="4" custScaleX="90551" custScaleY="798695" custLinFactNeighborX="4388" custLinFactNeighborY="-7870"/>
      <dgm:spPr/>
      <dgm:t>
        <a:bodyPr/>
        <a:lstStyle/>
        <a:p>
          <a:endParaRPr lang="zh-TW" altLang="en-US"/>
        </a:p>
      </dgm:t>
    </dgm:pt>
    <dgm:pt modelId="{05EC791A-BFE5-4B3C-A84A-6BD6AD77BA05}" type="pres">
      <dgm:prSet presAssocID="{7B734AAA-FCA4-45D2-913E-B88597C31B0A}" presName="bgRectTx" presStyleLbl="bgShp" presStyleIdx="3" presStyleCnt="4">
        <dgm:presLayoutVars>
          <dgm:bulletEnabled val="1"/>
        </dgm:presLayoutVars>
      </dgm:prSet>
      <dgm:spPr/>
      <dgm:t>
        <a:bodyPr/>
        <a:lstStyle/>
        <a:p>
          <a:endParaRPr lang="zh-TW" altLang="en-US"/>
        </a:p>
      </dgm:t>
    </dgm:pt>
  </dgm:ptLst>
  <dgm:cxnLst>
    <dgm:cxn modelId="{E0539281-FD7D-434C-9394-B09FCD19FB78}" srcId="{AB478893-DBA4-41F9-9594-CF7B53B13FC3}" destId="{38E44871-A844-40E7-9FFB-47C99058CF3A}" srcOrd="1" destOrd="0" parTransId="{DCA2779C-FCF7-4C51-AC12-11CC530306D8}" sibTransId="{0699F883-19D6-4038-A976-E3C59A2DD453}"/>
    <dgm:cxn modelId="{A26948BD-6719-4275-A834-82EBDDC37EB6}" type="presOf" srcId="{69C9DF6B-4067-4E1D-8E91-C4CED47BA5B7}" destId="{D1B78AC4-F143-4C35-953D-4A8FE776568A}" srcOrd="1" destOrd="0" presId="urn:microsoft.com/office/officeart/2005/8/layout/hierarchy6"/>
    <dgm:cxn modelId="{444820BB-6C60-4361-8899-B010C26A58B7}" type="presOf" srcId="{974516A3-0640-4743-8539-4784FEC7AE63}" destId="{82D875BF-C4E9-4201-9F93-6C310D7F4C6D}" srcOrd="0" destOrd="0" presId="urn:microsoft.com/office/officeart/2005/8/layout/hierarchy6"/>
    <dgm:cxn modelId="{80596722-CD11-4368-A754-176BBE7795BF}" type="presOf" srcId="{83DCFDC1-86D7-430B-B10A-ABB02B66E56A}" destId="{09D861A2-7028-4B07-9427-A2550FB28065}" srcOrd="0" destOrd="0" presId="urn:microsoft.com/office/officeart/2005/8/layout/hierarchy6"/>
    <dgm:cxn modelId="{95E68821-0199-40C6-BE32-2672C1502F59}" type="presOf" srcId="{69C9DF6B-4067-4E1D-8E91-C4CED47BA5B7}" destId="{7351B88B-4142-4E66-B909-4AC61ED43F5D}" srcOrd="0" destOrd="0" presId="urn:microsoft.com/office/officeart/2005/8/layout/hierarchy6"/>
    <dgm:cxn modelId="{1956B2D1-3826-4CC3-82DD-F4E65438EA2E}" type="presOf" srcId="{46D9D1B5-863D-4A2A-9C76-52DE3621325E}" destId="{7E81DB75-048D-4DE2-8CBD-6613E17F6281}" srcOrd="0" destOrd="0" presId="urn:microsoft.com/office/officeart/2005/8/layout/hierarchy6"/>
    <dgm:cxn modelId="{D8E7B318-50AF-4D4C-A8B2-9863D21A92FB}" type="presOf" srcId="{FBF4D0C3-D123-48EB-AB80-CECF8524D1C8}" destId="{607B56DD-9689-44A6-8C6D-99E754955543}" srcOrd="0" destOrd="0" presId="urn:microsoft.com/office/officeart/2005/8/layout/hierarchy6"/>
    <dgm:cxn modelId="{D655CC4E-F6ED-47C0-BC4A-8796927280DA}" type="presOf" srcId="{DF97CD0F-B3A6-4D36-837D-163AA4C5BFAF}" destId="{B578A62B-7F8E-44F9-8360-6F47050FBAFE}" srcOrd="0" destOrd="0" presId="urn:microsoft.com/office/officeart/2005/8/layout/hierarchy6"/>
    <dgm:cxn modelId="{063F3FB4-ECDD-4097-8B7C-6F565E075368}" type="presOf" srcId="{DCA2779C-FCF7-4C51-AC12-11CC530306D8}" destId="{8C821AA5-015F-44A5-A7FC-8F893C2A92AC}" srcOrd="0" destOrd="0" presId="urn:microsoft.com/office/officeart/2005/8/layout/hierarchy6"/>
    <dgm:cxn modelId="{8450B30E-D9C5-4759-B14C-1F34BAF9891F}" srcId="{3759EDBC-F550-464D-AD60-5371E2381ABD}" destId="{F4CC1B31-B0E6-4373-B7A3-A18F29DEB607}" srcOrd="2" destOrd="0" parTransId="{D6FF30ED-F278-4285-B73F-E39C336215BD}" sibTransId="{89EE1411-E61F-4872-BBB2-FCAF7FA9AD29}"/>
    <dgm:cxn modelId="{528E617D-4036-4C1D-ACF0-8164D4A358D9}" srcId="{3759EDBC-F550-464D-AD60-5371E2381ABD}" destId="{11E945B1-7D8F-41C2-A6E6-DEF840DF5B9F}" srcOrd="1" destOrd="0" parTransId="{2DDB513D-AF01-47EB-BFF8-0490847740A7}" sibTransId="{825E95DF-8550-454A-BFA7-E1CC48FBB899}"/>
    <dgm:cxn modelId="{69F3FB44-B351-417A-93AE-FA499AED54FF}" type="presOf" srcId="{F3D4F57B-CCC9-4516-ABFF-F9DAC0A74FE4}" destId="{0E97E064-06C7-454B-964E-7E9D778F8C59}" srcOrd="0" destOrd="0" presId="urn:microsoft.com/office/officeart/2005/8/layout/hierarchy6"/>
    <dgm:cxn modelId="{9702C48F-1B57-46B3-BEAB-B352CD1EB5DA}" type="presOf" srcId="{11E945B1-7D8F-41C2-A6E6-DEF840DF5B9F}" destId="{5347287E-5D6F-495C-88F4-13A535783A4A}" srcOrd="0" destOrd="0" presId="urn:microsoft.com/office/officeart/2005/8/layout/hierarchy6"/>
    <dgm:cxn modelId="{FE1DC858-F69B-4C2B-B04E-9C5B220E09BC}" srcId="{49D81539-42FB-4DF5-ACC9-6BC3A4FA4DC9}" destId="{F030EF79-29BF-41BC-BE39-E00CF04A57BD}" srcOrd="1" destOrd="0" parTransId="{6E76D75D-D91C-4375-8AE4-3931B868F91D}" sibTransId="{70B5B1A4-DB26-462E-B64C-69D417AC7ABB}"/>
    <dgm:cxn modelId="{F92F3B35-D37B-4A83-B229-3B8F8BAC5C9C}" srcId="{A605BE5C-B145-4AC4-8601-2D8B5D2FB9C4}" destId="{D67AD3E0-0874-4EBA-B113-5A9C93CB8FC0}" srcOrd="0" destOrd="0" parTransId="{974516A3-0640-4743-8539-4784FEC7AE63}" sibTransId="{883FB591-A64C-4E6A-AB0E-91CCF6F663F5}"/>
    <dgm:cxn modelId="{7E2B3B49-E493-4B7C-A765-E4B9031D0453}" type="presOf" srcId="{D6FF30ED-F278-4285-B73F-E39C336215BD}" destId="{5BB1E58B-0B64-47E6-8C67-EB323FE96CEB}" srcOrd="0" destOrd="0" presId="urn:microsoft.com/office/officeart/2005/8/layout/hierarchy6"/>
    <dgm:cxn modelId="{48393C6B-7138-4ACC-8BB4-67B6FB7DE70A}" type="presOf" srcId="{096EC0B4-95B8-4AC6-942E-B6EE1965D619}" destId="{D200DE7A-6E11-4732-8A64-AD3A943F3915}" srcOrd="0" destOrd="0" presId="urn:microsoft.com/office/officeart/2005/8/layout/hierarchy6"/>
    <dgm:cxn modelId="{701D2672-7AE9-469A-A573-0600C150F678}" srcId="{FBF4D0C3-D123-48EB-AB80-CECF8524D1C8}" destId="{7DAC58E8-EBB1-4FBA-94D5-CB44CE12A278}" srcOrd="1" destOrd="0" parTransId="{D6BB2466-EBB0-4B22-89BA-7E9E01BADE65}" sibTransId="{711D2FA1-6198-41FF-983E-AC64D7B8EF52}"/>
    <dgm:cxn modelId="{D9A38AD7-5BCC-4A72-B742-07DFBEC7F960}" type="presOf" srcId="{02948660-3C86-401C-BF3A-E3B5EDB3554B}" destId="{237E9D75-2777-4339-8E04-44828A6DD6AC}" srcOrd="0" destOrd="0" presId="urn:microsoft.com/office/officeart/2005/8/layout/hierarchy6"/>
    <dgm:cxn modelId="{D55EB2A6-3C09-4499-9F9D-3D230BF461AC}" type="presOf" srcId="{32DB61C4-3A47-4B9B-BDDC-385A56554B8C}" destId="{A6A023FB-C1A3-4CD2-87D8-15E13E4E86FB}" srcOrd="0" destOrd="0" presId="urn:microsoft.com/office/officeart/2005/8/layout/hierarchy6"/>
    <dgm:cxn modelId="{12B7994F-B8FE-4AA7-9536-4A84B37EE705}" type="presOf" srcId="{F030EF79-29BF-41BC-BE39-E00CF04A57BD}" destId="{93977147-A1C4-4B26-8115-54A69C11DC46}" srcOrd="1" destOrd="0" presId="urn:microsoft.com/office/officeart/2005/8/layout/hierarchy6"/>
    <dgm:cxn modelId="{9FD2E35F-D2BE-4C9A-9748-FDA65EB33A55}" type="presOf" srcId="{4BE7C6A1-FB99-4EEE-A5A6-9D65FFD51D2D}" destId="{21A4AF6A-0607-448A-AE28-6144D87FF1DF}" srcOrd="0" destOrd="0" presId="urn:microsoft.com/office/officeart/2005/8/layout/hierarchy6"/>
    <dgm:cxn modelId="{21A86761-B455-4656-8414-BD5B657F6088}" srcId="{49D81539-42FB-4DF5-ACC9-6BC3A4FA4DC9}" destId="{FBF4D0C3-D123-48EB-AB80-CECF8524D1C8}" srcOrd="0" destOrd="0" parTransId="{707F5124-5FD4-4752-8B95-9F43E895E22B}" sibTransId="{FD919EE2-4E25-41F6-B74D-6171D671E407}"/>
    <dgm:cxn modelId="{572726DD-A075-4A6C-8A94-7EDAA82CD920}" type="presOf" srcId="{8C0F46C0-73AB-4E63-94DF-D3DBDE20A47C}" destId="{324423DB-58F7-4BB8-9453-593E4DE32962}" srcOrd="0" destOrd="0" presId="urn:microsoft.com/office/officeart/2005/8/layout/hierarchy6"/>
    <dgm:cxn modelId="{E45727A2-2DEC-4358-AF78-8FE83FE743B8}" type="presOf" srcId="{F030EF79-29BF-41BC-BE39-E00CF04A57BD}" destId="{215C87A8-B6B9-4091-A581-3D852DCE00E6}" srcOrd="0" destOrd="0" presId="urn:microsoft.com/office/officeart/2005/8/layout/hierarchy6"/>
    <dgm:cxn modelId="{05F47166-6C23-43A7-B2E2-356D27E5E838}" type="presOf" srcId="{8B7B1AAA-EF3B-4ADD-BB56-894695224FD1}" destId="{5F17299A-75CE-4C5A-B0F9-83EDD4241377}" srcOrd="0" destOrd="0" presId="urn:microsoft.com/office/officeart/2005/8/layout/hierarchy6"/>
    <dgm:cxn modelId="{3809E2C3-54FC-4B36-8FDB-8F8DB99B3F2B}" type="presOf" srcId="{A605BE5C-B145-4AC4-8601-2D8B5D2FB9C4}" destId="{ED9796CA-54BB-4DD6-B8B5-5AF3FA37D98F}" srcOrd="0" destOrd="0" presId="urn:microsoft.com/office/officeart/2005/8/layout/hierarchy6"/>
    <dgm:cxn modelId="{FB98F177-7406-4DD9-ABAB-A13745052674}" type="presOf" srcId="{5F7E03C1-7376-489E-A65C-CC7E5450B0D4}" destId="{D58E7B7F-A907-46C6-AE07-CBA2CA008675}" srcOrd="0" destOrd="0" presId="urn:microsoft.com/office/officeart/2005/8/layout/hierarchy6"/>
    <dgm:cxn modelId="{FA0DE40E-B3CF-43BF-8A38-D697C371E7E1}" srcId="{AB478893-DBA4-41F9-9594-CF7B53B13FC3}" destId="{8FB16BA8-CEAE-4C94-8C74-8D9BFF15E7E7}" srcOrd="0" destOrd="0" parTransId="{4BE7C6A1-FB99-4EEE-A5A6-9D65FFD51D2D}" sibTransId="{FC97BA48-C288-4731-ABA4-3D1B7D47C660}"/>
    <dgm:cxn modelId="{A05967B3-2AD1-4331-B240-06C4038FE29F}" srcId="{3759EDBC-F550-464D-AD60-5371E2381ABD}" destId="{C927193B-539B-4C92-B1C5-CFC23A5FBDD6}" srcOrd="0" destOrd="0" parTransId="{5F7E03C1-7376-489E-A65C-CC7E5450B0D4}" sibTransId="{38B7A056-8E7D-452C-902F-74388C638B15}"/>
    <dgm:cxn modelId="{7558DEC2-9EF2-4BA6-B0A7-8FF5859DC7B2}" srcId="{49D81539-42FB-4DF5-ACC9-6BC3A4FA4DC9}" destId="{AF4D4CF6-3DEC-489A-A6D7-B97BDBE75E98}" srcOrd="2" destOrd="0" parTransId="{11AC32DB-66C7-4393-834C-EBAA96648345}" sibTransId="{A9B8C524-BA76-4761-BDC8-DE14852E3D20}"/>
    <dgm:cxn modelId="{564F7AA1-C4EF-488B-9441-F755BC3390AF}" type="presOf" srcId="{AB478893-DBA4-41F9-9594-CF7B53B13FC3}" destId="{CF9911FE-7BAD-451D-B20D-84B93E1ED5B4}" srcOrd="0" destOrd="0" presId="urn:microsoft.com/office/officeart/2005/8/layout/hierarchy6"/>
    <dgm:cxn modelId="{66BC0BEB-1C33-4847-95A2-76BFA3D21201}" type="presOf" srcId="{C927193B-539B-4C92-B1C5-CFC23A5FBDD6}" destId="{E6098CEB-FE0A-44DD-AF42-F67CA5A0CD1E}" srcOrd="0" destOrd="0" presId="urn:microsoft.com/office/officeart/2005/8/layout/hierarchy6"/>
    <dgm:cxn modelId="{054A6798-3052-4B67-BC2B-624C1001E7A0}" type="presOf" srcId="{3781F5E9-F884-477E-8EB0-02E34A3DA1BF}" destId="{1E092C7D-2D27-4D5B-B247-4CB74FADB4A6}" srcOrd="0" destOrd="0" presId="urn:microsoft.com/office/officeart/2005/8/layout/hierarchy6"/>
    <dgm:cxn modelId="{3BC7F389-C34B-49CB-91A0-32D63E5AD61E}" type="presOf" srcId="{A6C01C9F-9E2F-436C-9567-DD169A38FC01}" destId="{D509A874-B8CD-4EFF-AF76-EE78EC52043B}" srcOrd="0" destOrd="0" presId="urn:microsoft.com/office/officeart/2005/8/layout/hierarchy6"/>
    <dgm:cxn modelId="{A4FEDAEA-795D-4A11-BD3D-20E447791824}" type="presOf" srcId="{F4CC1B31-B0E6-4373-B7A3-A18F29DEB607}" destId="{E0B8F53F-8C6A-4AEA-8F57-5993033702D1}" srcOrd="0" destOrd="0" presId="urn:microsoft.com/office/officeart/2005/8/layout/hierarchy6"/>
    <dgm:cxn modelId="{EDE9EE3D-192D-43E2-B20E-ECDA6D861506}" srcId="{7DAC58E8-EBB1-4FBA-94D5-CB44CE12A278}" destId="{3759EDBC-F550-464D-AD60-5371E2381ABD}" srcOrd="0" destOrd="0" parTransId="{02948660-3C86-401C-BF3A-E3B5EDB3554B}" sibTransId="{0D699B97-C79A-4289-98A5-4E3266CB0F1E}"/>
    <dgm:cxn modelId="{61902765-7565-459C-93E6-D268B0E3EF31}" srcId="{FBF4D0C3-D123-48EB-AB80-CECF8524D1C8}" destId="{F3D4F57B-CCC9-4516-ABFF-F9DAC0A74FE4}" srcOrd="2" destOrd="0" parTransId="{3781F5E9-F884-477E-8EB0-02E34A3DA1BF}" sibTransId="{1BCD3827-17EE-4AA6-A49C-641B9C93AE99}"/>
    <dgm:cxn modelId="{5DE0C49A-2A14-4EDC-93D6-7F8E1B54ED9A}" srcId="{49D81539-42FB-4DF5-ACC9-6BC3A4FA4DC9}" destId="{69C9DF6B-4067-4E1D-8E91-C4CED47BA5B7}" srcOrd="3" destOrd="0" parTransId="{D0AEF0B7-0FFA-41D6-B831-F1A36EE2CAA3}" sibTransId="{0DD849F7-99A3-4B21-AC6A-01C0A74AF61B}"/>
    <dgm:cxn modelId="{850E8921-200E-4940-B34E-F877DB29524F}" srcId="{A605BE5C-B145-4AC4-8601-2D8B5D2FB9C4}" destId="{8B7B1AAA-EF3B-4ADD-BB56-894695224FD1}" srcOrd="1" destOrd="0" parTransId="{A6C01C9F-9E2F-436C-9567-DD169A38FC01}" sibTransId="{1CEA89EF-AA5E-4AED-86CE-38E13232B999}"/>
    <dgm:cxn modelId="{96013D5B-159E-4269-A57D-226B91FEF357}" srcId="{7DAC58E8-EBB1-4FBA-94D5-CB44CE12A278}" destId="{A605BE5C-B145-4AC4-8601-2D8B5D2FB9C4}" srcOrd="1" destOrd="0" parTransId="{DF97CD0F-B3A6-4D36-837D-163AA4C5BFAF}" sibTransId="{A5B5204D-C539-433E-9122-A5DBD2561903}"/>
    <dgm:cxn modelId="{0CDCDD3B-2187-4218-8B2E-AE78129392C0}" type="presOf" srcId="{AF4D4CF6-3DEC-489A-A6D7-B97BDBE75E98}" destId="{BE137F8C-0F52-42DC-91CF-DD5064FB8946}" srcOrd="0" destOrd="0" presId="urn:microsoft.com/office/officeart/2005/8/layout/hierarchy6"/>
    <dgm:cxn modelId="{ABF00521-365D-4CAB-A6EB-B0247AC3D04E}" type="presOf" srcId="{D67AD3E0-0874-4EBA-B113-5A9C93CB8FC0}" destId="{00C2A90E-AF39-4A53-A883-5AB43517BD4A}" srcOrd="0" destOrd="0" presId="urn:microsoft.com/office/officeart/2005/8/layout/hierarchy6"/>
    <dgm:cxn modelId="{E5B319DD-EA38-403C-88EF-4A8DB9EB2047}" srcId="{49D81539-42FB-4DF5-ACC9-6BC3A4FA4DC9}" destId="{7B734AAA-FCA4-45D2-913E-B88597C31B0A}" srcOrd="4" destOrd="0" parTransId="{81920E02-6E27-4502-88D1-4B92673CA38D}" sibTransId="{61CA03F1-E95C-448E-925C-324900EE95F3}"/>
    <dgm:cxn modelId="{E16CC793-4BE9-4154-8663-19657C50B2E7}" srcId="{A605BE5C-B145-4AC4-8601-2D8B5D2FB9C4}" destId="{8C0F46C0-73AB-4E63-94DF-D3DBDE20A47C}" srcOrd="2" destOrd="0" parTransId="{DF75A7E1-8931-47AE-9011-F5FE3FDBAE4D}" sibTransId="{9438FB4E-C2D3-4A99-AA8F-BC8D143A2E28}"/>
    <dgm:cxn modelId="{EE02D71D-47C6-41C3-BE9F-BDEA0D05395F}" type="presOf" srcId="{3759EDBC-F550-464D-AD60-5371E2381ABD}" destId="{40528DBF-8D26-423A-B64F-FFF6B5F314CA}" srcOrd="0" destOrd="0" presId="urn:microsoft.com/office/officeart/2005/8/layout/hierarchy6"/>
    <dgm:cxn modelId="{0DBDFB5A-89AA-46D7-A672-9B480CF9E1FD}" type="presOf" srcId="{7DAC58E8-EBB1-4FBA-94D5-CB44CE12A278}" destId="{E7EF484E-E67D-4F80-A2FB-1F4EBDF8FA83}" srcOrd="0" destOrd="0" presId="urn:microsoft.com/office/officeart/2005/8/layout/hierarchy6"/>
    <dgm:cxn modelId="{6499EF41-7967-4369-96DF-B1AA09E75FD7}" type="presOf" srcId="{38E44871-A844-40E7-9FFB-47C99058CF3A}" destId="{200CA1C3-20DD-45A9-B470-5B76755EFB48}" srcOrd="0" destOrd="0" presId="urn:microsoft.com/office/officeart/2005/8/layout/hierarchy6"/>
    <dgm:cxn modelId="{7E13267E-E3E8-404A-945C-D2B4786391F3}" type="presOf" srcId="{2DDB513D-AF01-47EB-BFF8-0490847740A7}" destId="{F23D5BF1-524C-4AD3-86F7-66B112863AA2}" srcOrd="0" destOrd="0" presId="urn:microsoft.com/office/officeart/2005/8/layout/hierarchy6"/>
    <dgm:cxn modelId="{5873CEF5-5EF6-4DE6-A07C-ED6F75B4F8C2}" srcId="{FBF4D0C3-D123-48EB-AB80-CECF8524D1C8}" destId="{32DB61C4-3A47-4B9B-BDDC-385A56554B8C}" srcOrd="0" destOrd="0" parTransId="{46D9D1B5-863D-4A2A-9C76-52DE3621325E}" sibTransId="{0EE1FEDE-1287-489C-90F9-4D8B2F63FFCE}"/>
    <dgm:cxn modelId="{69E9E1B8-B3EF-4CC0-9CDB-807C21DD5E10}" type="presOf" srcId="{7B734AAA-FCA4-45D2-913E-B88597C31B0A}" destId="{79E17EB0-F818-40E2-B184-267B7647AC0C}" srcOrd="0" destOrd="0" presId="urn:microsoft.com/office/officeart/2005/8/layout/hierarchy6"/>
    <dgm:cxn modelId="{5CE9C0BF-B2C9-44B1-A874-6D0AF452C65B}" srcId="{AB478893-DBA4-41F9-9594-CF7B53B13FC3}" destId="{D6073C38-9860-45C6-A5EA-571DE7D14DEF}" srcOrd="2" destOrd="0" parTransId="{83DCFDC1-86D7-430B-B10A-ABB02B66E56A}" sibTransId="{DA25EAD0-B723-41F1-B86A-D35749431A51}"/>
    <dgm:cxn modelId="{8785A558-7B86-44D3-BEDA-75DC5B463AE2}" type="presOf" srcId="{49D81539-42FB-4DF5-ACC9-6BC3A4FA4DC9}" destId="{B6D895FF-1A9B-4B9F-8181-87E87D2435A5}" srcOrd="0" destOrd="0" presId="urn:microsoft.com/office/officeart/2005/8/layout/hierarchy6"/>
    <dgm:cxn modelId="{B401C2F1-D331-4025-B2A2-15D4397C48A0}" type="presOf" srcId="{D6073C38-9860-45C6-A5EA-571DE7D14DEF}" destId="{05871E09-160C-48B3-92A9-081A28A2659A}" srcOrd="0" destOrd="0" presId="urn:microsoft.com/office/officeart/2005/8/layout/hierarchy6"/>
    <dgm:cxn modelId="{9C5FA9AC-AD9A-4840-B74A-0DCF447C1416}" type="presOf" srcId="{8FB16BA8-CEAE-4C94-8C74-8D9BFF15E7E7}" destId="{0B220323-1289-4D3B-BEED-54F5D9C937B5}" srcOrd="0" destOrd="0" presId="urn:microsoft.com/office/officeart/2005/8/layout/hierarchy6"/>
    <dgm:cxn modelId="{70B310F4-F778-49DA-B00E-FE12BD15D2B0}" type="presOf" srcId="{7B734AAA-FCA4-45D2-913E-B88597C31B0A}" destId="{05EC791A-BFE5-4B3C-A84A-6BD6AD77BA05}" srcOrd="1" destOrd="0" presId="urn:microsoft.com/office/officeart/2005/8/layout/hierarchy6"/>
    <dgm:cxn modelId="{DD0E8584-45F7-49DE-9B9E-71C18B594976}" type="presOf" srcId="{DF75A7E1-8931-47AE-9011-F5FE3FDBAE4D}" destId="{D5613DC2-FC90-4D85-833E-395F6CEA3D7C}" srcOrd="0" destOrd="0" presId="urn:microsoft.com/office/officeart/2005/8/layout/hierarchy6"/>
    <dgm:cxn modelId="{91362B5F-1F26-4CCB-ABF4-5EE54FC91939}" srcId="{7DAC58E8-EBB1-4FBA-94D5-CB44CE12A278}" destId="{AB478893-DBA4-41F9-9594-CF7B53B13FC3}" srcOrd="2" destOrd="0" parTransId="{096EC0B4-95B8-4AC6-942E-B6EE1965D619}" sibTransId="{06D0BC90-DA53-450C-B87F-FF1840FDC4A0}"/>
    <dgm:cxn modelId="{4DD4C17E-C7A5-49BE-BAB6-BB18A500D38E}" type="presOf" srcId="{D6BB2466-EBB0-4B22-89BA-7E9E01BADE65}" destId="{5F91452A-7FD0-4BCF-8321-9C2339482848}" srcOrd="0" destOrd="0" presId="urn:microsoft.com/office/officeart/2005/8/layout/hierarchy6"/>
    <dgm:cxn modelId="{8C9C6CA8-05FD-49DA-915D-18923D125336}" type="presOf" srcId="{AF4D4CF6-3DEC-489A-A6D7-B97BDBE75E98}" destId="{139024BD-1D6C-4A20-8F7A-9DDF288661EA}" srcOrd="1" destOrd="0" presId="urn:microsoft.com/office/officeart/2005/8/layout/hierarchy6"/>
    <dgm:cxn modelId="{7DA6B44F-20E7-4C5C-B0DD-212520DC95C4}" type="presParOf" srcId="{B6D895FF-1A9B-4B9F-8181-87E87D2435A5}" destId="{9F868F6A-3000-4241-A2E4-9757BCBC754E}" srcOrd="0" destOrd="0" presId="urn:microsoft.com/office/officeart/2005/8/layout/hierarchy6"/>
    <dgm:cxn modelId="{A260985D-2417-4A7B-994E-CC804FD57720}" type="presParOf" srcId="{9F868F6A-3000-4241-A2E4-9757BCBC754E}" destId="{51E9C0D9-8787-4017-B199-A8DEE7E2FB36}" srcOrd="0" destOrd="0" presId="urn:microsoft.com/office/officeart/2005/8/layout/hierarchy6"/>
    <dgm:cxn modelId="{D6D85257-D1C8-46DB-AA20-4BE0EF76F096}" type="presParOf" srcId="{9F868F6A-3000-4241-A2E4-9757BCBC754E}" destId="{428982E1-CD1A-44F8-A0F0-2D8D3769067D}" srcOrd="1" destOrd="0" presId="urn:microsoft.com/office/officeart/2005/8/layout/hierarchy6"/>
    <dgm:cxn modelId="{49ADB227-56F2-425F-B386-5DAC6251B6B7}" type="presParOf" srcId="{428982E1-CD1A-44F8-A0F0-2D8D3769067D}" destId="{74C57809-71A4-466A-BD04-2E2F292FE062}" srcOrd="0" destOrd="0" presId="urn:microsoft.com/office/officeart/2005/8/layout/hierarchy6"/>
    <dgm:cxn modelId="{F6D57A50-4773-4BED-9770-00CC63B5F548}" type="presParOf" srcId="{74C57809-71A4-466A-BD04-2E2F292FE062}" destId="{607B56DD-9689-44A6-8C6D-99E754955543}" srcOrd="0" destOrd="0" presId="urn:microsoft.com/office/officeart/2005/8/layout/hierarchy6"/>
    <dgm:cxn modelId="{262DEFA5-1F7F-4975-BE50-396212A8A618}" type="presParOf" srcId="{74C57809-71A4-466A-BD04-2E2F292FE062}" destId="{F6996B19-A0F1-4A50-A899-343A59105D34}" srcOrd="1" destOrd="0" presId="urn:microsoft.com/office/officeart/2005/8/layout/hierarchy6"/>
    <dgm:cxn modelId="{F08C1933-D56D-41C8-A9B1-C05749D9A490}" type="presParOf" srcId="{F6996B19-A0F1-4A50-A899-343A59105D34}" destId="{7E81DB75-048D-4DE2-8CBD-6613E17F6281}" srcOrd="0" destOrd="0" presId="urn:microsoft.com/office/officeart/2005/8/layout/hierarchy6"/>
    <dgm:cxn modelId="{D7463BF6-F042-44D3-8916-114441A346E8}" type="presParOf" srcId="{F6996B19-A0F1-4A50-A899-343A59105D34}" destId="{62F266BE-1BA6-4E3A-8004-37854C07051A}" srcOrd="1" destOrd="0" presId="urn:microsoft.com/office/officeart/2005/8/layout/hierarchy6"/>
    <dgm:cxn modelId="{674BCDF1-5152-430B-A8AB-16C3D4774B9B}" type="presParOf" srcId="{62F266BE-1BA6-4E3A-8004-37854C07051A}" destId="{A6A023FB-C1A3-4CD2-87D8-15E13E4E86FB}" srcOrd="0" destOrd="0" presId="urn:microsoft.com/office/officeart/2005/8/layout/hierarchy6"/>
    <dgm:cxn modelId="{C8E198CF-B429-46A5-BFA1-8DA96920C20B}" type="presParOf" srcId="{62F266BE-1BA6-4E3A-8004-37854C07051A}" destId="{88CA82F4-02BA-4C58-BE85-6979B7D6BEB8}" srcOrd="1" destOrd="0" presId="urn:microsoft.com/office/officeart/2005/8/layout/hierarchy6"/>
    <dgm:cxn modelId="{AA5A2179-3B2B-40BF-A94C-69FFBDD5570C}" type="presParOf" srcId="{F6996B19-A0F1-4A50-A899-343A59105D34}" destId="{5F91452A-7FD0-4BCF-8321-9C2339482848}" srcOrd="2" destOrd="0" presId="urn:microsoft.com/office/officeart/2005/8/layout/hierarchy6"/>
    <dgm:cxn modelId="{733BEFB4-AFC8-4124-ABE1-537DE197660A}" type="presParOf" srcId="{F6996B19-A0F1-4A50-A899-343A59105D34}" destId="{8B1706D4-B94E-417A-84C1-5095754C1A2E}" srcOrd="3" destOrd="0" presId="urn:microsoft.com/office/officeart/2005/8/layout/hierarchy6"/>
    <dgm:cxn modelId="{55F42810-3BFC-4340-B4F9-7F8F79B2D91E}" type="presParOf" srcId="{8B1706D4-B94E-417A-84C1-5095754C1A2E}" destId="{E7EF484E-E67D-4F80-A2FB-1F4EBDF8FA83}" srcOrd="0" destOrd="0" presId="urn:microsoft.com/office/officeart/2005/8/layout/hierarchy6"/>
    <dgm:cxn modelId="{A96B915B-40E2-42F9-9CED-FC69C166FE22}" type="presParOf" srcId="{8B1706D4-B94E-417A-84C1-5095754C1A2E}" destId="{4AAAD650-3FF9-4948-B33D-C3F0AE6C977C}" srcOrd="1" destOrd="0" presId="urn:microsoft.com/office/officeart/2005/8/layout/hierarchy6"/>
    <dgm:cxn modelId="{C533D9A0-F604-46DD-8541-59310C5AD50F}" type="presParOf" srcId="{4AAAD650-3FF9-4948-B33D-C3F0AE6C977C}" destId="{237E9D75-2777-4339-8E04-44828A6DD6AC}" srcOrd="0" destOrd="0" presId="urn:microsoft.com/office/officeart/2005/8/layout/hierarchy6"/>
    <dgm:cxn modelId="{B15FBF1D-58B7-4AB5-BDCA-F840AE05DD66}" type="presParOf" srcId="{4AAAD650-3FF9-4948-B33D-C3F0AE6C977C}" destId="{77F3D973-2823-4E6A-8AEC-C961D5C52998}" srcOrd="1" destOrd="0" presId="urn:microsoft.com/office/officeart/2005/8/layout/hierarchy6"/>
    <dgm:cxn modelId="{31767209-4346-4285-AA60-AD2EC2C39E64}" type="presParOf" srcId="{77F3D973-2823-4E6A-8AEC-C961D5C52998}" destId="{40528DBF-8D26-423A-B64F-FFF6B5F314CA}" srcOrd="0" destOrd="0" presId="urn:microsoft.com/office/officeart/2005/8/layout/hierarchy6"/>
    <dgm:cxn modelId="{625F8487-4F5F-40B7-A801-663B4D8A0165}" type="presParOf" srcId="{77F3D973-2823-4E6A-8AEC-C961D5C52998}" destId="{9906F812-C15E-4B39-9590-6D469458B784}" srcOrd="1" destOrd="0" presId="urn:microsoft.com/office/officeart/2005/8/layout/hierarchy6"/>
    <dgm:cxn modelId="{D976B2D4-7207-4830-A740-5E6ECD6DC947}" type="presParOf" srcId="{9906F812-C15E-4B39-9590-6D469458B784}" destId="{D58E7B7F-A907-46C6-AE07-CBA2CA008675}" srcOrd="0" destOrd="0" presId="urn:microsoft.com/office/officeart/2005/8/layout/hierarchy6"/>
    <dgm:cxn modelId="{AD182F5C-CBF5-4A09-858D-5459D8F74515}" type="presParOf" srcId="{9906F812-C15E-4B39-9590-6D469458B784}" destId="{4FB21907-A88E-4F7E-9474-BC14A8546208}" srcOrd="1" destOrd="0" presId="urn:microsoft.com/office/officeart/2005/8/layout/hierarchy6"/>
    <dgm:cxn modelId="{E51693C6-F614-4F25-9FB1-FF338AE4EFD1}" type="presParOf" srcId="{4FB21907-A88E-4F7E-9474-BC14A8546208}" destId="{E6098CEB-FE0A-44DD-AF42-F67CA5A0CD1E}" srcOrd="0" destOrd="0" presId="urn:microsoft.com/office/officeart/2005/8/layout/hierarchy6"/>
    <dgm:cxn modelId="{B4DD489E-B9AA-4839-9A5C-465D0736A25E}" type="presParOf" srcId="{4FB21907-A88E-4F7E-9474-BC14A8546208}" destId="{1ADA5513-AB96-47F6-8CEA-CFD836F7500D}" srcOrd="1" destOrd="0" presId="urn:microsoft.com/office/officeart/2005/8/layout/hierarchy6"/>
    <dgm:cxn modelId="{AD6CB2D4-E4DB-4054-9341-6964D5E8F003}" type="presParOf" srcId="{9906F812-C15E-4B39-9590-6D469458B784}" destId="{F23D5BF1-524C-4AD3-86F7-66B112863AA2}" srcOrd="2" destOrd="0" presId="urn:microsoft.com/office/officeart/2005/8/layout/hierarchy6"/>
    <dgm:cxn modelId="{00462C6A-543D-4946-AAFE-49F63F779CFD}" type="presParOf" srcId="{9906F812-C15E-4B39-9590-6D469458B784}" destId="{4A166AEA-9691-4209-89AC-3505BADB744F}" srcOrd="3" destOrd="0" presId="urn:microsoft.com/office/officeart/2005/8/layout/hierarchy6"/>
    <dgm:cxn modelId="{C517D084-E3E2-4457-8A5E-99FF5B7D2EFC}" type="presParOf" srcId="{4A166AEA-9691-4209-89AC-3505BADB744F}" destId="{5347287E-5D6F-495C-88F4-13A535783A4A}" srcOrd="0" destOrd="0" presId="urn:microsoft.com/office/officeart/2005/8/layout/hierarchy6"/>
    <dgm:cxn modelId="{67D18016-96A7-4A85-BB23-217839B42CB8}" type="presParOf" srcId="{4A166AEA-9691-4209-89AC-3505BADB744F}" destId="{96ED064D-C66B-452D-9A77-62CE806C9272}" srcOrd="1" destOrd="0" presId="urn:microsoft.com/office/officeart/2005/8/layout/hierarchy6"/>
    <dgm:cxn modelId="{F14F9A25-160F-4FB5-A4F8-62BDFE830248}" type="presParOf" srcId="{9906F812-C15E-4B39-9590-6D469458B784}" destId="{5BB1E58B-0B64-47E6-8C67-EB323FE96CEB}" srcOrd="4" destOrd="0" presId="urn:microsoft.com/office/officeart/2005/8/layout/hierarchy6"/>
    <dgm:cxn modelId="{B5D93AC3-48B8-4FD3-BF6C-525865E95A7F}" type="presParOf" srcId="{9906F812-C15E-4B39-9590-6D469458B784}" destId="{3A95817B-DFA4-48A1-AC92-A8CDAAEFF42A}" srcOrd="5" destOrd="0" presId="urn:microsoft.com/office/officeart/2005/8/layout/hierarchy6"/>
    <dgm:cxn modelId="{5ACA05E4-0F03-462F-BD1C-2572CA41FCA4}" type="presParOf" srcId="{3A95817B-DFA4-48A1-AC92-A8CDAAEFF42A}" destId="{E0B8F53F-8C6A-4AEA-8F57-5993033702D1}" srcOrd="0" destOrd="0" presId="urn:microsoft.com/office/officeart/2005/8/layout/hierarchy6"/>
    <dgm:cxn modelId="{3AEE5173-48CC-4A39-A7FE-A08A053008D7}" type="presParOf" srcId="{3A95817B-DFA4-48A1-AC92-A8CDAAEFF42A}" destId="{213B5D11-8686-4A6B-9C72-02CA572072E3}" srcOrd="1" destOrd="0" presId="urn:microsoft.com/office/officeart/2005/8/layout/hierarchy6"/>
    <dgm:cxn modelId="{F9F8ED04-2ACB-4DD3-84BC-0FC8736B5646}" type="presParOf" srcId="{4AAAD650-3FF9-4948-B33D-C3F0AE6C977C}" destId="{B578A62B-7F8E-44F9-8360-6F47050FBAFE}" srcOrd="2" destOrd="0" presId="urn:microsoft.com/office/officeart/2005/8/layout/hierarchy6"/>
    <dgm:cxn modelId="{353C8290-34A8-4D95-B953-CE84009D7E5E}" type="presParOf" srcId="{4AAAD650-3FF9-4948-B33D-C3F0AE6C977C}" destId="{D05F5987-2D4D-41C1-AA8B-F40604BF477F}" srcOrd="3" destOrd="0" presId="urn:microsoft.com/office/officeart/2005/8/layout/hierarchy6"/>
    <dgm:cxn modelId="{D3034718-34F1-49FF-B2DD-6922EE3DAA9F}" type="presParOf" srcId="{D05F5987-2D4D-41C1-AA8B-F40604BF477F}" destId="{ED9796CA-54BB-4DD6-B8B5-5AF3FA37D98F}" srcOrd="0" destOrd="0" presId="urn:microsoft.com/office/officeart/2005/8/layout/hierarchy6"/>
    <dgm:cxn modelId="{12A37ED9-0C8A-4487-BBBE-FF4B64B62142}" type="presParOf" srcId="{D05F5987-2D4D-41C1-AA8B-F40604BF477F}" destId="{9FF75E6D-D916-4BC5-A969-103DEBEE07EE}" srcOrd="1" destOrd="0" presId="urn:microsoft.com/office/officeart/2005/8/layout/hierarchy6"/>
    <dgm:cxn modelId="{9F73AD90-9242-40E8-AA2E-2B60CB8D3C3C}" type="presParOf" srcId="{9FF75E6D-D916-4BC5-A969-103DEBEE07EE}" destId="{82D875BF-C4E9-4201-9F93-6C310D7F4C6D}" srcOrd="0" destOrd="0" presId="urn:microsoft.com/office/officeart/2005/8/layout/hierarchy6"/>
    <dgm:cxn modelId="{DFB4521C-9531-4341-88E7-E1BDB568F702}" type="presParOf" srcId="{9FF75E6D-D916-4BC5-A969-103DEBEE07EE}" destId="{737CD5BA-EAB4-4F34-9766-FF18938AE4DC}" srcOrd="1" destOrd="0" presId="urn:microsoft.com/office/officeart/2005/8/layout/hierarchy6"/>
    <dgm:cxn modelId="{05331EE9-DD4B-4476-AF64-EA909B9FD772}" type="presParOf" srcId="{737CD5BA-EAB4-4F34-9766-FF18938AE4DC}" destId="{00C2A90E-AF39-4A53-A883-5AB43517BD4A}" srcOrd="0" destOrd="0" presId="urn:microsoft.com/office/officeart/2005/8/layout/hierarchy6"/>
    <dgm:cxn modelId="{1755C715-DE46-4C82-A269-7BD2F7A85C37}" type="presParOf" srcId="{737CD5BA-EAB4-4F34-9766-FF18938AE4DC}" destId="{884F45FA-6957-4282-8C84-064C6D05A052}" srcOrd="1" destOrd="0" presId="urn:microsoft.com/office/officeart/2005/8/layout/hierarchy6"/>
    <dgm:cxn modelId="{43CC918E-C951-4CE0-95FA-F26D8067253E}" type="presParOf" srcId="{9FF75E6D-D916-4BC5-A969-103DEBEE07EE}" destId="{D509A874-B8CD-4EFF-AF76-EE78EC52043B}" srcOrd="2" destOrd="0" presId="urn:microsoft.com/office/officeart/2005/8/layout/hierarchy6"/>
    <dgm:cxn modelId="{0A1F8233-E378-46BA-AFD2-FFA4882FFCCA}" type="presParOf" srcId="{9FF75E6D-D916-4BC5-A969-103DEBEE07EE}" destId="{47487912-9B45-4A6A-839C-A80E67076E39}" srcOrd="3" destOrd="0" presId="urn:microsoft.com/office/officeart/2005/8/layout/hierarchy6"/>
    <dgm:cxn modelId="{4043B828-D69F-48B0-B5CF-4E9AB99B26A3}" type="presParOf" srcId="{47487912-9B45-4A6A-839C-A80E67076E39}" destId="{5F17299A-75CE-4C5A-B0F9-83EDD4241377}" srcOrd="0" destOrd="0" presId="urn:microsoft.com/office/officeart/2005/8/layout/hierarchy6"/>
    <dgm:cxn modelId="{E207BA8E-8EFF-413B-B579-D1E6EC344E40}" type="presParOf" srcId="{47487912-9B45-4A6A-839C-A80E67076E39}" destId="{6A654741-0ED6-4DE7-9BB6-0FED597FEC8E}" srcOrd="1" destOrd="0" presId="urn:microsoft.com/office/officeart/2005/8/layout/hierarchy6"/>
    <dgm:cxn modelId="{E2C0BA79-D9D9-47EB-93A9-CB428557C145}" type="presParOf" srcId="{9FF75E6D-D916-4BC5-A969-103DEBEE07EE}" destId="{D5613DC2-FC90-4D85-833E-395F6CEA3D7C}" srcOrd="4" destOrd="0" presId="urn:microsoft.com/office/officeart/2005/8/layout/hierarchy6"/>
    <dgm:cxn modelId="{6277E8F6-4E37-45A5-9FFB-E098C13DCCF6}" type="presParOf" srcId="{9FF75E6D-D916-4BC5-A969-103DEBEE07EE}" destId="{BE801237-9A61-432D-82CE-4DD53DA88794}" srcOrd="5" destOrd="0" presId="urn:microsoft.com/office/officeart/2005/8/layout/hierarchy6"/>
    <dgm:cxn modelId="{71F99511-EA65-4697-BDAA-89C986CBA727}" type="presParOf" srcId="{BE801237-9A61-432D-82CE-4DD53DA88794}" destId="{324423DB-58F7-4BB8-9453-593E4DE32962}" srcOrd="0" destOrd="0" presId="urn:microsoft.com/office/officeart/2005/8/layout/hierarchy6"/>
    <dgm:cxn modelId="{637EA4E7-4061-4B1A-A86B-94C1AF2C8F05}" type="presParOf" srcId="{BE801237-9A61-432D-82CE-4DD53DA88794}" destId="{216B9E71-41EF-45B2-AAC1-0777D5848F4C}" srcOrd="1" destOrd="0" presId="urn:microsoft.com/office/officeart/2005/8/layout/hierarchy6"/>
    <dgm:cxn modelId="{0506C713-F321-4138-A794-2088DA34F87E}" type="presParOf" srcId="{4AAAD650-3FF9-4948-B33D-C3F0AE6C977C}" destId="{D200DE7A-6E11-4732-8A64-AD3A943F3915}" srcOrd="4" destOrd="0" presId="urn:microsoft.com/office/officeart/2005/8/layout/hierarchy6"/>
    <dgm:cxn modelId="{C7B0AF35-03FF-47D9-83E9-6566F5276232}" type="presParOf" srcId="{4AAAD650-3FF9-4948-B33D-C3F0AE6C977C}" destId="{265FCDE1-95C2-4AE5-80BE-8BEFA51408B5}" srcOrd="5" destOrd="0" presId="urn:microsoft.com/office/officeart/2005/8/layout/hierarchy6"/>
    <dgm:cxn modelId="{274BB00F-797A-43DB-97F1-4C7681FD27E0}" type="presParOf" srcId="{265FCDE1-95C2-4AE5-80BE-8BEFA51408B5}" destId="{CF9911FE-7BAD-451D-B20D-84B93E1ED5B4}" srcOrd="0" destOrd="0" presId="urn:microsoft.com/office/officeart/2005/8/layout/hierarchy6"/>
    <dgm:cxn modelId="{2781E799-B422-4383-94BF-A11606052729}" type="presParOf" srcId="{265FCDE1-95C2-4AE5-80BE-8BEFA51408B5}" destId="{F5D0BC3E-1FF1-4685-8E8E-D91707BD6ECC}" srcOrd="1" destOrd="0" presId="urn:microsoft.com/office/officeart/2005/8/layout/hierarchy6"/>
    <dgm:cxn modelId="{2D72CEBB-5D02-4DA6-B363-7F2AF8DEFC03}" type="presParOf" srcId="{F5D0BC3E-1FF1-4685-8E8E-D91707BD6ECC}" destId="{21A4AF6A-0607-448A-AE28-6144D87FF1DF}" srcOrd="0" destOrd="0" presId="urn:microsoft.com/office/officeart/2005/8/layout/hierarchy6"/>
    <dgm:cxn modelId="{FEED0BE0-38A3-43B2-AE32-A763CE80449E}" type="presParOf" srcId="{F5D0BC3E-1FF1-4685-8E8E-D91707BD6ECC}" destId="{BF295C80-421F-4B70-BFC6-20821D641C7A}" srcOrd="1" destOrd="0" presId="urn:microsoft.com/office/officeart/2005/8/layout/hierarchy6"/>
    <dgm:cxn modelId="{AE6AD3CD-74B7-47CB-8AC2-15249C2CFF93}" type="presParOf" srcId="{BF295C80-421F-4B70-BFC6-20821D641C7A}" destId="{0B220323-1289-4D3B-BEED-54F5D9C937B5}" srcOrd="0" destOrd="0" presId="urn:microsoft.com/office/officeart/2005/8/layout/hierarchy6"/>
    <dgm:cxn modelId="{70B0466C-ACCF-4267-A7BF-DAD784968D4E}" type="presParOf" srcId="{BF295C80-421F-4B70-BFC6-20821D641C7A}" destId="{5D8CED27-3449-4436-B47D-A32A0ADBA910}" srcOrd="1" destOrd="0" presId="urn:microsoft.com/office/officeart/2005/8/layout/hierarchy6"/>
    <dgm:cxn modelId="{70268738-E769-4F8B-A33C-B8D25843CC7D}" type="presParOf" srcId="{F5D0BC3E-1FF1-4685-8E8E-D91707BD6ECC}" destId="{8C821AA5-015F-44A5-A7FC-8F893C2A92AC}" srcOrd="2" destOrd="0" presId="urn:microsoft.com/office/officeart/2005/8/layout/hierarchy6"/>
    <dgm:cxn modelId="{5764BDC7-387D-42AA-A263-87D61BD5E04E}" type="presParOf" srcId="{F5D0BC3E-1FF1-4685-8E8E-D91707BD6ECC}" destId="{6307F4D0-6FE6-46EC-8581-B25CB810E473}" srcOrd="3" destOrd="0" presId="urn:microsoft.com/office/officeart/2005/8/layout/hierarchy6"/>
    <dgm:cxn modelId="{B19FD528-911F-4655-8E2F-A818BCAEBEA3}" type="presParOf" srcId="{6307F4D0-6FE6-46EC-8581-B25CB810E473}" destId="{200CA1C3-20DD-45A9-B470-5B76755EFB48}" srcOrd="0" destOrd="0" presId="urn:microsoft.com/office/officeart/2005/8/layout/hierarchy6"/>
    <dgm:cxn modelId="{7B34CC19-FCF0-4B77-95AF-F9E41FC9E5C8}" type="presParOf" srcId="{6307F4D0-6FE6-46EC-8581-B25CB810E473}" destId="{CCBF29B4-8646-49AC-A9AD-2C7EEDD3ADAE}" srcOrd="1" destOrd="0" presId="urn:microsoft.com/office/officeart/2005/8/layout/hierarchy6"/>
    <dgm:cxn modelId="{2883AC8F-B4DE-4BC2-8CF0-419384C64FEC}" type="presParOf" srcId="{F5D0BC3E-1FF1-4685-8E8E-D91707BD6ECC}" destId="{09D861A2-7028-4B07-9427-A2550FB28065}" srcOrd="4" destOrd="0" presId="urn:microsoft.com/office/officeart/2005/8/layout/hierarchy6"/>
    <dgm:cxn modelId="{274BF4E1-383F-473F-BBFF-DA26001BF82C}" type="presParOf" srcId="{F5D0BC3E-1FF1-4685-8E8E-D91707BD6ECC}" destId="{C67D2FD8-2AB0-4294-AECB-B681BC31040A}" srcOrd="5" destOrd="0" presId="urn:microsoft.com/office/officeart/2005/8/layout/hierarchy6"/>
    <dgm:cxn modelId="{BD42C7A9-1CFD-4188-B03A-FECC9C9A723A}" type="presParOf" srcId="{C67D2FD8-2AB0-4294-AECB-B681BC31040A}" destId="{05871E09-160C-48B3-92A9-081A28A2659A}" srcOrd="0" destOrd="0" presId="urn:microsoft.com/office/officeart/2005/8/layout/hierarchy6"/>
    <dgm:cxn modelId="{AF00BFFB-0ED5-43CA-B70E-FB241F92D4DC}" type="presParOf" srcId="{C67D2FD8-2AB0-4294-AECB-B681BC31040A}" destId="{9076BF93-4CF2-49D9-A170-54949D15B3A3}" srcOrd="1" destOrd="0" presId="urn:microsoft.com/office/officeart/2005/8/layout/hierarchy6"/>
    <dgm:cxn modelId="{CF9C54C1-48F9-44ED-85F0-0D69C7EAE45A}" type="presParOf" srcId="{F6996B19-A0F1-4A50-A899-343A59105D34}" destId="{1E092C7D-2D27-4D5B-B247-4CB74FADB4A6}" srcOrd="4" destOrd="0" presId="urn:microsoft.com/office/officeart/2005/8/layout/hierarchy6"/>
    <dgm:cxn modelId="{19BB5C97-A634-44B7-8BFD-FC4D6C5490BB}" type="presParOf" srcId="{F6996B19-A0F1-4A50-A899-343A59105D34}" destId="{0C396D51-3275-444E-B7FE-7E50DE3B4C60}" srcOrd="5" destOrd="0" presId="urn:microsoft.com/office/officeart/2005/8/layout/hierarchy6"/>
    <dgm:cxn modelId="{16FC8A82-805B-43F2-8202-5F72AE20F7CD}" type="presParOf" srcId="{0C396D51-3275-444E-B7FE-7E50DE3B4C60}" destId="{0E97E064-06C7-454B-964E-7E9D778F8C59}" srcOrd="0" destOrd="0" presId="urn:microsoft.com/office/officeart/2005/8/layout/hierarchy6"/>
    <dgm:cxn modelId="{AE226141-FD9B-4DAE-BC57-B8B52D9CE20D}" type="presParOf" srcId="{0C396D51-3275-444E-B7FE-7E50DE3B4C60}" destId="{B4096DA9-19CC-4C22-BC5C-713F07061150}" srcOrd="1" destOrd="0" presId="urn:microsoft.com/office/officeart/2005/8/layout/hierarchy6"/>
    <dgm:cxn modelId="{90984F3A-C073-46DF-8F59-79BE4A2BD9CF}" type="presParOf" srcId="{B6D895FF-1A9B-4B9F-8181-87E87D2435A5}" destId="{C0AA3FB4-0BF6-4AF8-8109-52B3C64D7462}" srcOrd="1" destOrd="0" presId="urn:microsoft.com/office/officeart/2005/8/layout/hierarchy6"/>
    <dgm:cxn modelId="{AC239832-56FE-4B2F-9201-4ACA888E2E92}" type="presParOf" srcId="{C0AA3FB4-0BF6-4AF8-8109-52B3C64D7462}" destId="{2FA8D196-5616-44C8-AA81-C9044B6EEFCB}" srcOrd="0" destOrd="0" presId="urn:microsoft.com/office/officeart/2005/8/layout/hierarchy6"/>
    <dgm:cxn modelId="{92EBBE76-F8ED-4979-AD7E-07D1F7724E26}" type="presParOf" srcId="{2FA8D196-5616-44C8-AA81-C9044B6EEFCB}" destId="{215C87A8-B6B9-4091-A581-3D852DCE00E6}" srcOrd="0" destOrd="0" presId="urn:microsoft.com/office/officeart/2005/8/layout/hierarchy6"/>
    <dgm:cxn modelId="{32D0AF66-AABA-444F-9C9C-EA45ACE94740}" type="presParOf" srcId="{2FA8D196-5616-44C8-AA81-C9044B6EEFCB}" destId="{93977147-A1C4-4B26-8115-54A69C11DC46}" srcOrd="1" destOrd="0" presId="urn:microsoft.com/office/officeart/2005/8/layout/hierarchy6"/>
    <dgm:cxn modelId="{C82DEEA2-2490-42D2-B2AC-97E48CA4BB37}" type="presParOf" srcId="{C0AA3FB4-0BF6-4AF8-8109-52B3C64D7462}" destId="{B50E6187-B663-446D-8230-FF166C7B6F91}" srcOrd="1" destOrd="0" presId="urn:microsoft.com/office/officeart/2005/8/layout/hierarchy6"/>
    <dgm:cxn modelId="{03FA5BC1-DD32-4A92-914C-4105289C3ADE}" type="presParOf" srcId="{B50E6187-B663-446D-8230-FF166C7B6F91}" destId="{B6D040E8-1C42-46E6-8B68-6ADCE80F7CFE}" srcOrd="0" destOrd="0" presId="urn:microsoft.com/office/officeart/2005/8/layout/hierarchy6"/>
    <dgm:cxn modelId="{7D643D7B-7B5F-4C80-8CFD-57B9174E5797}" type="presParOf" srcId="{C0AA3FB4-0BF6-4AF8-8109-52B3C64D7462}" destId="{771C4395-3C24-4DA0-BFD9-54E248F13F11}" srcOrd="2" destOrd="0" presId="urn:microsoft.com/office/officeart/2005/8/layout/hierarchy6"/>
    <dgm:cxn modelId="{E43C9A52-C73C-4D7F-8E1F-F49C6E88DB3A}" type="presParOf" srcId="{771C4395-3C24-4DA0-BFD9-54E248F13F11}" destId="{BE137F8C-0F52-42DC-91CF-DD5064FB8946}" srcOrd="0" destOrd="0" presId="urn:microsoft.com/office/officeart/2005/8/layout/hierarchy6"/>
    <dgm:cxn modelId="{10663300-6270-4FEB-A631-14340C1216F7}" type="presParOf" srcId="{771C4395-3C24-4DA0-BFD9-54E248F13F11}" destId="{139024BD-1D6C-4A20-8F7A-9DDF288661EA}" srcOrd="1" destOrd="0" presId="urn:microsoft.com/office/officeart/2005/8/layout/hierarchy6"/>
    <dgm:cxn modelId="{18B26673-F9F4-4B46-9B56-4178FBDE4753}" type="presParOf" srcId="{C0AA3FB4-0BF6-4AF8-8109-52B3C64D7462}" destId="{3C60501A-B410-4A95-A854-2B89C56B2CA3}" srcOrd="3" destOrd="0" presId="urn:microsoft.com/office/officeart/2005/8/layout/hierarchy6"/>
    <dgm:cxn modelId="{8355D65D-111D-447D-9A9D-BFD30F8AE6A2}" type="presParOf" srcId="{3C60501A-B410-4A95-A854-2B89C56B2CA3}" destId="{F8F11218-3298-4B11-A42C-5315E778F46D}" srcOrd="0" destOrd="0" presId="urn:microsoft.com/office/officeart/2005/8/layout/hierarchy6"/>
    <dgm:cxn modelId="{F6BF153F-4713-4E1F-9099-8A49DC2BD63A}" type="presParOf" srcId="{C0AA3FB4-0BF6-4AF8-8109-52B3C64D7462}" destId="{BBD44CAF-8D39-4849-928D-B747C9B21A22}" srcOrd="4" destOrd="0" presId="urn:microsoft.com/office/officeart/2005/8/layout/hierarchy6"/>
    <dgm:cxn modelId="{8779C490-DBA1-4C18-9895-0A061808878F}" type="presParOf" srcId="{BBD44CAF-8D39-4849-928D-B747C9B21A22}" destId="{7351B88B-4142-4E66-B909-4AC61ED43F5D}" srcOrd="0" destOrd="0" presId="urn:microsoft.com/office/officeart/2005/8/layout/hierarchy6"/>
    <dgm:cxn modelId="{F8ED06FB-326B-49CC-B17C-BBF32885B01E}" type="presParOf" srcId="{BBD44CAF-8D39-4849-928D-B747C9B21A22}" destId="{D1B78AC4-F143-4C35-953D-4A8FE776568A}" srcOrd="1" destOrd="0" presId="urn:microsoft.com/office/officeart/2005/8/layout/hierarchy6"/>
    <dgm:cxn modelId="{B3B4E552-4241-4E60-B1E3-CED75BA8FA76}" type="presParOf" srcId="{C0AA3FB4-0BF6-4AF8-8109-52B3C64D7462}" destId="{31470C44-BE7F-4B43-8CFE-799C7EC11B98}" srcOrd="5" destOrd="0" presId="urn:microsoft.com/office/officeart/2005/8/layout/hierarchy6"/>
    <dgm:cxn modelId="{A14C572C-F32B-4AE8-B3D1-F334AAD2C647}" type="presParOf" srcId="{31470C44-BE7F-4B43-8CFE-799C7EC11B98}" destId="{2FED66C8-3F6E-4BC2-AFAD-A5240F49FE17}" srcOrd="0" destOrd="0" presId="urn:microsoft.com/office/officeart/2005/8/layout/hierarchy6"/>
    <dgm:cxn modelId="{42EC777B-82C9-4E82-BFD0-1795A32F088B}" type="presParOf" srcId="{C0AA3FB4-0BF6-4AF8-8109-52B3C64D7462}" destId="{58103B03-E507-4E2E-9CEC-948D94D09319}" srcOrd="6" destOrd="0" presId="urn:microsoft.com/office/officeart/2005/8/layout/hierarchy6"/>
    <dgm:cxn modelId="{91D28974-C9E2-4783-959F-1F719BF74876}" type="presParOf" srcId="{58103B03-E507-4E2E-9CEC-948D94D09319}" destId="{79E17EB0-F818-40E2-B184-267B7647AC0C}" srcOrd="0" destOrd="0" presId="urn:microsoft.com/office/officeart/2005/8/layout/hierarchy6"/>
    <dgm:cxn modelId="{7401FBD7-D072-48D5-8046-5097CF0E1839}" type="presParOf" srcId="{58103B03-E507-4E2E-9CEC-948D94D09319}" destId="{05EC791A-BFE5-4B3C-A84A-6BD6AD77BA0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DEB1333-4D85-4E85-A4B8-605747096A81}"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zh-TW" altLang="en-US"/>
        </a:p>
      </dgm:t>
    </dgm:pt>
    <dgm:pt modelId="{71E13EB5-6178-4E45-8904-17BD9B1ABA8C}">
      <dgm:prSet phldrT="[文字]" custT="1">
        <dgm:style>
          <a:lnRef idx="2">
            <a:schemeClr val="dk1"/>
          </a:lnRef>
          <a:fillRef idx="1">
            <a:schemeClr val="lt1"/>
          </a:fillRef>
          <a:effectRef idx="0">
            <a:schemeClr val="dk1"/>
          </a:effectRef>
          <a:fontRef idx="minor">
            <a:schemeClr val="dk1"/>
          </a:fontRef>
        </dgm:style>
      </dgm:prSet>
      <dgm:spPr>
        <a:xfrm>
          <a:off x="2690249" y="383"/>
          <a:ext cx="1542239" cy="455060"/>
        </a:xfrm>
        <a:prstGeom prst="roundRect">
          <a:avLst>
            <a:gd name="adj" fmla="val 10000"/>
          </a:avLst>
        </a:prstGeom>
        <a:solidFill>
          <a:sysClr val="window" lastClr="FFFFFF"/>
        </a:solidFill>
        <a:ln w="25400" cap="flat" cmpd="sng" algn="ctr">
          <a:solidFill>
            <a:sysClr val="windowText" lastClr="000000"/>
          </a:solidFill>
          <a:prstDash val="solid"/>
        </a:ln>
        <a:effectLst/>
      </dgm:spPr>
      <dgm:t>
        <a:bodyPr/>
        <a:lstStyle/>
        <a:p>
          <a:r>
            <a:rPr lang="zh-TW" altLang="en-US" sz="1400">
              <a:solidFill>
                <a:sysClr val="windowText" lastClr="000000"/>
              </a:solidFill>
              <a:latin typeface="華康儷中宋" panose="02020509000000000000" pitchFamily="49" charset="-120"/>
              <a:ea typeface="華康儷中宋" panose="02020509000000000000" pitchFamily="49" charset="-120"/>
              <a:cs typeface="+mn-cs"/>
            </a:rPr>
            <a:t>多元進路試探課程</a:t>
          </a:r>
        </a:p>
      </dgm:t>
    </dgm:pt>
    <dgm:pt modelId="{DB4B03D6-AB73-48CD-883D-D5EBC6F91D8F}" type="parTrans" cxnId="{C37C66EA-9230-4411-BFE3-8AB55A4474F2}">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F9B61386-4D34-4086-97D5-6D8D9E475B8C}" type="sibTrans" cxnId="{C37C66EA-9230-4411-BFE3-8AB55A4474F2}">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E788682A-4887-4906-BC51-6A31E44D3C49}">
      <dgm:prSet phldrT="[文字]" custT="1">
        <dgm:style>
          <a:lnRef idx="2">
            <a:schemeClr val="accent5"/>
          </a:lnRef>
          <a:fillRef idx="1">
            <a:schemeClr val="lt1"/>
          </a:fillRef>
          <a:effectRef idx="0">
            <a:schemeClr val="accent5"/>
          </a:effectRef>
          <a:fontRef idx="minor">
            <a:schemeClr val="dk1"/>
          </a:fontRef>
        </dgm:style>
      </dgm:prSet>
      <dgm:spPr>
        <a:xfrm>
          <a:off x="1577059" y="637468"/>
          <a:ext cx="1135203" cy="455060"/>
        </a:xfrm>
        <a:prstGeom prst="roundRect">
          <a:avLst>
            <a:gd name="adj" fmla="val 10000"/>
          </a:avLst>
        </a:prstGeom>
        <a:solidFill>
          <a:sysClr val="window" lastClr="FFFFFF"/>
        </a:solidFill>
        <a:ln w="25400" cap="flat" cmpd="sng" algn="ctr">
          <a:solidFill>
            <a:srgbClr val="4BACC6"/>
          </a:solidFill>
          <a:prstDash val="solid"/>
        </a:ln>
        <a:effectLst/>
      </dgm:spPr>
      <dgm:t>
        <a:bodyPr/>
        <a:lstStyle/>
        <a:p>
          <a:r>
            <a:rPr lang="zh-TW" altLang="en-US" sz="1400">
              <a:solidFill>
                <a:sysClr val="windowText" lastClr="000000"/>
              </a:solidFill>
              <a:latin typeface="華康儷中宋" panose="02020509000000000000" pitchFamily="49" charset="-120"/>
              <a:ea typeface="華康儷中宋" panose="02020509000000000000" pitchFamily="49" charset="-120"/>
              <a:cs typeface="+mn-cs"/>
            </a:rPr>
            <a:t>智慧生活</a:t>
          </a:r>
        </a:p>
      </dgm:t>
    </dgm:pt>
    <dgm:pt modelId="{E3B3A1FE-38EE-4EBB-95B5-85D21907E27E}" type="parTrans" cxnId="{CBFE8D69-D1FE-49B3-85ED-48DE62CD6490}">
      <dgm:prSet/>
      <dgm:spPr>
        <a:xfrm>
          <a:off x="2144661" y="455444"/>
          <a:ext cx="1316708" cy="182024"/>
        </a:xfrm>
        <a:custGeom>
          <a:avLst/>
          <a:gdLst/>
          <a:ahLst/>
          <a:cxnLst/>
          <a:rect l="0" t="0" r="0" b="0"/>
          <a:pathLst>
            <a:path>
              <a:moveTo>
                <a:pt x="1316708" y="0"/>
              </a:moveTo>
              <a:lnTo>
                <a:pt x="1316708" y="91012"/>
              </a:lnTo>
              <a:lnTo>
                <a:pt x="0" y="91012"/>
              </a:lnTo>
              <a:lnTo>
                <a:pt x="0" y="182024"/>
              </a:lnTo>
            </a:path>
          </a:pathLst>
        </a:custGeom>
        <a:noFill/>
        <a:ln w="25400" cap="flat" cmpd="sng" algn="ctr">
          <a:solidFill>
            <a:srgbClr val="9BBB59">
              <a:hueOff val="0"/>
              <a:satOff val="0"/>
              <a:lumOff val="0"/>
              <a:alphaOff val="0"/>
            </a:srgbClr>
          </a:solidFill>
          <a:prstDash val="solid"/>
        </a:ln>
        <a:effectLst/>
      </dgm:spPr>
      <dgm:t>
        <a:bodyPr/>
        <a:lstStyle/>
        <a:p>
          <a:endParaRPr lang="zh-TW" altLang="en-US" sz="3600">
            <a:latin typeface="微軟正黑體" panose="020B0604030504040204" pitchFamily="34" charset="-120"/>
            <a:ea typeface="微軟正黑體" panose="020B0604030504040204" pitchFamily="34" charset="-120"/>
          </a:endParaRPr>
        </a:p>
      </dgm:t>
    </dgm:pt>
    <dgm:pt modelId="{BEB6FD74-0DDE-4190-8953-750A126A5F65}" type="sibTrans" cxnId="{CBFE8D69-D1FE-49B3-85ED-48DE62CD6490}">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8D3082CB-17A5-40E6-A5E0-B589F81D3B6C}">
      <dgm:prSet phldrT="[文字]" custT="1">
        <dgm:style>
          <a:lnRef idx="2">
            <a:schemeClr val="accent5"/>
          </a:lnRef>
          <a:fillRef idx="1">
            <a:schemeClr val="lt1"/>
          </a:fillRef>
          <a:effectRef idx="0">
            <a:schemeClr val="accent5"/>
          </a:effectRef>
          <a:fontRef idx="minor">
            <a:schemeClr val="dk1"/>
          </a:fontRef>
        </dgm:style>
      </dgm:prSet>
      <dgm:spPr>
        <a:xfrm>
          <a:off x="2917040" y="637468"/>
          <a:ext cx="1077893" cy="455060"/>
        </a:xfrm>
        <a:prstGeom prst="roundRect">
          <a:avLst>
            <a:gd name="adj" fmla="val 10000"/>
          </a:avLst>
        </a:prstGeom>
        <a:solidFill>
          <a:sysClr val="window" lastClr="FFFFFF"/>
        </a:solidFill>
        <a:ln w="25400" cap="flat" cmpd="sng" algn="ctr">
          <a:solidFill>
            <a:srgbClr val="4BACC6"/>
          </a:solidFill>
          <a:prstDash val="solid"/>
        </a:ln>
        <a:effectLst/>
      </dgm:spPr>
      <dgm:t>
        <a:bodyPr/>
        <a:lstStyle/>
        <a:p>
          <a:r>
            <a:rPr lang="zh-TW" altLang="en-US" sz="1400">
              <a:solidFill>
                <a:sysClr val="windowText" lastClr="000000"/>
              </a:solidFill>
              <a:latin typeface="華康儷中宋" panose="02020509000000000000" pitchFamily="49" charset="-120"/>
              <a:ea typeface="華康儷中宋" panose="02020509000000000000" pitchFamily="49" charset="-120"/>
              <a:cs typeface="+mn-cs"/>
            </a:rPr>
            <a:t>藝饗生活</a:t>
          </a:r>
        </a:p>
      </dgm:t>
    </dgm:pt>
    <dgm:pt modelId="{8CC8CC2F-9C0B-4B98-824C-279C89F2C5E4}" type="parTrans" cxnId="{59FDCF3D-4C60-4A53-8D42-8657C68AE4BB}">
      <dgm:prSet/>
      <dgm:spPr>
        <a:xfrm>
          <a:off x="3410267" y="455444"/>
          <a:ext cx="91440" cy="182024"/>
        </a:xfrm>
        <a:custGeom>
          <a:avLst/>
          <a:gdLst/>
          <a:ahLst/>
          <a:cxnLst/>
          <a:rect l="0" t="0" r="0" b="0"/>
          <a:pathLst>
            <a:path>
              <a:moveTo>
                <a:pt x="51102" y="0"/>
              </a:moveTo>
              <a:lnTo>
                <a:pt x="51102" y="91012"/>
              </a:lnTo>
              <a:lnTo>
                <a:pt x="45720" y="91012"/>
              </a:lnTo>
              <a:lnTo>
                <a:pt x="45720" y="182024"/>
              </a:lnTo>
            </a:path>
          </a:pathLst>
        </a:custGeom>
        <a:noFill/>
        <a:ln w="25400" cap="flat" cmpd="sng" algn="ctr">
          <a:solidFill>
            <a:srgbClr val="9BBB59">
              <a:hueOff val="0"/>
              <a:satOff val="0"/>
              <a:lumOff val="0"/>
              <a:alphaOff val="0"/>
            </a:srgbClr>
          </a:solidFill>
          <a:prstDash val="solid"/>
        </a:ln>
        <a:effectLst/>
      </dgm:spPr>
      <dgm:t>
        <a:bodyPr/>
        <a:lstStyle/>
        <a:p>
          <a:endParaRPr lang="zh-TW" altLang="en-US" sz="3600">
            <a:latin typeface="微軟正黑體" panose="020B0604030504040204" pitchFamily="34" charset="-120"/>
            <a:ea typeface="微軟正黑體" panose="020B0604030504040204" pitchFamily="34" charset="-120"/>
          </a:endParaRPr>
        </a:p>
      </dgm:t>
    </dgm:pt>
    <dgm:pt modelId="{B89D2559-6D90-4111-BABD-99C8091495DA}" type="sibTrans" cxnId="{59FDCF3D-4C60-4A53-8D42-8657C68AE4BB}">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A0F8C2FF-C63F-44B0-9E4E-6B1C5F5368BC}">
      <dgm:prSet phldrT="[文字]" custT="1">
        <dgm:style>
          <a:lnRef idx="2">
            <a:schemeClr val="accent5"/>
          </a:lnRef>
          <a:fillRef idx="1">
            <a:schemeClr val="lt1"/>
          </a:fillRef>
          <a:effectRef idx="0">
            <a:schemeClr val="accent5"/>
          </a:effectRef>
          <a:fontRef idx="minor">
            <a:schemeClr val="dk1"/>
          </a:fontRef>
        </dgm:style>
      </dgm:prSet>
      <dgm:spPr>
        <a:xfrm>
          <a:off x="4199711" y="637468"/>
          <a:ext cx="1145968" cy="455060"/>
        </a:xfrm>
        <a:prstGeom prst="roundRect">
          <a:avLst>
            <a:gd name="adj" fmla="val 10000"/>
          </a:avLst>
        </a:prstGeom>
        <a:solidFill>
          <a:sysClr val="window" lastClr="FFFFFF"/>
        </a:solidFill>
        <a:ln w="25400" cap="flat" cmpd="sng" algn="ctr">
          <a:solidFill>
            <a:srgbClr val="4BACC6"/>
          </a:solidFill>
          <a:prstDash val="solid"/>
        </a:ln>
        <a:effectLst/>
      </dgm:spPr>
      <dgm:t>
        <a:bodyPr/>
        <a:lstStyle/>
        <a:p>
          <a:r>
            <a:rPr lang="zh-TW" altLang="en-US" sz="1400">
              <a:solidFill>
                <a:sysClr val="windowText" lastClr="000000"/>
              </a:solidFill>
              <a:latin typeface="華康儷中宋" panose="02020509000000000000" pitchFamily="49" charset="-120"/>
              <a:ea typeface="華康儷中宋" panose="02020509000000000000" pitchFamily="49" charset="-120"/>
              <a:cs typeface="+mn-cs"/>
            </a:rPr>
            <a:t>康健生活</a:t>
          </a:r>
        </a:p>
      </dgm:t>
    </dgm:pt>
    <dgm:pt modelId="{094BAB00-14E6-46C5-B697-211FC192D81A}" type="parTrans" cxnId="{69352CDF-7A82-4ABC-A9C2-F4B312396491}">
      <dgm:prSet/>
      <dgm:spPr>
        <a:xfrm>
          <a:off x="3461369" y="455444"/>
          <a:ext cx="1311326" cy="182024"/>
        </a:xfrm>
        <a:custGeom>
          <a:avLst/>
          <a:gdLst/>
          <a:ahLst/>
          <a:cxnLst/>
          <a:rect l="0" t="0" r="0" b="0"/>
          <a:pathLst>
            <a:path>
              <a:moveTo>
                <a:pt x="0" y="0"/>
              </a:moveTo>
              <a:lnTo>
                <a:pt x="0" y="91012"/>
              </a:lnTo>
              <a:lnTo>
                <a:pt x="1311326" y="91012"/>
              </a:lnTo>
              <a:lnTo>
                <a:pt x="1311326" y="182024"/>
              </a:lnTo>
            </a:path>
          </a:pathLst>
        </a:custGeom>
        <a:noFill/>
        <a:ln w="25400" cap="flat" cmpd="sng" algn="ctr">
          <a:solidFill>
            <a:srgbClr val="9BBB59">
              <a:hueOff val="0"/>
              <a:satOff val="0"/>
              <a:lumOff val="0"/>
              <a:alphaOff val="0"/>
            </a:srgbClr>
          </a:solidFill>
          <a:prstDash val="solid"/>
        </a:ln>
        <a:effectLst/>
      </dgm:spPr>
      <dgm:t>
        <a:bodyPr/>
        <a:lstStyle/>
        <a:p>
          <a:endParaRPr lang="zh-TW" altLang="en-US" sz="3600">
            <a:latin typeface="微軟正黑體" panose="020B0604030504040204" pitchFamily="34" charset="-120"/>
            <a:ea typeface="微軟正黑體" panose="020B0604030504040204" pitchFamily="34" charset="-120"/>
          </a:endParaRPr>
        </a:p>
      </dgm:t>
    </dgm:pt>
    <dgm:pt modelId="{C3206DF7-F519-4979-9C99-0CC991AE998E}" type="sibTrans" cxnId="{69352CDF-7A82-4ABC-A9C2-F4B312396491}">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D03C860E-5F75-4A40-91E6-C13CC4418479}">
      <dgm:prSet phldrT="[文字]" custT="1">
        <dgm:style>
          <a:lnRef idx="2">
            <a:schemeClr val="accent2"/>
          </a:lnRef>
          <a:fillRef idx="1">
            <a:schemeClr val="lt1"/>
          </a:fillRef>
          <a:effectRef idx="0">
            <a:schemeClr val="accent2"/>
          </a:effectRef>
          <a:fontRef idx="minor">
            <a:schemeClr val="dk1"/>
          </a:fontRef>
        </dgm:style>
      </dgm:prSet>
      <dgm:spPr>
        <a:xfrm>
          <a:off x="2227323" y="1274554"/>
          <a:ext cx="682591" cy="700347"/>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pPr algn="ctr"/>
          <a:r>
            <a:rPr lang="zh-TW" altLang="en-US" sz="1100">
              <a:solidFill>
                <a:sysClr val="windowText" lastClr="000000"/>
              </a:solidFill>
              <a:latin typeface="華康儷中宋" panose="02020509000000000000" pitchFamily="49" charset="-120"/>
              <a:ea typeface="華康儷中宋" panose="02020509000000000000" pitchFamily="49" charset="-120"/>
              <a:cs typeface="+mn-cs"/>
            </a:rPr>
            <a:t>完美品味</a:t>
          </a:r>
          <a:endParaRPr lang="en-US" altLang="zh-TW" sz="1100">
            <a:solidFill>
              <a:sysClr val="windowText" lastClr="000000"/>
            </a:solidFill>
            <a:latin typeface="華康儷中宋" panose="02020509000000000000" pitchFamily="49" charset="-120"/>
            <a:ea typeface="華康儷中宋" panose="02020509000000000000" pitchFamily="49" charset="-120"/>
            <a:cs typeface="+mn-cs"/>
          </a:endParaRPr>
        </a:p>
        <a:p>
          <a:pPr algn="ctr"/>
          <a:r>
            <a:rPr lang="zh-TW" altLang="en-US" sz="1100">
              <a:solidFill>
                <a:sysClr val="windowText" lastClr="000000"/>
              </a:solidFill>
              <a:latin typeface="華康儷中宋" panose="02020509000000000000" pitchFamily="49" charset="-120"/>
              <a:ea typeface="華康儷中宋" panose="02020509000000000000" pitchFamily="49" charset="-120"/>
              <a:cs typeface="+mn-cs"/>
            </a:rPr>
            <a:t>圖文並茂</a:t>
          </a:r>
        </a:p>
      </dgm:t>
    </dgm:pt>
    <dgm:pt modelId="{CF131677-3603-4AF1-B820-BB2C7D97A9BD}" type="parTrans" cxnId="{A66C1C2C-EF3B-4460-9C09-CA4C94785467}">
      <dgm:prSet/>
      <dgm:spPr>
        <a:xfrm>
          <a:off x="2568618" y="1092529"/>
          <a:ext cx="887368" cy="182024"/>
        </a:xfrm>
        <a:custGeom>
          <a:avLst/>
          <a:gdLst/>
          <a:ahLst/>
          <a:cxnLst/>
          <a:rect l="0" t="0" r="0" b="0"/>
          <a:pathLst>
            <a:path>
              <a:moveTo>
                <a:pt x="887368" y="0"/>
              </a:moveTo>
              <a:lnTo>
                <a:pt x="887368" y="91012"/>
              </a:lnTo>
              <a:lnTo>
                <a:pt x="0" y="91012"/>
              </a:lnTo>
              <a:lnTo>
                <a:pt x="0" y="182024"/>
              </a:lnTo>
            </a:path>
          </a:pathLst>
        </a:custGeom>
        <a:noFill/>
        <a:ln w="25400" cap="flat" cmpd="sng" algn="ctr">
          <a:solidFill>
            <a:srgbClr val="8064A2">
              <a:hueOff val="0"/>
              <a:satOff val="0"/>
              <a:lumOff val="0"/>
              <a:alphaOff val="0"/>
            </a:srgbClr>
          </a:solidFill>
          <a:prstDash val="solid"/>
        </a:ln>
        <a:effectLst/>
      </dgm:spPr>
      <dgm:t>
        <a:bodyPr/>
        <a:lstStyle/>
        <a:p>
          <a:endParaRPr lang="zh-TW" altLang="en-US" sz="3600">
            <a:latin typeface="微軟正黑體" panose="020B0604030504040204" pitchFamily="34" charset="-120"/>
            <a:ea typeface="微軟正黑體" panose="020B0604030504040204" pitchFamily="34" charset="-120"/>
          </a:endParaRPr>
        </a:p>
      </dgm:t>
    </dgm:pt>
    <dgm:pt modelId="{53C5E830-4F02-4D38-9C79-4A648B069567}" type="sibTrans" cxnId="{A66C1C2C-EF3B-4460-9C09-CA4C94785467}">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886849D6-113A-46E9-9137-8BCC7F8B8DA1}">
      <dgm:prSet phldrT="[文字]" custT="1">
        <dgm:style>
          <a:lnRef idx="2">
            <a:schemeClr val="accent2"/>
          </a:lnRef>
          <a:fillRef idx="1">
            <a:schemeClr val="lt1"/>
          </a:fillRef>
          <a:effectRef idx="0">
            <a:schemeClr val="accent2"/>
          </a:effectRef>
          <a:fontRef idx="minor">
            <a:schemeClr val="dk1"/>
          </a:fontRef>
        </dgm:style>
      </dgm:prSet>
      <dgm:spPr>
        <a:xfrm>
          <a:off x="3114691" y="1274554"/>
          <a:ext cx="682591" cy="689867"/>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pPr algn="ctr"/>
          <a:r>
            <a:rPr lang="zh-TW" altLang="en-US" sz="1100">
              <a:solidFill>
                <a:sysClr val="windowText" lastClr="000000"/>
              </a:solidFill>
              <a:latin typeface="華康儷中宋" panose="02020509000000000000" pitchFamily="49" charset="-120"/>
              <a:ea typeface="華康儷中宋" panose="02020509000000000000" pitchFamily="49" charset="-120"/>
              <a:cs typeface="+mn-cs"/>
            </a:rPr>
            <a:t>商品服務</a:t>
          </a:r>
          <a:endParaRPr lang="en-US" altLang="zh-TW" sz="1100">
            <a:solidFill>
              <a:sysClr val="windowText" lastClr="000000"/>
            </a:solidFill>
            <a:latin typeface="華康儷中宋" panose="02020509000000000000" pitchFamily="49" charset="-120"/>
            <a:ea typeface="華康儷中宋" panose="02020509000000000000" pitchFamily="49" charset="-120"/>
            <a:cs typeface="+mn-cs"/>
          </a:endParaRPr>
        </a:p>
        <a:p>
          <a:pPr algn="ctr"/>
          <a:r>
            <a:rPr lang="zh-TW" altLang="en-US" sz="1100">
              <a:solidFill>
                <a:sysClr val="windowText" lastClr="000000"/>
              </a:solidFill>
              <a:latin typeface="華康儷中宋" panose="02020509000000000000" pitchFamily="49" charset="-120"/>
              <a:ea typeface="華康儷中宋" panose="02020509000000000000" pitchFamily="49" charset="-120"/>
              <a:cs typeface="+mn-cs"/>
            </a:rPr>
            <a:t>管理經營</a:t>
          </a:r>
        </a:p>
      </dgm:t>
    </dgm:pt>
    <dgm:pt modelId="{C41B5689-9AC8-4C63-9172-E2A6429FACBB}" type="parTrans" cxnId="{E93E94B2-A826-4869-BF47-11FEBD40103F}">
      <dgm:prSet/>
      <dgm:spPr>
        <a:xfrm>
          <a:off x="3410267" y="1092529"/>
          <a:ext cx="91440" cy="182024"/>
        </a:xfrm>
        <a:custGeom>
          <a:avLst/>
          <a:gdLst/>
          <a:ahLst/>
          <a:cxnLst/>
          <a:rect l="0" t="0" r="0" b="0"/>
          <a:pathLst>
            <a:path>
              <a:moveTo>
                <a:pt x="45720" y="0"/>
              </a:moveTo>
              <a:lnTo>
                <a:pt x="45720" y="182024"/>
              </a:lnTo>
            </a:path>
          </a:pathLst>
        </a:custGeom>
        <a:noFill/>
        <a:ln w="25400" cap="flat" cmpd="sng" algn="ctr">
          <a:solidFill>
            <a:srgbClr val="8064A2">
              <a:hueOff val="0"/>
              <a:satOff val="0"/>
              <a:lumOff val="0"/>
              <a:alphaOff val="0"/>
            </a:srgbClr>
          </a:solidFill>
          <a:prstDash val="solid"/>
        </a:ln>
        <a:effectLst/>
      </dgm:spPr>
      <dgm:t>
        <a:bodyPr/>
        <a:lstStyle/>
        <a:p>
          <a:endParaRPr lang="zh-TW" altLang="en-US" sz="3600">
            <a:latin typeface="微軟正黑體" panose="020B0604030504040204" pitchFamily="34" charset="-120"/>
            <a:ea typeface="微軟正黑體" panose="020B0604030504040204" pitchFamily="34" charset="-120"/>
          </a:endParaRPr>
        </a:p>
      </dgm:t>
    </dgm:pt>
    <dgm:pt modelId="{42FAF4A1-534A-471D-A99C-4D5B3BE729F2}" type="sibTrans" cxnId="{E93E94B2-A826-4869-BF47-11FEBD40103F}">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C54C4288-D216-4C52-84F1-D8F016F6D471}">
      <dgm:prSet phldrT="[文字]" custT="1">
        <dgm:style>
          <a:lnRef idx="2">
            <a:schemeClr val="accent2"/>
          </a:lnRef>
          <a:fillRef idx="1">
            <a:schemeClr val="lt1"/>
          </a:fillRef>
          <a:effectRef idx="0">
            <a:schemeClr val="accent2"/>
          </a:effectRef>
          <a:fontRef idx="minor">
            <a:schemeClr val="dk1"/>
          </a:fontRef>
        </dgm:style>
      </dgm:prSet>
      <dgm:spPr>
        <a:xfrm>
          <a:off x="4889429" y="1274554"/>
          <a:ext cx="682591" cy="689540"/>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endParaRPr lang="en-US" altLang="zh-TW" sz="1100">
            <a:solidFill>
              <a:sysClr val="windowText" lastClr="000000"/>
            </a:solidFill>
            <a:latin typeface="華康儷中宋" panose="02020509000000000000" pitchFamily="49" charset="-120"/>
            <a:ea typeface="華康儷中宋" panose="02020509000000000000" pitchFamily="49" charset="-120"/>
            <a:cs typeface="+mn-cs"/>
          </a:endParaRPr>
        </a:p>
        <a:p>
          <a:r>
            <a:rPr lang="zh-TW" altLang="en-US" sz="1100">
              <a:solidFill>
                <a:sysClr val="windowText" lastClr="000000"/>
              </a:solidFill>
              <a:latin typeface="華康儷中宋" panose="02020509000000000000" pitchFamily="49" charset="-120"/>
              <a:ea typeface="華康儷中宋" panose="02020509000000000000" pitchFamily="49" charset="-120"/>
              <a:cs typeface="+mn-cs"/>
            </a:rPr>
            <a:t>藝術創作</a:t>
          </a:r>
          <a:endParaRPr lang="en-US" altLang="zh-TW" sz="1100">
            <a:solidFill>
              <a:sysClr val="windowText" lastClr="000000"/>
            </a:solidFill>
            <a:latin typeface="華康儷中宋" panose="02020509000000000000" pitchFamily="49" charset="-120"/>
            <a:ea typeface="華康儷中宋" panose="02020509000000000000" pitchFamily="49" charset="-120"/>
            <a:cs typeface="+mn-cs"/>
          </a:endParaRPr>
        </a:p>
        <a:p>
          <a:r>
            <a:rPr lang="zh-TW" altLang="en-US" sz="1100">
              <a:solidFill>
                <a:sysClr val="windowText" lastClr="000000"/>
              </a:solidFill>
              <a:latin typeface="華康儷中宋" panose="02020509000000000000" pitchFamily="49" charset="-120"/>
              <a:ea typeface="華康儷中宋" panose="02020509000000000000" pitchFamily="49" charset="-120"/>
              <a:cs typeface="+mn-cs"/>
            </a:rPr>
            <a:t>美麗人生</a:t>
          </a:r>
        </a:p>
        <a:p>
          <a:endParaRPr lang="zh-TW" altLang="en-US" sz="1100">
            <a:solidFill>
              <a:sysClr val="windowText" lastClr="000000"/>
            </a:solidFill>
            <a:latin typeface="華康儷中宋" panose="02020509000000000000" pitchFamily="49" charset="-120"/>
            <a:ea typeface="華康儷中宋" panose="02020509000000000000" pitchFamily="49" charset="-120"/>
            <a:cs typeface="+mn-cs"/>
          </a:endParaRPr>
        </a:p>
      </dgm:t>
    </dgm:pt>
    <dgm:pt modelId="{52822B1C-2F2B-4231-B3D3-689C4ECB9D2D}" type="parTrans" cxnId="{9EE16D2A-D653-4B04-BE98-1B32CEB13C67}">
      <dgm:prSet/>
      <dgm:spPr>
        <a:xfrm>
          <a:off x="3455987" y="1092529"/>
          <a:ext cx="1774737" cy="182024"/>
        </a:xfrm>
        <a:custGeom>
          <a:avLst/>
          <a:gdLst/>
          <a:ahLst/>
          <a:cxnLst/>
          <a:rect l="0" t="0" r="0" b="0"/>
          <a:pathLst>
            <a:path>
              <a:moveTo>
                <a:pt x="0" y="0"/>
              </a:moveTo>
              <a:lnTo>
                <a:pt x="0" y="91012"/>
              </a:lnTo>
              <a:lnTo>
                <a:pt x="1774737" y="91012"/>
              </a:lnTo>
              <a:lnTo>
                <a:pt x="1774737" y="182024"/>
              </a:lnTo>
            </a:path>
          </a:pathLst>
        </a:custGeom>
        <a:noFill/>
        <a:ln w="25400" cap="flat" cmpd="sng" algn="ctr">
          <a:solidFill>
            <a:srgbClr val="8064A2">
              <a:hueOff val="0"/>
              <a:satOff val="0"/>
              <a:lumOff val="0"/>
              <a:alphaOff val="0"/>
            </a:srgbClr>
          </a:solidFill>
          <a:prstDash val="solid"/>
        </a:ln>
        <a:effectLst/>
      </dgm:spPr>
      <dgm:t>
        <a:bodyPr/>
        <a:lstStyle/>
        <a:p>
          <a:endParaRPr lang="zh-TW" altLang="en-US" sz="3600">
            <a:latin typeface="微軟正黑體" panose="020B0604030504040204" pitchFamily="34" charset="-120"/>
            <a:ea typeface="微軟正黑體" panose="020B0604030504040204" pitchFamily="34" charset="-120"/>
          </a:endParaRPr>
        </a:p>
      </dgm:t>
    </dgm:pt>
    <dgm:pt modelId="{378D3322-3171-4F20-B1DF-E5B569ED4661}" type="sibTrans" cxnId="{9EE16D2A-D653-4B04-BE98-1B32CEB13C67}">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27A196CF-147B-49A3-8DDC-845818C510EA}">
      <dgm:prSet phldrT="[文字]" custT="1">
        <dgm:style>
          <a:lnRef idx="2">
            <a:schemeClr val="accent2"/>
          </a:lnRef>
          <a:fillRef idx="1">
            <a:schemeClr val="lt1"/>
          </a:fillRef>
          <a:effectRef idx="0">
            <a:schemeClr val="accent2"/>
          </a:effectRef>
          <a:fontRef idx="minor">
            <a:schemeClr val="dk1"/>
          </a:fontRef>
        </dgm:style>
      </dgm:prSet>
      <dgm:spPr>
        <a:xfrm>
          <a:off x="4002688" y="1274554"/>
          <a:ext cx="682591" cy="694955"/>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r>
            <a:rPr lang="zh-TW" altLang="en-US" sz="1100">
              <a:solidFill>
                <a:sysClr val="windowText" lastClr="000000"/>
              </a:solidFill>
              <a:latin typeface="華康儷中宋" panose="02020509000000000000" pitchFamily="49" charset="-120"/>
              <a:ea typeface="華康儷中宋" panose="02020509000000000000" pitchFamily="49" charset="-120"/>
              <a:cs typeface="+mn-cs"/>
            </a:rPr>
            <a:t>食食在在</a:t>
          </a:r>
          <a:endParaRPr lang="en-US" altLang="zh-TW" sz="1100">
            <a:solidFill>
              <a:sysClr val="windowText" lastClr="000000"/>
            </a:solidFill>
            <a:latin typeface="華康儷中宋" panose="02020509000000000000" pitchFamily="49" charset="-120"/>
            <a:ea typeface="華康儷中宋" panose="02020509000000000000" pitchFamily="49" charset="-120"/>
            <a:cs typeface="+mn-cs"/>
          </a:endParaRPr>
        </a:p>
        <a:p>
          <a:r>
            <a:rPr lang="zh-TW" altLang="en-US" sz="1100">
              <a:solidFill>
                <a:sysClr val="windowText" lastClr="000000"/>
              </a:solidFill>
              <a:latin typeface="華康儷中宋" panose="02020509000000000000" pitchFamily="49" charset="-120"/>
              <a:ea typeface="華康儷中宋" panose="02020509000000000000" pitchFamily="49" charset="-120"/>
              <a:cs typeface="+mn-cs"/>
            </a:rPr>
            <a:t>品味生活</a:t>
          </a:r>
        </a:p>
      </dgm:t>
    </dgm:pt>
    <dgm:pt modelId="{18869209-02C8-4CFD-B0FD-001864F817F8}" type="parTrans" cxnId="{CD13B201-86C9-4E67-92BD-2489A552DC18}">
      <dgm:prSet/>
      <dgm:spPr>
        <a:xfrm>
          <a:off x="3455987" y="1092529"/>
          <a:ext cx="887996" cy="182024"/>
        </a:xfrm>
        <a:custGeom>
          <a:avLst/>
          <a:gdLst/>
          <a:ahLst/>
          <a:cxnLst/>
          <a:rect l="0" t="0" r="0" b="0"/>
          <a:pathLst>
            <a:path>
              <a:moveTo>
                <a:pt x="0" y="0"/>
              </a:moveTo>
              <a:lnTo>
                <a:pt x="0" y="91012"/>
              </a:lnTo>
              <a:lnTo>
                <a:pt x="887996" y="91012"/>
              </a:lnTo>
              <a:lnTo>
                <a:pt x="887996" y="182024"/>
              </a:lnTo>
            </a:path>
          </a:pathLst>
        </a:custGeom>
        <a:noFill/>
        <a:ln w="25400" cap="flat" cmpd="sng" algn="ctr">
          <a:solidFill>
            <a:srgbClr val="8064A2">
              <a:hueOff val="0"/>
              <a:satOff val="0"/>
              <a:lumOff val="0"/>
              <a:alphaOff val="0"/>
            </a:srgbClr>
          </a:solidFill>
          <a:prstDash val="solid"/>
        </a:ln>
        <a:effectLst/>
      </dgm:spPr>
      <dgm:t>
        <a:bodyPr/>
        <a:lstStyle/>
        <a:p>
          <a:endParaRPr lang="zh-TW" altLang="en-US" sz="3600">
            <a:latin typeface="微軟正黑體" panose="020B0604030504040204" pitchFamily="34" charset="-120"/>
            <a:ea typeface="微軟正黑體" panose="020B0604030504040204" pitchFamily="34" charset="-120"/>
          </a:endParaRPr>
        </a:p>
      </dgm:t>
    </dgm:pt>
    <dgm:pt modelId="{85E983C8-4794-4307-8599-C23FC871954A}" type="sibTrans" cxnId="{CD13B201-86C9-4E67-92BD-2489A552DC18}">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AE81133D-815D-4C2D-A745-ACB7BADC61CB}">
      <dgm:prSet phldrT="[文字]" custT="1">
        <dgm:style>
          <a:lnRef idx="2">
            <a:schemeClr val="accent3"/>
          </a:lnRef>
          <a:fillRef idx="1">
            <a:schemeClr val="lt1"/>
          </a:fillRef>
          <a:effectRef idx="0">
            <a:schemeClr val="accent3"/>
          </a:effectRef>
          <a:fontRef idx="minor">
            <a:schemeClr val="dk1"/>
          </a:fontRef>
        </dgm:style>
      </dgm:prSet>
      <dgm:spPr>
        <a:xfrm>
          <a:off x="2227323" y="2156926"/>
          <a:ext cx="682591" cy="455060"/>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廣設科</a:t>
          </a:r>
        </a:p>
      </dgm:t>
    </dgm:pt>
    <dgm:pt modelId="{8EBCA6D9-AC29-4980-B04B-B14A8D02E82E}" type="parTrans" cxnId="{EC404872-E051-488A-A554-A5CFF10A38AB}">
      <dgm:prSet/>
      <dgm:spPr>
        <a:xfrm>
          <a:off x="2522898" y="1974901"/>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sz="3600">
            <a:latin typeface="微軟正黑體" panose="020B0604030504040204" pitchFamily="34" charset="-120"/>
            <a:ea typeface="微軟正黑體" panose="020B0604030504040204" pitchFamily="34" charset="-120"/>
          </a:endParaRPr>
        </a:p>
      </dgm:t>
    </dgm:pt>
    <dgm:pt modelId="{7FB55A6C-9752-4F7D-92DE-375D57767E7C}" type="sibTrans" cxnId="{EC404872-E051-488A-A554-A5CFF10A38AB}">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6AFDB190-8FB3-48E2-884B-E0D278806EE4}">
      <dgm:prSet phldrT="[文字]" custT="1">
        <dgm:style>
          <a:lnRef idx="2">
            <a:schemeClr val="accent1"/>
          </a:lnRef>
          <a:fillRef idx="1">
            <a:schemeClr val="lt1"/>
          </a:fillRef>
          <a:effectRef idx="0">
            <a:schemeClr val="accent1"/>
          </a:effectRef>
          <a:fontRef idx="minor">
            <a:schemeClr val="dk1"/>
          </a:fontRef>
        </dgm:style>
      </dgm:prSet>
      <dgm:spPr>
        <a:xfrm>
          <a:off x="2227323" y="2794011"/>
          <a:ext cx="682591" cy="455060"/>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室設科</a:t>
          </a:r>
        </a:p>
      </dgm:t>
    </dgm:pt>
    <dgm:pt modelId="{100D73B2-5CEA-423D-8273-1555E85A5CC1}" type="parTrans" cxnId="{EDFD799B-E531-4702-9430-977A8DCE771B}">
      <dgm:prSet/>
      <dgm:spPr>
        <a:xfrm>
          <a:off x="2522898" y="2611987"/>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sz="3600">
            <a:latin typeface="微軟正黑體" panose="020B0604030504040204" pitchFamily="34" charset="-120"/>
            <a:ea typeface="微軟正黑體" panose="020B0604030504040204" pitchFamily="34" charset="-120"/>
          </a:endParaRPr>
        </a:p>
      </dgm:t>
    </dgm:pt>
    <dgm:pt modelId="{8B255879-97BC-4D00-80C2-6F84F3F4CF7E}" type="sibTrans" cxnId="{EDFD799B-E531-4702-9430-977A8DCE771B}">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DFB6EDA1-E213-40E2-8028-8D945B173941}">
      <dgm:prSet phldrT="[文字]" custT="1">
        <dgm:style>
          <a:lnRef idx="2">
            <a:schemeClr val="accent3"/>
          </a:lnRef>
          <a:fillRef idx="1">
            <a:schemeClr val="lt1"/>
          </a:fillRef>
          <a:effectRef idx="0">
            <a:schemeClr val="accent3"/>
          </a:effectRef>
          <a:fontRef idx="minor">
            <a:schemeClr val="dk1"/>
          </a:fontRef>
        </dgm:style>
      </dgm:prSet>
      <dgm:spPr>
        <a:xfrm>
          <a:off x="3114691" y="2146446"/>
          <a:ext cx="682591" cy="455060"/>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商經科</a:t>
          </a:r>
        </a:p>
      </dgm:t>
    </dgm:pt>
    <dgm:pt modelId="{D2A0C689-7999-4109-AC77-49D3F389DA05}" type="parTrans" cxnId="{CE966F4E-610E-4ACD-A251-D311F41E9CD4}">
      <dgm:prSet/>
      <dgm:spPr>
        <a:xfrm>
          <a:off x="3410267" y="1964421"/>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sz="3600">
            <a:latin typeface="微軟正黑體" panose="020B0604030504040204" pitchFamily="34" charset="-120"/>
            <a:ea typeface="微軟正黑體" panose="020B0604030504040204" pitchFamily="34" charset="-120"/>
          </a:endParaRPr>
        </a:p>
      </dgm:t>
    </dgm:pt>
    <dgm:pt modelId="{667A88D7-4080-4B0C-8D1D-BF23368E4718}" type="sibTrans" cxnId="{CE966F4E-610E-4ACD-A251-D311F41E9CD4}">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40E17F01-5C44-4E1C-866A-5952965F7D92}">
      <dgm:prSet phldrT="[文字]" custT="1">
        <dgm:style>
          <a:lnRef idx="2">
            <a:schemeClr val="accent1"/>
          </a:lnRef>
          <a:fillRef idx="1">
            <a:schemeClr val="lt1"/>
          </a:fillRef>
          <a:effectRef idx="0">
            <a:schemeClr val="accent1"/>
          </a:effectRef>
          <a:fontRef idx="minor">
            <a:schemeClr val="dk1"/>
          </a:fontRef>
        </dgm:style>
      </dgm:prSet>
      <dgm:spPr>
        <a:xfrm>
          <a:off x="3114691" y="2783531"/>
          <a:ext cx="682591" cy="455060"/>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電商科</a:t>
          </a:r>
        </a:p>
      </dgm:t>
    </dgm:pt>
    <dgm:pt modelId="{EEA84CB8-C830-4B32-9E25-C3C116BC202F}" type="parTrans" cxnId="{092F8126-9392-49AE-8199-1BADB1BFD037}">
      <dgm:prSet/>
      <dgm:spPr>
        <a:xfrm>
          <a:off x="3410267" y="2601506"/>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sz="3600">
            <a:latin typeface="微軟正黑體" panose="020B0604030504040204" pitchFamily="34" charset="-120"/>
            <a:ea typeface="微軟正黑體" panose="020B0604030504040204" pitchFamily="34" charset="-120"/>
          </a:endParaRPr>
        </a:p>
      </dgm:t>
    </dgm:pt>
    <dgm:pt modelId="{A06F4578-5566-48B1-A1AB-B75D71626292}" type="sibTrans" cxnId="{092F8126-9392-49AE-8199-1BADB1BFD037}">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8190CDDA-3DB7-44DC-BFC2-FB2662F1494B}">
      <dgm:prSet phldrT="[文字]" custT="1">
        <dgm:style>
          <a:lnRef idx="2">
            <a:schemeClr val="accent3"/>
          </a:lnRef>
          <a:fillRef idx="1">
            <a:schemeClr val="lt1"/>
          </a:fillRef>
          <a:effectRef idx="0">
            <a:schemeClr val="accent3"/>
          </a:effectRef>
          <a:fontRef idx="minor">
            <a:schemeClr val="dk1"/>
          </a:fontRef>
        </dgm:style>
      </dgm:prSet>
      <dgm:spPr>
        <a:xfrm>
          <a:off x="4889429" y="2146118"/>
          <a:ext cx="682591" cy="455060"/>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家政科</a:t>
          </a:r>
        </a:p>
      </dgm:t>
    </dgm:pt>
    <dgm:pt modelId="{EA20E20A-5011-4933-B0CD-D2C55E6213B9}" type="parTrans" cxnId="{8B8E7265-5D4B-494D-8BDF-829303DAA84B}">
      <dgm:prSet/>
      <dgm:spPr>
        <a:xfrm>
          <a:off x="5185004" y="1964094"/>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sz="3600">
            <a:latin typeface="微軟正黑體" panose="020B0604030504040204" pitchFamily="34" charset="-120"/>
            <a:ea typeface="微軟正黑體" panose="020B0604030504040204" pitchFamily="34" charset="-120"/>
          </a:endParaRPr>
        </a:p>
      </dgm:t>
    </dgm:pt>
    <dgm:pt modelId="{B56933C3-5703-4792-BD36-299FBBD81F52}" type="sibTrans" cxnId="{8B8E7265-5D4B-494D-8BDF-829303DAA84B}">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849CF27C-9378-4DA7-8A53-E083941594AF}">
      <dgm:prSet phldrT="[文字]" custT="1">
        <dgm:style>
          <a:lnRef idx="2">
            <a:schemeClr val="accent1"/>
          </a:lnRef>
          <a:fillRef idx="1">
            <a:schemeClr val="lt1"/>
          </a:fillRef>
          <a:effectRef idx="0">
            <a:schemeClr val="accent1"/>
          </a:effectRef>
          <a:fontRef idx="minor">
            <a:schemeClr val="dk1"/>
          </a:fontRef>
        </dgm:style>
      </dgm:prSet>
      <dgm:spPr>
        <a:xfrm>
          <a:off x="4889429" y="2783203"/>
          <a:ext cx="682591" cy="455060"/>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服設科</a:t>
          </a:r>
        </a:p>
      </dgm:t>
    </dgm:pt>
    <dgm:pt modelId="{C25896F9-D0EF-4263-979E-E603DABCA2D1}" type="parTrans" cxnId="{F4F8AE6A-EC31-46B4-82D6-442407FD29FF}">
      <dgm:prSet/>
      <dgm:spPr>
        <a:xfrm>
          <a:off x="5185004" y="2601179"/>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sz="3600">
            <a:latin typeface="微軟正黑體" panose="020B0604030504040204" pitchFamily="34" charset="-120"/>
            <a:ea typeface="微軟正黑體" panose="020B0604030504040204" pitchFamily="34" charset="-120"/>
          </a:endParaRPr>
        </a:p>
      </dgm:t>
    </dgm:pt>
    <dgm:pt modelId="{8485030D-45F1-4A75-A593-D7819CFA7D0C}" type="sibTrans" cxnId="{F4F8AE6A-EC31-46B4-82D6-442407FD29FF}">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8230C793-1E4F-492D-9459-7550144DC6A3}">
      <dgm:prSet phldrT="[文字]" custT="1">
        <dgm:style>
          <a:lnRef idx="2">
            <a:schemeClr val="accent3"/>
          </a:lnRef>
          <a:fillRef idx="1">
            <a:schemeClr val="lt1"/>
          </a:fillRef>
          <a:effectRef idx="0">
            <a:schemeClr val="accent3"/>
          </a:effectRef>
          <a:fontRef idx="minor">
            <a:schemeClr val="dk1"/>
          </a:fontRef>
        </dgm:style>
      </dgm:prSet>
      <dgm:spPr>
        <a:xfrm>
          <a:off x="4000647" y="2153526"/>
          <a:ext cx="682591" cy="455060"/>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pPr>
            <a:spcAft>
              <a:spcPts val="0"/>
            </a:spcAft>
          </a:pPr>
          <a:r>
            <a:rPr lang="zh-TW" altLang="en-US" sz="1100">
              <a:solidFill>
                <a:sysClr val="windowText" lastClr="000000"/>
              </a:solidFill>
              <a:latin typeface="華康儷中宋" panose="02020509000000000000" pitchFamily="49" charset="-120"/>
              <a:ea typeface="華康儷中宋" panose="02020509000000000000" pitchFamily="49" charset="-120"/>
              <a:cs typeface="+mn-cs"/>
            </a:rPr>
            <a:t>食品科</a:t>
          </a:r>
        </a:p>
      </dgm:t>
    </dgm:pt>
    <dgm:pt modelId="{BEE240C3-EC86-4C96-A63F-49A993153915}" type="parTrans" cxnId="{81B7AF3F-643A-4100-B3E9-1E6FC6867D5C}">
      <dgm:prSet/>
      <dgm:spPr>
        <a:xfrm>
          <a:off x="4296223" y="1969509"/>
          <a:ext cx="91440" cy="184017"/>
        </a:xfrm>
        <a:custGeom>
          <a:avLst/>
          <a:gdLst/>
          <a:ahLst/>
          <a:cxnLst/>
          <a:rect l="0" t="0" r="0" b="0"/>
          <a:pathLst>
            <a:path>
              <a:moveTo>
                <a:pt x="47760" y="0"/>
              </a:moveTo>
              <a:lnTo>
                <a:pt x="47760" y="92008"/>
              </a:lnTo>
              <a:lnTo>
                <a:pt x="45720" y="92008"/>
              </a:lnTo>
              <a:lnTo>
                <a:pt x="45720" y="184017"/>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sz="3600">
            <a:latin typeface="微軟正黑體" panose="020B0604030504040204" pitchFamily="34" charset="-120"/>
            <a:ea typeface="微軟正黑體" panose="020B0604030504040204" pitchFamily="34" charset="-120"/>
          </a:endParaRPr>
        </a:p>
      </dgm:t>
    </dgm:pt>
    <dgm:pt modelId="{3902D60C-9614-4122-9810-30B5F49571FA}" type="sibTrans" cxnId="{81B7AF3F-643A-4100-B3E9-1E6FC6867D5C}">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5FFCB5D8-2E25-4D2A-A647-E8AB4130AFE5}">
      <dgm:prSet phldrT="[文字]" custT="1">
        <dgm:style>
          <a:lnRef idx="2">
            <a:schemeClr val="accent1"/>
          </a:lnRef>
          <a:fillRef idx="1">
            <a:schemeClr val="lt1"/>
          </a:fillRef>
          <a:effectRef idx="0">
            <a:schemeClr val="accent1"/>
          </a:effectRef>
          <a:fontRef idx="minor">
            <a:schemeClr val="dk1"/>
          </a:fontRef>
        </dgm:style>
      </dgm:prSet>
      <dgm:spPr>
        <a:xfrm>
          <a:off x="4002060" y="2788618"/>
          <a:ext cx="682591" cy="455060"/>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烘焙科</a:t>
          </a:r>
        </a:p>
      </dgm:t>
    </dgm:pt>
    <dgm:pt modelId="{AE71BC6D-DAD3-4068-BA36-031B9AEED372}" type="parTrans" cxnId="{30669EED-BDD4-4D0F-AC84-83FD1903035E}">
      <dgm:prSet/>
      <dgm:spPr>
        <a:xfrm>
          <a:off x="4296223" y="2608587"/>
          <a:ext cx="91440" cy="180031"/>
        </a:xfrm>
        <a:custGeom>
          <a:avLst/>
          <a:gdLst/>
          <a:ahLst/>
          <a:cxnLst/>
          <a:rect l="0" t="0" r="0" b="0"/>
          <a:pathLst>
            <a:path>
              <a:moveTo>
                <a:pt x="45720" y="0"/>
              </a:moveTo>
              <a:lnTo>
                <a:pt x="45720" y="90015"/>
              </a:lnTo>
              <a:lnTo>
                <a:pt x="47132" y="90015"/>
              </a:lnTo>
              <a:lnTo>
                <a:pt x="47132" y="180031"/>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sz="3600">
            <a:latin typeface="微軟正黑體" panose="020B0604030504040204" pitchFamily="34" charset="-120"/>
            <a:ea typeface="微軟正黑體" panose="020B0604030504040204" pitchFamily="34" charset="-120"/>
          </a:endParaRPr>
        </a:p>
      </dgm:t>
    </dgm:pt>
    <dgm:pt modelId="{54B6E265-ED7D-4BAD-81EB-6FA98A0C0C37}" type="sibTrans" cxnId="{30669EED-BDD4-4D0F-AC84-83FD1903035E}">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03EC023F-E4E3-4AEA-884D-B5E606EB4790}">
      <dgm:prSet phldrT="[文字]" custT="1">
        <dgm:style>
          <a:lnRef idx="2">
            <a:schemeClr val="accent2"/>
          </a:lnRef>
          <a:fillRef idx="1">
            <a:schemeClr val="lt1"/>
          </a:fillRef>
          <a:effectRef idx="0">
            <a:schemeClr val="accent2"/>
          </a:effectRef>
          <a:fontRef idx="minor">
            <a:schemeClr val="dk1"/>
          </a:fontRef>
        </dgm:style>
      </dgm:prSet>
      <dgm:spPr>
        <a:xfrm>
          <a:off x="5776797" y="1274554"/>
          <a:ext cx="682591" cy="681244"/>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r>
            <a:rPr lang="zh-TW" altLang="en-US" sz="1100">
              <a:solidFill>
                <a:sysClr val="windowText" lastClr="000000"/>
              </a:solidFill>
              <a:latin typeface="華康儷中宋" panose="02020509000000000000" pitchFamily="49" charset="-120"/>
              <a:ea typeface="華康儷中宋" panose="02020509000000000000" pitchFamily="49" charset="-120"/>
              <a:cs typeface="+mn-cs"/>
            </a:rPr>
            <a:t>深耕餐飲</a:t>
          </a:r>
          <a:endParaRPr lang="en-US" altLang="zh-TW" sz="1100">
            <a:solidFill>
              <a:sysClr val="windowText" lastClr="000000"/>
            </a:solidFill>
            <a:latin typeface="華康儷中宋" panose="02020509000000000000" pitchFamily="49" charset="-120"/>
            <a:ea typeface="華康儷中宋" panose="02020509000000000000" pitchFamily="49" charset="-120"/>
            <a:cs typeface="+mn-cs"/>
          </a:endParaRPr>
        </a:p>
        <a:p>
          <a:r>
            <a:rPr lang="zh-TW" altLang="en-US" sz="1100">
              <a:solidFill>
                <a:sysClr val="windowText" lastClr="000000"/>
              </a:solidFill>
              <a:latin typeface="華康儷中宋" panose="02020509000000000000" pitchFamily="49" charset="-120"/>
              <a:ea typeface="華康儷中宋" panose="02020509000000000000" pitchFamily="49" charset="-120"/>
              <a:cs typeface="+mn-cs"/>
            </a:rPr>
            <a:t>旅遊專業</a:t>
          </a:r>
        </a:p>
      </dgm:t>
    </dgm:pt>
    <dgm:pt modelId="{BBE6CC01-A0EB-4732-A632-D483E7888177}" type="parTrans" cxnId="{9F34B729-FB80-4DB8-8260-F6423AA4577D}">
      <dgm:prSet/>
      <dgm:spPr>
        <a:xfrm>
          <a:off x="3455987" y="1092529"/>
          <a:ext cx="2662105" cy="182024"/>
        </a:xfrm>
        <a:custGeom>
          <a:avLst/>
          <a:gdLst/>
          <a:ahLst/>
          <a:cxnLst/>
          <a:rect l="0" t="0" r="0" b="0"/>
          <a:pathLst>
            <a:path>
              <a:moveTo>
                <a:pt x="0" y="0"/>
              </a:moveTo>
              <a:lnTo>
                <a:pt x="0" y="91012"/>
              </a:lnTo>
              <a:lnTo>
                <a:pt x="2662105" y="91012"/>
              </a:lnTo>
              <a:lnTo>
                <a:pt x="2662105" y="182024"/>
              </a:lnTo>
            </a:path>
          </a:pathLst>
        </a:custGeom>
        <a:noFill/>
        <a:ln w="25400" cap="flat" cmpd="sng" algn="ctr">
          <a:solidFill>
            <a:srgbClr val="8064A2">
              <a:hueOff val="0"/>
              <a:satOff val="0"/>
              <a:lumOff val="0"/>
              <a:alphaOff val="0"/>
            </a:srgbClr>
          </a:solidFill>
          <a:prstDash val="solid"/>
        </a:ln>
        <a:effectLst/>
      </dgm:spPr>
      <dgm:t>
        <a:bodyPr/>
        <a:lstStyle/>
        <a:p>
          <a:endParaRPr lang="zh-TW" altLang="en-US"/>
        </a:p>
      </dgm:t>
    </dgm:pt>
    <dgm:pt modelId="{C0D6F4C0-607E-46ED-A042-D00F923D0472}" type="sibTrans" cxnId="{9F34B729-FB80-4DB8-8260-F6423AA4577D}">
      <dgm:prSet/>
      <dgm:spPr/>
      <dgm:t>
        <a:bodyPr/>
        <a:lstStyle/>
        <a:p>
          <a:endParaRPr lang="zh-TW" altLang="en-US"/>
        </a:p>
      </dgm:t>
    </dgm:pt>
    <dgm:pt modelId="{823F5282-A760-4917-86BA-1D997FBBCE8E}">
      <dgm:prSet phldrT="[文字]" custT="1">
        <dgm:style>
          <a:lnRef idx="2">
            <a:schemeClr val="accent6"/>
          </a:lnRef>
          <a:fillRef idx="1">
            <a:schemeClr val="lt1"/>
          </a:fillRef>
          <a:effectRef idx="0">
            <a:schemeClr val="accent6"/>
          </a:effectRef>
          <a:fontRef idx="minor">
            <a:schemeClr val="dk1"/>
          </a:fontRef>
        </dgm:style>
      </dgm:prSet>
      <dgm:spPr>
        <a:xfrm>
          <a:off x="4002060" y="3425704"/>
          <a:ext cx="682591" cy="455060"/>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水食科</a:t>
          </a:r>
        </a:p>
      </dgm:t>
    </dgm:pt>
    <dgm:pt modelId="{54842207-4797-4E1E-A852-E2031DDFE317}" type="parTrans" cxnId="{45DF11F1-7957-4FA0-855E-E1BE4718E02C}">
      <dgm:prSet/>
      <dgm:spPr>
        <a:xfrm>
          <a:off x="4297636" y="3243679"/>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a:p>
      </dgm:t>
    </dgm:pt>
    <dgm:pt modelId="{88EECB38-DB16-4D9B-8C68-3F814F015B06}" type="sibTrans" cxnId="{45DF11F1-7957-4FA0-855E-E1BE4718E02C}">
      <dgm:prSet/>
      <dgm:spPr/>
      <dgm:t>
        <a:bodyPr/>
        <a:lstStyle/>
        <a:p>
          <a:endParaRPr lang="zh-TW" altLang="en-US"/>
        </a:p>
      </dgm:t>
    </dgm:pt>
    <dgm:pt modelId="{5991D040-B3D7-433C-A0E0-6F288EAB7350}">
      <dgm:prSet phldrT="[文字]" custT="1">
        <dgm:style>
          <a:lnRef idx="2">
            <a:schemeClr val="accent3"/>
          </a:lnRef>
          <a:fillRef idx="1">
            <a:schemeClr val="lt1"/>
          </a:fillRef>
          <a:effectRef idx="0">
            <a:schemeClr val="accent3"/>
          </a:effectRef>
          <a:fontRef idx="minor">
            <a:schemeClr val="dk1"/>
          </a:fontRef>
        </dgm:style>
      </dgm:prSet>
      <dgm:spPr>
        <a:xfrm>
          <a:off x="1339954" y="2158173"/>
          <a:ext cx="682591" cy="455060"/>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電子科</a:t>
          </a:r>
        </a:p>
      </dgm:t>
    </dgm:pt>
    <dgm:pt modelId="{08ED9F00-7AF3-487B-9861-B55B218BC091}" type="parTrans" cxnId="{804368F0-6190-4E9F-81E0-E0F63D978D0B}">
      <dgm:prSet/>
      <dgm:spPr>
        <a:xfrm>
          <a:off x="1635530" y="1976148"/>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a:p>
      </dgm:t>
    </dgm:pt>
    <dgm:pt modelId="{3928A091-A448-463A-A7A4-7BDB6AFF13DF}" type="sibTrans" cxnId="{804368F0-6190-4E9F-81E0-E0F63D978D0B}">
      <dgm:prSet/>
      <dgm:spPr/>
      <dgm:t>
        <a:bodyPr/>
        <a:lstStyle/>
        <a:p>
          <a:endParaRPr lang="zh-TW" altLang="en-US"/>
        </a:p>
      </dgm:t>
    </dgm:pt>
    <dgm:pt modelId="{C630C18E-4D72-4FDE-A17E-D9B3F2AC0D58}">
      <dgm:prSet phldrT="[文字]" custT="1">
        <dgm:style>
          <a:lnRef idx="2">
            <a:schemeClr val="accent1"/>
          </a:lnRef>
          <a:fillRef idx="1">
            <a:schemeClr val="lt1"/>
          </a:fillRef>
          <a:effectRef idx="0">
            <a:schemeClr val="accent1"/>
          </a:effectRef>
          <a:fontRef idx="minor">
            <a:schemeClr val="dk1"/>
          </a:fontRef>
        </dgm:style>
      </dgm:prSet>
      <dgm:spPr>
        <a:xfrm>
          <a:off x="1339954" y="2795258"/>
          <a:ext cx="682591" cy="455060"/>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資訊科</a:t>
          </a:r>
        </a:p>
      </dgm:t>
    </dgm:pt>
    <dgm:pt modelId="{F0CA07CA-F3D5-4FA6-87F9-DBD21D8A1186}" type="parTrans" cxnId="{76D7EAE0-0DBF-4A46-91A4-55FE8B7C7996}">
      <dgm:prSet/>
      <dgm:spPr>
        <a:xfrm>
          <a:off x="1635530" y="2613233"/>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a:p>
      </dgm:t>
    </dgm:pt>
    <dgm:pt modelId="{C556CC0C-2976-40E8-B3FB-7E896039444F}" type="sibTrans" cxnId="{76D7EAE0-0DBF-4A46-91A4-55FE8B7C7996}">
      <dgm:prSet/>
      <dgm:spPr/>
      <dgm:t>
        <a:bodyPr/>
        <a:lstStyle/>
        <a:p>
          <a:endParaRPr lang="zh-TW" altLang="en-US"/>
        </a:p>
      </dgm:t>
    </dgm:pt>
    <dgm:pt modelId="{11AC5C83-2750-460D-989F-68E88E135485}">
      <dgm:prSet phldrT="[文字]" custT="1">
        <dgm:style>
          <a:lnRef idx="2">
            <a:schemeClr val="accent6"/>
          </a:lnRef>
          <a:fillRef idx="1">
            <a:schemeClr val="lt1"/>
          </a:fillRef>
          <a:effectRef idx="0">
            <a:schemeClr val="accent6"/>
          </a:effectRef>
          <a:fontRef idx="minor">
            <a:schemeClr val="dk1"/>
          </a:fontRef>
        </dgm:style>
      </dgm:prSet>
      <dgm:spPr>
        <a:xfrm>
          <a:off x="1339954" y="3432343"/>
          <a:ext cx="682591" cy="455060"/>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航電科</a:t>
          </a:r>
        </a:p>
      </dgm:t>
    </dgm:pt>
    <dgm:pt modelId="{942BC17B-B71A-401A-9496-E7822C40EA18}" type="parTrans" cxnId="{332B8AED-2B15-4459-8AF6-28C628B47521}">
      <dgm:prSet/>
      <dgm:spPr>
        <a:xfrm>
          <a:off x="1635530" y="3250319"/>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a:p>
      </dgm:t>
    </dgm:pt>
    <dgm:pt modelId="{69BA5F38-3E1A-4307-960D-FDBA1B379341}" type="sibTrans" cxnId="{332B8AED-2B15-4459-8AF6-28C628B47521}">
      <dgm:prSet/>
      <dgm:spPr/>
      <dgm:t>
        <a:bodyPr/>
        <a:lstStyle/>
        <a:p>
          <a:endParaRPr lang="zh-TW" altLang="en-US"/>
        </a:p>
      </dgm:t>
    </dgm:pt>
    <dgm:pt modelId="{AFA60134-3616-4CB2-BFF9-E07F451BCCAA}">
      <dgm:prSet phldrT="[文字]" custT="1">
        <dgm:style>
          <a:lnRef idx="2">
            <a:schemeClr val="accent6"/>
          </a:lnRef>
          <a:fillRef idx="1">
            <a:schemeClr val="lt1"/>
          </a:fillRef>
          <a:effectRef idx="0">
            <a:schemeClr val="accent6"/>
          </a:effectRef>
          <a:fontRef idx="minor">
            <a:schemeClr val="dk1"/>
          </a:fontRef>
        </dgm:style>
      </dgm:prSet>
      <dgm:spPr>
        <a:xfrm>
          <a:off x="2227323" y="3431096"/>
          <a:ext cx="682591" cy="455060"/>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多媒體科</a:t>
          </a:r>
        </a:p>
      </dgm:t>
    </dgm:pt>
    <dgm:pt modelId="{AD2CCCB9-5BF4-4541-BF05-29B21018BBC6}" type="parTrans" cxnId="{6C410A92-AF5F-4CAA-AB17-789609BC6BAE}">
      <dgm:prSet/>
      <dgm:spPr>
        <a:xfrm>
          <a:off x="2522898" y="3249072"/>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a:p>
      </dgm:t>
    </dgm:pt>
    <dgm:pt modelId="{E6DCDF87-50C3-4B34-9DD6-33B368600B61}" type="sibTrans" cxnId="{6C410A92-AF5F-4CAA-AB17-789609BC6BAE}">
      <dgm:prSet/>
      <dgm:spPr/>
      <dgm:t>
        <a:bodyPr/>
        <a:lstStyle/>
        <a:p>
          <a:endParaRPr lang="zh-TW" altLang="en-US"/>
        </a:p>
      </dgm:t>
    </dgm:pt>
    <dgm:pt modelId="{E613A63D-9558-44E8-B7AD-2927CDF2E913}">
      <dgm:prSet phldrT="[文字]" custT="1">
        <dgm:style>
          <a:lnRef idx="2">
            <a:schemeClr val="accent6"/>
          </a:lnRef>
          <a:fillRef idx="1">
            <a:schemeClr val="lt1"/>
          </a:fillRef>
          <a:effectRef idx="0">
            <a:schemeClr val="accent6"/>
          </a:effectRef>
          <a:fontRef idx="minor">
            <a:schemeClr val="dk1"/>
          </a:fontRef>
        </dgm:style>
      </dgm:prSet>
      <dgm:spPr>
        <a:xfrm>
          <a:off x="3114691" y="3420616"/>
          <a:ext cx="682591" cy="455060"/>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資處科</a:t>
          </a:r>
        </a:p>
      </dgm:t>
    </dgm:pt>
    <dgm:pt modelId="{1C243DFB-55B6-4B63-A861-7972F5B365C1}" type="parTrans" cxnId="{82D31DA9-2F78-4ADD-A28E-AA816C115A6D}">
      <dgm:prSet/>
      <dgm:spPr>
        <a:xfrm>
          <a:off x="3410267" y="3238592"/>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a:p>
      </dgm:t>
    </dgm:pt>
    <dgm:pt modelId="{F8DBD20F-876C-4D8C-9E6D-FE49F447C85E}" type="sibTrans" cxnId="{82D31DA9-2F78-4ADD-A28E-AA816C115A6D}">
      <dgm:prSet/>
      <dgm:spPr/>
      <dgm:t>
        <a:bodyPr/>
        <a:lstStyle/>
        <a:p>
          <a:endParaRPr lang="zh-TW" altLang="en-US"/>
        </a:p>
      </dgm:t>
    </dgm:pt>
    <dgm:pt modelId="{1589FD74-6E26-4D6D-948E-D08D98A6EF90}">
      <dgm:prSet phldrT="[文字]" custT="1">
        <dgm:style>
          <a:lnRef idx="2">
            <a:schemeClr val="accent6"/>
          </a:lnRef>
          <a:fillRef idx="1">
            <a:schemeClr val="lt1"/>
          </a:fillRef>
          <a:effectRef idx="0">
            <a:schemeClr val="accent6"/>
          </a:effectRef>
          <a:fontRef idx="minor">
            <a:schemeClr val="dk1"/>
          </a:fontRef>
        </dgm:style>
      </dgm:prSet>
      <dgm:spPr>
        <a:xfrm>
          <a:off x="4889429" y="3420288"/>
          <a:ext cx="682591" cy="455060"/>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endParaRPr lang="en-US" altLang="zh-TW" sz="1200">
            <a:solidFill>
              <a:sysClr val="windowText" lastClr="000000"/>
            </a:solidFill>
            <a:latin typeface="華康儷中宋" panose="02020509000000000000" pitchFamily="49" charset="-120"/>
            <a:ea typeface="華康儷中宋" panose="02020509000000000000" pitchFamily="49" charset="-120"/>
            <a:cs typeface="+mn-cs"/>
          </a:endParaRPr>
        </a:p>
        <a:p>
          <a:r>
            <a:rPr lang="zh-TW" altLang="zh-TW" sz="1200">
              <a:solidFill>
                <a:sysClr val="windowText" lastClr="000000"/>
              </a:solidFill>
              <a:latin typeface="華康儷中宋" panose="02020509000000000000" pitchFamily="49" charset="-120"/>
              <a:ea typeface="華康儷中宋" panose="02020509000000000000" pitchFamily="49" charset="-120"/>
              <a:cs typeface="+mn-cs"/>
            </a:rPr>
            <a:t>美容科</a:t>
          </a:r>
        </a:p>
        <a:p>
          <a:endParaRPr lang="zh-TW" altLang="en-US" sz="1200">
            <a:solidFill>
              <a:sysClr val="windowText" lastClr="000000"/>
            </a:solidFill>
            <a:latin typeface="華康儷中宋" panose="02020509000000000000" pitchFamily="49" charset="-120"/>
            <a:ea typeface="華康儷中宋" panose="02020509000000000000" pitchFamily="49" charset="-120"/>
            <a:cs typeface="+mn-cs"/>
          </a:endParaRPr>
        </a:p>
      </dgm:t>
    </dgm:pt>
    <dgm:pt modelId="{6129BF05-EF67-4298-88B7-7136219FC415}" type="parTrans" cxnId="{8132D6F4-D076-4A48-80D3-0317FAC908E2}">
      <dgm:prSet/>
      <dgm:spPr>
        <a:xfrm>
          <a:off x="5185004" y="3238264"/>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a:p>
      </dgm:t>
    </dgm:pt>
    <dgm:pt modelId="{FF93C4EC-4DC8-4DFE-A461-0EC18C11C3FA}" type="sibTrans" cxnId="{8132D6F4-D076-4A48-80D3-0317FAC908E2}">
      <dgm:prSet/>
      <dgm:spPr/>
      <dgm:t>
        <a:bodyPr/>
        <a:lstStyle/>
        <a:p>
          <a:endParaRPr lang="zh-TW" altLang="en-US"/>
        </a:p>
      </dgm:t>
    </dgm:pt>
    <dgm:pt modelId="{374E3EE7-6CDF-454B-8A1D-2FDD275DAD3E}">
      <dgm:prSet phldrT="[文字]" custT="1">
        <dgm:style>
          <a:lnRef idx="2">
            <a:schemeClr val="accent3"/>
          </a:lnRef>
          <a:fillRef idx="1">
            <a:schemeClr val="lt1"/>
          </a:fillRef>
          <a:effectRef idx="0">
            <a:schemeClr val="accent3"/>
          </a:effectRef>
          <a:fontRef idx="minor">
            <a:schemeClr val="dk1"/>
          </a:fontRef>
        </dgm:style>
      </dgm:prSet>
      <dgm:spPr>
        <a:xfrm>
          <a:off x="5776797" y="2137822"/>
          <a:ext cx="682591" cy="455060"/>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餐管科</a:t>
          </a:r>
        </a:p>
      </dgm:t>
    </dgm:pt>
    <dgm:pt modelId="{2EDBE7E9-AE33-4594-85B7-6BBF456C9406}" type="parTrans" cxnId="{887B9643-43EF-4F8A-A814-C0732BFA51A0}">
      <dgm:prSet/>
      <dgm:spPr>
        <a:xfrm>
          <a:off x="6072373" y="1955798"/>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a:p>
      </dgm:t>
    </dgm:pt>
    <dgm:pt modelId="{BED25D47-C91A-474C-87FB-0B8310A62F2C}" type="sibTrans" cxnId="{887B9643-43EF-4F8A-A814-C0732BFA51A0}">
      <dgm:prSet/>
      <dgm:spPr/>
      <dgm:t>
        <a:bodyPr/>
        <a:lstStyle/>
        <a:p>
          <a:endParaRPr lang="zh-TW" altLang="en-US"/>
        </a:p>
      </dgm:t>
    </dgm:pt>
    <dgm:pt modelId="{490538C1-9E25-474B-A8F2-32E66B3D844C}">
      <dgm:prSet phldrT="[文字]" custT="1">
        <dgm:style>
          <a:lnRef idx="2">
            <a:schemeClr val="accent1"/>
          </a:lnRef>
          <a:fillRef idx="1">
            <a:schemeClr val="lt1"/>
          </a:fillRef>
          <a:effectRef idx="0">
            <a:schemeClr val="accent1"/>
          </a:effectRef>
          <a:fontRef idx="minor">
            <a:schemeClr val="dk1"/>
          </a:fontRef>
        </dgm:style>
      </dgm:prSet>
      <dgm:spPr>
        <a:xfrm>
          <a:off x="5776797" y="2774907"/>
          <a:ext cx="682591" cy="455060"/>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觀光科</a:t>
          </a:r>
          <a:r>
            <a:rPr lang="en-US" altLang="zh-TW" sz="1200">
              <a:solidFill>
                <a:sysClr val="windowText" lastClr="000000"/>
              </a:solidFill>
              <a:latin typeface="華康儷中宋" panose="02020509000000000000" pitchFamily="49" charset="-120"/>
              <a:ea typeface="華康儷中宋" panose="02020509000000000000" pitchFamily="49" charset="-120"/>
              <a:cs typeface="+mn-cs"/>
            </a:rPr>
            <a:t> </a:t>
          </a:r>
          <a:endParaRPr lang="zh-TW" altLang="en-US" sz="1200">
            <a:solidFill>
              <a:sysClr val="windowText" lastClr="000000"/>
            </a:solidFill>
            <a:latin typeface="華康儷中宋" panose="02020509000000000000" pitchFamily="49" charset="-120"/>
            <a:ea typeface="華康儷中宋" panose="02020509000000000000" pitchFamily="49" charset="-120"/>
            <a:cs typeface="+mn-cs"/>
          </a:endParaRPr>
        </a:p>
      </dgm:t>
    </dgm:pt>
    <dgm:pt modelId="{92E3E936-6589-45D6-B093-A8BA3D045828}" type="parTrans" cxnId="{A41D6E03-8924-4B50-ACD6-1547771D1818}">
      <dgm:prSet/>
      <dgm:spPr>
        <a:xfrm>
          <a:off x="6072373" y="2592883"/>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a:p>
      </dgm:t>
    </dgm:pt>
    <dgm:pt modelId="{44DEF93F-0065-4766-89E2-F43FBF06D457}" type="sibTrans" cxnId="{A41D6E03-8924-4B50-ACD6-1547771D1818}">
      <dgm:prSet/>
      <dgm:spPr/>
      <dgm:t>
        <a:bodyPr/>
        <a:lstStyle/>
        <a:p>
          <a:endParaRPr lang="zh-TW" altLang="en-US"/>
        </a:p>
      </dgm:t>
    </dgm:pt>
    <dgm:pt modelId="{A50C8319-1906-40DF-BEA3-A13EB964F7D4}">
      <dgm:prSet phldrT="[文字]" custT="1">
        <dgm:style>
          <a:lnRef idx="2">
            <a:schemeClr val="accent2"/>
          </a:lnRef>
          <a:fillRef idx="1">
            <a:schemeClr val="lt1"/>
          </a:fillRef>
          <a:effectRef idx="0">
            <a:schemeClr val="accent2"/>
          </a:effectRef>
          <a:fontRef idx="minor">
            <a:schemeClr val="dk1"/>
          </a:fontRef>
        </dgm:style>
      </dgm:prSet>
      <dgm:spPr>
        <a:xfrm>
          <a:off x="1339954" y="1274554"/>
          <a:ext cx="682591" cy="701594"/>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r>
            <a:rPr lang="zh-TW" altLang="en-US" sz="1100">
              <a:solidFill>
                <a:sysClr val="windowText" lastClr="000000"/>
              </a:solidFill>
              <a:latin typeface="華康儷中宋" panose="02020509000000000000" pitchFamily="49" charset="-120"/>
              <a:ea typeface="華康儷中宋" panose="02020509000000000000" pitchFamily="49" charset="-120"/>
              <a:cs typeface="+mn-cs"/>
            </a:rPr>
            <a:t>數位學習</a:t>
          </a:r>
          <a:endParaRPr lang="en-US" altLang="zh-TW" sz="1100">
            <a:solidFill>
              <a:sysClr val="windowText" lastClr="000000"/>
            </a:solidFill>
            <a:latin typeface="華康儷中宋" panose="02020509000000000000" pitchFamily="49" charset="-120"/>
            <a:ea typeface="華康儷中宋" panose="02020509000000000000" pitchFamily="49" charset="-120"/>
            <a:cs typeface="+mn-cs"/>
          </a:endParaRPr>
        </a:p>
        <a:p>
          <a:r>
            <a:rPr lang="zh-TW" altLang="en-US" sz="1100">
              <a:solidFill>
                <a:sysClr val="windowText" lastClr="000000"/>
              </a:solidFill>
              <a:latin typeface="華康儷中宋" panose="02020509000000000000" pitchFamily="49" charset="-120"/>
              <a:ea typeface="華康儷中宋" panose="02020509000000000000" pitchFamily="49" charset="-120"/>
              <a:cs typeface="+mn-cs"/>
            </a:rPr>
            <a:t>智慧展能</a:t>
          </a:r>
        </a:p>
      </dgm:t>
    </dgm:pt>
    <dgm:pt modelId="{5AE989EC-66C6-4444-A586-59EFC5D42E3B}" type="sibTrans" cxnId="{BD3F8CD0-EF7D-42F0-883E-EFD0C878027F}">
      <dgm:prSet/>
      <dgm:spPr/>
      <dgm:t>
        <a:bodyPr/>
        <a:lstStyle/>
        <a:p>
          <a:endParaRPr lang="zh-TW" altLang="en-US"/>
        </a:p>
      </dgm:t>
    </dgm:pt>
    <dgm:pt modelId="{41EA5132-2ADF-4F02-A368-DB368D1EC0F7}" type="parTrans" cxnId="{BD3F8CD0-EF7D-42F0-883E-EFD0C878027F}">
      <dgm:prSet/>
      <dgm:spPr>
        <a:xfrm>
          <a:off x="1681250" y="1092529"/>
          <a:ext cx="1774737" cy="182024"/>
        </a:xfrm>
        <a:custGeom>
          <a:avLst/>
          <a:gdLst/>
          <a:ahLst/>
          <a:cxnLst/>
          <a:rect l="0" t="0" r="0" b="0"/>
          <a:pathLst>
            <a:path>
              <a:moveTo>
                <a:pt x="1774737" y="0"/>
              </a:moveTo>
              <a:lnTo>
                <a:pt x="1774737" y="91012"/>
              </a:lnTo>
              <a:lnTo>
                <a:pt x="0" y="91012"/>
              </a:lnTo>
              <a:lnTo>
                <a:pt x="0" y="182024"/>
              </a:lnTo>
            </a:path>
          </a:pathLst>
        </a:custGeom>
        <a:noFill/>
        <a:ln w="25400" cap="flat" cmpd="sng" algn="ctr">
          <a:solidFill>
            <a:srgbClr val="8064A2">
              <a:hueOff val="0"/>
              <a:satOff val="0"/>
              <a:lumOff val="0"/>
              <a:alphaOff val="0"/>
            </a:srgbClr>
          </a:solidFill>
          <a:prstDash val="solid"/>
        </a:ln>
        <a:effectLst/>
      </dgm:spPr>
      <dgm:t>
        <a:bodyPr/>
        <a:lstStyle/>
        <a:p>
          <a:endParaRPr lang="zh-TW" altLang="en-US"/>
        </a:p>
      </dgm:t>
    </dgm:pt>
    <dgm:pt modelId="{750807EA-718F-4617-9283-4520EF08CA79}">
      <dgm:prSet phldrT="[文字]" custT="1">
        <dgm:style>
          <a:lnRef idx="2">
            <a:schemeClr val="accent2"/>
          </a:lnRef>
          <a:fillRef idx="1">
            <a:schemeClr val="lt1"/>
          </a:fillRef>
          <a:effectRef idx="0">
            <a:schemeClr val="accent2"/>
          </a:effectRef>
          <a:fontRef idx="minor">
            <a:schemeClr val="dk1"/>
          </a:fontRef>
        </dgm:style>
      </dgm:prSet>
      <dgm:spPr>
        <a:xfrm>
          <a:off x="452585" y="1274554"/>
          <a:ext cx="682591" cy="704907"/>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pPr algn="ctr"/>
          <a:endParaRPr lang="en-US" altLang="zh-TW" sz="1200">
            <a:solidFill>
              <a:sysClr val="windowText" lastClr="000000"/>
            </a:solidFill>
            <a:latin typeface="華康儷中宋" panose="02020509000000000000" pitchFamily="49" charset="-120"/>
            <a:ea typeface="華康儷中宋" panose="02020509000000000000" pitchFamily="49" charset="-120"/>
            <a:cs typeface="+mn-cs"/>
          </a:endParaRPr>
        </a:p>
        <a:p>
          <a:pPr algn="ctr"/>
          <a:endParaRPr lang="en-US" altLang="zh-TW" sz="1200">
            <a:solidFill>
              <a:sysClr val="windowText" lastClr="000000"/>
            </a:solidFill>
            <a:latin typeface="華康儷中宋" panose="02020509000000000000" pitchFamily="49" charset="-120"/>
            <a:ea typeface="華康儷中宋" panose="02020509000000000000" pitchFamily="49" charset="-120"/>
            <a:cs typeface="+mn-cs"/>
          </a:endParaRPr>
        </a:p>
        <a:p>
          <a:pPr algn="ctr"/>
          <a:endParaRPr lang="en-US" altLang="zh-TW" sz="1200">
            <a:solidFill>
              <a:sysClr val="windowText" lastClr="000000"/>
            </a:solidFill>
            <a:latin typeface="華康儷中宋" panose="02020509000000000000" pitchFamily="49" charset="-120"/>
            <a:ea typeface="華康儷中宋" panose="02020509000000000000" pitchFamily="49" charset="-120"/>
            <a:cs typeface="+mn-cs"/>
          </a:endParaRPr>
        </a:p>
        <a:p>
          <a:pPr algn="dist"/>
          <a:r>
            <a:rPr lang="zh-TW" altLang="zh-TW" sz="1100">
              <a:solidFill>
                <a:sysClr val="windowText" lastClr="000000"/>
              </a:solidFill>
              <a:latin typeface="華康儷中宋" panose="02020509000000000000" pitchFamily="49" charset="-120"/>
              <a:ea typeface="華康儷中宋" panose="02020509000000000000" pitchFamily="49" charset="-120"/>
              <a:cs typeface="+mn-cs"/>
            </a:rPr>
            <a:t>語言連結</a:t>
          </a:r>
          <a:endParaRPr lang="en-US" altLang="zh-TW" sz="1100">
            <a:solidFill>
              <a:sysClr val="windowText" lastClr="000000"/>
            </a:solidFill>
            <a:latin typeface="華康儷中宋" panose="02020509000000000000" pitchFamily="49" charset="-120"/>
            <a:ea typeface="華康儷中宋" panose="02020509000000000000" pitchFamily="49" charset="-120"/>
            <a:cs typeface="+mn-cs"/>
          </a:endParaRPr>
        </a:p>
        <a:p>
          <a:pPr algn="dist"/>
          <a:r>
            <a:rPr lang="zh-TW" altLang="en-US" sz="1100">
              <a:solidFill>
                <a:sysClr val="windowText" lastClr="000000"/>
              </a:solidFill>
              <a:latin typeface="華康儷中宋" panose="02020509000000000000" pitchFamily="49" charset="-120"/>
              <a:ea typeface="華康儷中宋" panose="02020509000000000000" pitchFamily="49" charset="-120"/>
              <a:cs typeface="+mn-cs"/>
            </a:rPr>
            <a:t>開啟世界</a:t>
          </a:r>
          <a:endParaRPr lang="en-US" altLang="zh-TW" sz="1100">
            <a:solidFill>
              <a:sysClr val="windowText" lastClr="000000"/>
            </a:solidFill>
            <a:latin typeface="華康儷中宋" panose="02020509000000000000" pitchFamily="49" charset="-120"/>
            <a:ea typeface="華康儷中宋" panose="02020509000000000000" pitchFamily="49" charset="-120"/>
            <a:cs typeface="+mn-cs"/>
          </a:endParaRPr>
        </a:p>
        <a:p>
          <a:pPr algn="ctr"/>
          <a:endParaRPr lang="en-US" altLang="zh-TW" sz="1200">
            <a:solidFill>
              <a:sysClr val="windowText" lastClr="000000"/>
            </a:solidFill>
            <a:latin typeface="華康儷中宋" panose="02020509000000000000" pitchFamily="49" charset="-120"/>
            <a:ea typeface="華康儷中宋" panose="02020509000000000000" pitchFamily="49" charset="-120"/>
            <a:cs typeface="+mn-cs"/>
          </a:endParaRPr>
        </a:p>
        <a:p>
          <a:pPr algn="ctr"/>
          <a:endParaRPr lang="en-US" altLang="zh-TW" sz="1200">
            <a:solidFill>
              <a:sysClr val="windowText" lastClr="000000"/>
            </a:solidFill>
            <a:latin typeface="華康儷中宋" panose="02020509000000000000" pitchFamily="49" charset="-120"/>
            <a:ea typeface="華康儷中宋" panose="02020509000000000000" pitchFamily="49" charset="-120"/>
            <a:cs typeface="+mn-cs"/>
          </a:endParaRPr>
        </a:p>
        <a:p>
          <a:pPr algn="ctr"/>
          <a:endParaRPr lang="zh-TW" altLang="en-US" sz="1200">
            <a:solidFill>
              <a:sysClr val="windowText" lastClr="000000"/>
            </a:solidFill>
            <a:latin typeface="華康儷中宋" panose="02020509000000000000" pitchFamily="49" charset="-120"/>
            <a:ea typeface="華康儷中宋" panose="02020509000000000000" pitchFamily="49" charset="-120"/>
            <a:cs typeface="+mn-cs"/>
          </a:endParaRPr>
        </a:p>
      </dgm:t>
    </dgm:pt>
    <dgm:pt modelId="{7229B8B0-D62B-4C86-9CDB-F76B7D1D8326}" type="parTrans" cxnId="{696FDF3A-B5A1-4ED3-A091-AC4320181322}">
      <dgm:prSet/>
      <dgm:spPr>
        <a:xfrm>
          <a:off x="793881" y="1092529"/>
          <a:ext cx="2662105" cy="182024"/>
        </a:xfrm>
        <a:custGeom>
          <a:avLst/>
          <a:gdLst/>
          <a:ahLst/>
          <a:cxnLst/>
          <a:rect l="0" t="0" r="0" b="0"/>
          <a:pathLst>
            <a:path>
              <a:moveTo>
                <a:pt x="2662105" y="0"/>
              </a:moveTo>
              <a:lnTo>
                <a:pt x="2662105" y="91012"/>
              </a:lnTo>
              <a:lnTo>
                <a:pt x="0" y="91012"/>
              </a:lnTo>
              <a:lnTo>
                <a:pt x="0" y="182024"/>
              </a:lnTo>
            </a:path>
          </a:pathLst>
        </a:custGeom>
        <a:noFill/>
        <a:ln w="25400" cap="flat" cmpd="sng" algn="ctr">
          <a:solidFill>
            <a:srgbClr val="8064A2">
              <a:hueOff val="0"/>
              <a:satOff val="0"/>
              <a:lumOff val="0"/>
              <a:alphaOff val="0"/>
            </a:srgbClr>
          </a:solidFill>
          <a:prstDash val="solid"/>
        </a:ln>
        <a:effectLst/>
      </dgm:spPr>
      <dgm:t>
        <a:bodyPr/>
        <a:lstStyle/>
        <a:p>
          <a:endParaRPr lang="zh-TW" altLang="en-US"/>
        </a:p>
      </dgm:t>
    </dgm:pt>
    <dgm:pt modelId="{3A01352B-CDBC-40F3-9BEA-F0C34C7D839F}" type="sibTrans" cxnId="{696FDF3A-B5A1-4ED3-A091-AC4320181322}">
      <dgm:prSet/>
      <dgm:spPr/>
      <dgm:t>
        <a:bodyPr/>
        <a:lstStyle/>
        <a:p>
          <a:endParaRPr lang="zh-TW" altLang="en-US"/>
        </a:p>
      </dgm:t>
    </dgm:pt>
    <dgm:pt modelId="{03F86EAF-A14F-4142-99BA-CAD3AF0246E6}">
      <dgm:prSet phldrT="[文字]" custT="1">
        <dgm:style>
          <a:lnRef idx="2">
            <a:schemeClr val="accent3"/>
          </a:lnRef>
          <a:fillRef idx="1">
            <a:schemeClr val="lt1"/>
          </a:fillRef>
          <a:effectRef idx="0">
            <a:schemeClr val="accent3"/>
          </a:effectRef>
          <a:fontRef idx="minor">
            <a:schemeClr val="dk1"/>
          </a:fontRef>
        </dgm:style>
      </dgm:prSet>
      <dgm:spPr>
        <a:xfrm>
          <a:off x="452585" y="2161485"/>
          <a:ext cx="682591" cy="455060"/>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英文科</a:t>
          </a:r>
        </a:p>
      </dgm:t>
    </dgm:pt>
    <dgm:pt modelId="{DB99BCDD-1932-47A9-BD67-19C3F53D3FD9}" type="parTrans" cxnId="{C381A771-1CC0-46E0-8756-A92A4040F696}">
      <dgm:prSet/>
      <dgm:spPr>
        <a:xfrm>
          <a:off x="748161" y="1979461"/>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a:p>
      </dgm:t>
    </dgm:pt>
    <dgm:pt modelId="{598722D7-A00B-400C-B2BD-30D981A5D113}" type="sibTrans" cxnId="{C381A771-1CC0-46E0-8756-A92A4040F696}">
      <dgm:prSet/>
      <dgm:spPr/>
      <dgm:t>
        <a:bodyPr/>
        <a:lstStyle/>
        <a:p>
          <a:endParaRPr lang="zh-TW" altLang="en-US"/>
        </a:p>
      </dgm:t>
    </dgm:pt>
    <dgm:pt modelId="{223BF6D7-7FBC-4E95-B2C4-FB0AC649B5CE}">
      <dgm:prSet phldrT="[文字]" custT="1">
        <dgm:style>
          <a:lnRef idx="2">
            <a:schemeClr val="accent1"/>
          </a:lnRef>
          <a:fillRef idx="1">
            <a:schemeClr val="lt1"/>
          </a:fillRef>
          <a:effectRef idx="0">
            <a:schemeClr val="accent1"/>
          </a:effectRef>
          <a:fontRef idx="minor">
            <a:schemeClr val="dk1"/>
          </a:fontRef>
        </dgm:style>
      </dgm:prSet>
      <dgm:spPr>
        <a:xfrm>
          <a:off x="452585" y="2798571"/>
          <a:ext cx="682591" cy="455060"/>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r>
            <a:rPr lang="zh-TW" altLang="en-US" sz="1200">
              <a:solidFill>
                <a:sysClr val="windowText" lastClr="000000"/>
              </a:solidFill>
              <a:latin typeface="華康儷中宋" panose="02020509000000000000" pitchFamily="49" charset="-120"/>
              <a:ea typeface="華康儷中宋" panose="02020509000000000000" pitchFamily="49" charset="-120"/>
              <a:cs typeface="+mn-cs"/>
            </a:rPr>
            <a:t>日文科</a:t>
          </a:r>
        </a:p>
      </dgm:t>
    </dgm:pt>
    <dgm:pt modelId="{74635966-46CD-4941-8621-54F55E508B03}" type="parTrans" cxnId="{A4D619C7-4740-465A-8EE0-B398D51DD1FF}">
      <dgm:prSet/>
      <dgm:spPr>
        <a:xfrm>
          <a:off x="748161" y="2616546"/>
          <a:ext cx="91440" cy="182024"/>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gm:spPr>
      <dgm:t>
        <a:bodyPr/>
        <a:lstStyle/>
        <a:p>
          <a:endParaRPr lang="zh-TW" altLang="en-US"/>
        </a:p>
      </dgm:t>
    </dgm:pt>
    <dgm:pt modelId="{7A8000A0-1D25-4E01-A46B-9B7D59463C3D}" type="sibTrans" cxnId="{A4D619C7-4740-465A-8EE0-B398D51DD1FF}">
      <dgm:prSet/>
      <dgm:spPr/>
      <dgm:t>
        <a:bodyPr/>
        <a:lstStyle/>
        <a:p>
          <a:endParaRPr lang="zh-TW" altLang="en-US"/>
        </a:p>
      </dgm:t>
    </dgm:pt>
    <dgm:pt modelId="{2ECDE5BF-DD25-4AEA-9655-79EC42ED62DB}" type="pres">
      <dgm:prSet presAssocID="{DDEB1333-4D85-4E85-A4B8-605747096A81}" presName="mainComposite" presStyleCnt="0">
        <dgm:presLayoutVars>
          <dgm:chPref val="1"/>
          <dgm:dir/>
          <dgm:animOne val="branch"/>
          <dgm:animLvl val="lvl"/>
          <dgm:resizeHandles val="exact"/>
        </dgm:presLayoutVars>
      </dgm:prSet>
      <dgm:spPr/>
      <dgm:t>
        <a:bodyPr/>
        <a:lstStyle/>
        <a:p>
          <a:endParaRPr lang="zh-TW" altLang="en-US"/>
        </a:p>
      </dgm:t>
    </dgm:pt>
    <dgm:pt modelId="{F12882DD-E45B-4C5E-9308-2A40021F8E54}" type="pres">
      <dgm:prSet presAssocID="{DDEB1333-4D85-4E85-A4B8-605747096A81}" presName="hierFlow" presStyleCnt="0"/>
      <dgm:spPr/>
      <dgm:t>
        <a:bodyPr/>
        <a:lstStyle/>
        <a:p>
          <a:endParaRPr lang="zh-TW" altLang="en-US"/>
        </a:p>
      </dgm:t>
    </dgm:pt>
    <dgm:pt modelId="{8DDA1FD0-27E1-4781-9ECD-C9C3ED5DBADC}" type="pres">
      <dgm:prSet presAssocID="{DDEB1333-4D85-4E85-A4B8-605747096A81}" presName="hierChild1" presStyleCnt="0">
        <dgm:presLayoutVars>
          <dgm:chPref val="1"/>
          <dgm:animOne val="branch"/>
          <dgm:animLvl val="lvl"/>
        </dgm:presLayoutVars>
      </dgm:prSet>
      <dgm:spPr/>
      <dgm:t>
        <a:bodyPr/>
        <a:lstStyle/>
        <a:p>
          <a:endParaRPr lang="zh-TW" altLang="en-US"/>
        </a:p>
      </dgm:t>
    </dgm:pt>
    <dgm:pt modelId="{24C24186-FE34-42A9-8BAF-80FC69765B44}" type="pres">
      <dgm:prSet presAssocID="{71E13EB5-6178-4E45-8904-17BD9B1ABA8C}" presName="Name14" presStyleCnt="0"/>
      <dgm:spPr/>
      <dgm:t>
        <a:bodyPr/>
        <a:lstStyle/>
        <a:p>
          <a:endParaRPr lang="zh-TW" altLang="en-US"/>
        </a:p>
      </dgm:t>
    </dgm:pt>
    <dgm:pt modelId="{7FF897A5-E826-4849-AE1D-95C402C2ECE0}" type="pres">
      <dgm:prSet presAssocID="{71E13EB5-6178-4E45-8904-17BD9B1ABA8C}" presName="level1Shape" presStyleLbl="node0" presStyleIdx="0" presStyleCnt="1" custScaleX="225939">
        <dgm:presLayoutVars>
          <dgm:chPref val="3"/>
        </dgm:presLayoutVars>
      </dgm:prSet>
      <dgm:spPr/>
      <dgm:t>
        <a:bodyPr/>
        <a:lstStyle/>
        <a:p>
          <a:endParaRPr lang="zh-TW" altLang="en-US"/>
        </a:p>
      </dgm:t>
    </dgm:pt>
    <dgm:pt modelId="{EAD2725B-AD0A-4C1B-AAD6-17FD6D69EF4C}" type="pres">
      <dgm:prSet presAssocID="{71E13EB5-6178-4E45-8904-17BD9B1ABA8C}" presName="hierChild2" presStyleCnt="0"/>
      <dgm:spPr/>
      <dgm:t>
        <a:bodyPr/>
        <a:lstStyle/>
        <a:p>
          <a:endParaRPr lang="zh-TW" altLang="en-US"/>
        </a:p>
      </dgm:t>
    </dgm:pt>
    <dgm:pt modelId="{0EFB0C57-6500-4239-BE9D-C01AC1C1A5AC}" type="pres">
      <dgm:prSet presAssocID="{E3B3A1FE-38EE-4EBB-95B5-85D21907E27E}" presName="Name19" presStyleLbl="parChTrans1D2" presStyleIdx="0" presStyleCnt="3"/>
      <dgm:spPr/>
      <dgm:t>
        <a:bodyPr/>
        <a:lstStyle/>
        <a:p>
          <a:endParaRPr lang="zh-TW" altLang="en-US"/>
        </a:p>
      </dgm:t>
    </dgm:pt>
    <dgm:pt modelId="{38C99C28-45AE-48AB-BF32-388958509390}" type="pres">
      <dgm:prSet presAssocID="{E788682A-4887-4906-BC51-6A31E44D3C49}" presName="Name21" presStyleCnt="0"/>
      <dgm:spPr/>
      <dgm:t>
        <a:bodyPr/>
        <a:lstStyle/>
        <a:p>
          <a:endParaRPr lang="zh-TW" altLang="en-US"/>
        </a:p>
      </dgm:t>
    </dgm:pt>
    <dgm:pt modelId="{7C821BC1-A604-4DA9-A434-61839DDC6E09}" type="pres">
      <dgm:prSet presAssocID="{E788682A-4887-4906-BC51-6A31E44D3C49}" presName="level2Shape" presStyleLbl="node2" presStyleIdx="0" presStyleCnt="3" custScaleX="166308"/>
      <dgm:spPr/>
      <dgm:t>
        <a:bodyPr/>
        <a:lstStyle/>
        <a:p>
          <a:endParaRPr lang="zh-TW" altLang="en-US"/>
        </a:p>
      </dgm:t>
    </dgm:pt>
    <dgm:pt modelId="{B4CB192B-D9AC-44CC-A58E-36C836F7210D}" type="pres">
      <dgm:prSet presAssocID="{E788682A-4887-4906-BC51-6A31E44D3C49}" presName="hierChild3" presStyleCnt="0"/>
      <dgm:spPr/>
      <dgm:t>
        <a:bodyPr/>
        <a:lstStyle/>
        <a:p>
          <a:endParaRPr lang="zh-TW" altLang="en-US"/>
        </a:p>
      </dgm:t>
    </dgm:pt>
    <dgm:pt modelId="{5C2406B5-9DF3-45B1-B206-31A076580D0C}" type="pres">
      <dgm:prSet presAssocID="{8CC8CC2F-9C0B-4B98-824C-279C89F2C5E4}" presName="Name19" presStyleLbl="parChTrans1D2" presStyleIdx="1" presStyleCnt="3"/>
      <dgm:spPr/>
      <dgm:t>
        <a:bodyPr/>
        <a:lstStyle/>
        <a:p>
          <a:endParaRPr lang="zh-TW" altLang="en-US"/>
        </a:p>
      </dgm:t>
    </dgm:pt>
    <dgm:pt modelId="{C11F73F4-EB13-4F9E-953C-9F6D660268C6}" type="pres">
      <dgm:prSet presAssocID="{8D3082CB-17A5-40E6-A5E0-B589F81D3B6C}" presName="Name21" presStyleCnt="0"/>
      <dgm:spPr/>
      <dgm:t>
        <a:bodyPr/>
        <a:lstStyle/>
        <a:p>
          <a:endParaRPr lang="zh-TW" altLang="en-US"/>
        </a:p>
      </dgm:t>
    </dgm:pt>
    <dgm:pt modelId="{A63C4AF6-02EF-4627-92AA-6E1CC75BE06D}" type="pres">
      <dgm:prSet presAssocID="{8D3082CB-17A5-40E6-A5E0-B589F81D3B6C}" presName="level2Shape" presStyleLbl="node2" presStyleIdx="1" presStyleCnt="3" custScaleX="157912"/>
      <dgm:spPr/>
      <dgm:t>
        <a:bodyPr/>
        <a:lstStyle/>
        <a:p>
          <a:endParaRPr lang="zh-TW" altLang="en-US"/>
        </a:p>
      </dgm:t>
    </dgm:pt>
    <dgm:pt modelId="{C97CB59E-728E-4BFC-A7D8-979E0BA51CEB}" type="pres">
      <dgm:prSet presAssocID="{8D3082CB-17A5-40E6-A5E0-B589F81D3B6C}" presName="hierChild3" presStyleCnt="0"/>
      <dgm:spPr/>
      <dgm:t>
        <a:bodyPr/>
        <a:lstStyle/>
        <a:p>
          <a:endParaRPr lang="zh-TW" altLang="en-US"/>
        </a:p>
      </dgm:t>
    </dgm:pt>
    <dgm:pt modelId="{15F6ADD3-04D4-4250-86F6-C0B5B1CFC94F}" type="pres">
      <dgm:prSet presAssocID="{7229B8B0-D62B-4C86-9CDB-F76B7D1D8326}" presName="Name19" presStyleLbl="parChTrans1D3" presStyleIdx="0" presStyleCnt="7"/>
      <dgm:spPr/>
      <dgm:t>
        <a:bodyPr/>
        <a:lstStyle/>
        <a:p>
          <a:endParaRPr lang="zh-TW" altLang="en-US"/>
        </a:p>
      </dgm:t>
    </dgm:pt>
    <dgm:pt modelId="{6A178D95-132B-4105-89A6-F4102C49F2BA}" type="pres">
      <dgm:prSet presAssocID="{750807EA-718F-4617-9283-4520EF08CA79}" presName="Name21" presStyleCnt="0"/>
      <dgm:spPr/>
    </dgm:pt>
    <dgm:pt modelId="{94C8B5D3-A8D2-4318-860F-C77A7EB713A3}" type="pres">
      <dgm:prSet presAssocID="{750807EA-718F-4617-9283-4520EF08CA79}" presName="level2Shape" presStyleLbl="node3" presStyleIdx="0" presStyleCnt="7" custScaleY="154904"/>
      <dgm:spPr/>
      <dgm:t>
        <a:bodyPr/>
        <a:lstStyle/>
        <a:p>
          <a:endParaRPr lang="zh-TW" altLang="en-US"/>
        </a:p>
      </dgm:t>
    </dgm:pt>
    <dgm:pt modelId="{FF2C3730-E66B-4B01-B1A8-22C976196127}" type="pres">
      <dgm:prSet presAssocID="{750807EA-718F-4617-9283-4520EF08CA79}" presName="hierChild3" presStyleCnt="0"/>
      <dgm:spPr/>
    </dgm:pt>
    <dgm:pt modelId="{652BA13D-72F0-42AA-BFC5-E88312C266F1}" type="pres">
      <dgm:prSet presAssocID="{DB99BCDD-1932-47A9-BD67-19C3F53D3FD9}" presName="Name19" presStyleLbl="parChTrans1D4" presStyleIdx="0" presStyleCnt="19"/>
      <dgm:spPr/>
      <dgm:t>
        <a:bodyPr/>
        <a:lstStyle/>
        <a:p>
          <a:endParaRPr lang="zh-TW" altLang="en-US"/>
        </a:p>
      </dgm:t>
    </dgm:pt>
    <dgm:pt modelId="{95C00117-8D09-425C-8C3B-1BD135CD2237}" type="pres">
      <dgm:prSet presAssocID="{03F86EAF-A14F-4142-99BA-CAD3AF0246E6}" presName="Name21" presStyleCnt="0"/>
      <dgm:spPr/>
    </dgm:pt>
    <dgm:pt modelId="{229D5735-BFA7-4816-8249-3A85F9CAB825}" type="pres">
      <dgm:prSet presAssocID="{03F86EAF-A14F-4142-99BA-CAD3AF0246E6}" presName="level2Shape" presStyleLbl="node4" presStyleIdx="0" presStyleCnt="19"/>
      <dgm:spPr/>
      <dgm:t>
        <a:bodyPr/>
        <a:lstStyle/>
        <a:p>
          <a:endParaRPr lang="zh-TW" altLang="en-US"/>
        </a:p>
      </dgm:t>
    </dgm:pt>
    <dgm:pt modelId="{9CBB5CFA-FC2C-484E-8DBD-B0FEE358C670}" type="pres">
      <dgm:prSet presAssocID="{03F86EAF-A14F-4142-99BA-CAD3AF0246E6}" presName="hierChild3" presStyleCnt="0"/>
      <dgm:spPr/>
    </dgm:pt>
    <dgm:pt modelId="{EA9EA7E8-A98F-421E-B0CE-B80CA5362904}" type="pres">
      <dgm:prSet presAssocID="{74635966-46CD-4941-8621-54F55E508B03}" presName="Name19" presStyleLbl="parChTrans1D4" presStyleIdx="1" presStyleCnt="19"/>
      <dgm:spPr/>
      <dgm:t>
        <a:bodyPr/>
        <a:lstStyle/>
        <a:p>
          <a:endParaRPr lang="zh-TW" altLang="en-US"/>
        </a:p>
      </dgm:t>
    </dgm:pt>
    <dgm:pt modelId="{A6E06A6E-60C8-4B8D-9526-EAC02A210F0C}" type="pres">
      <dgm:prSet presAssocID="{223BF6D7-7FBC-4E95-B2C4-FB0AC649B5CE}" presName="Name21" presStyleCnt="0"/>
      <dgm:spPr/>
    </dgm:pt>
    <dgm:pt modelId="{2814E9F0-90A5-4532-9AD6-B2B26A7793A1}" type="pres">
      <dgm:prSet presAssocID="{223BF6D7-7FBC-4E95-B2C4-FB0AC649B5CE}" presName="level2Shape" presStyleLbl="node4" presStyleIdx="1" presStyleCnt="19"/>
      <dgm:spPr/>
      <dgm:t>
        <a:bodyPr/>
        <a:lstStyle/>
        <a:p>
          <a:endParaRPr lang="zh-TW" altLang="en-US"/>
        </a:p>
      </dgm:t>
    </dgm:pt>
    <dgm:pt modelId="{8E79AA35-3F35-41CB-AFC8-A8750217806C}" type="pres">
      <dgm:prSet presAssocID="{223BF6D7-7FBC-4E95-B2C4-FB0AC649B5CE}" presName="hierChild3" presStyleCnt="0"/>
      <dgm:spPr/>
    </dgm:pt>
    <dgm:pt modelId="{EEE277B4-0785-41A0-BF4A-FF1B4595B907}" type="pres">
      <dgm:prSet presAssocID="{41EA5132-2ADF-4F02-A368-DB368D1EC0F7}" presName="Name19" presStyleLbl="parChTrans1D3" presStyleIdx="1" presStyleCnt="7"/>
      <dgm:spPr/>
      <dgm:t>
        <a:bodyPr/>
        <a:lstStyle/>
        <a:p>
          <a:endParaRPr lang="zh-TW" altLang="en-US"/>
        </a:p>
      </dgm:t>
    </dgm:pt>
    <dgm:pt modelId="{045069F4-9759-4EB1-B043-F183B377ABC2}" type="pres">
      <dgm:prSet presAssocID="{A50C8319-1906-40DF-BEA3-A13EB964F7D4}" presName="Name21" presStyleCnt="0"/>
      <dgm:spPr/>
    </dgm:pt>
    <dgm:pt modelId="{8BFA6B27-3628-4B9C-8B47-A0A01239D1FB}" type="pres">
      <dgm:prSet presAssocID="{A50C8319-1906-40DF-BEA3-A13EB964F7D4}" presName="level2Shape" presStyleLbl="node3" presStyleIdx="1" presStyleCnt="7" custScaleY="154176"/>
      <dgm:spPr/>
      <dgm:t>
        <a:bodyPr/>
        <a:lstStyle/>
        <a:p>
          <a:endParaRPr lang="zh-TW" altLang="en-US"/>
        </a:p>
      </dgm:t>
    </dgm:pt>
    <dgm:pt modelId="{F4FA9923-385D-4CD0-A24B-AC7357F73E30}" type="pres">
      <dgm:prSet presAssocID="{A50C8319-1906-40DF-BEA3-A13EB964F7D4}" presName="hierChild3" presStyleCnt="0"/>
      <dgm:spPr/>
    </dgm:pt>
    <dgm:pt modelId="{1040A2F4-4F3C-4A72-8FE3-E7D284A9B60B}" type="pres">
      <dgm:prSet presAssocID="{08ED9F00-7AF3-487B-9861-B55B218BC091}" presName="Name19" presStyleLbl="parChTrans1D4" presStyleIdx="2" presStyleCnt="19"/>
      <dgm:spPr/>
      <dgm:t>
        <a:bodyPr/>
        <a:lstStyle/>
        <a:p>
          <a:endParaRPr lang="zh-TW" altLang="en-US"/>
        </a:p>
      </dgm:t>
    </dgm:pt>
    <dgm:pt modelId="{8C610C33-2F59-4FB5-808F-47F109612D76}" type="pres">
      <dgm:prSet presAssocID="{5991D040-B3D7-433C-A0E0-6F288EAB7350}" presName="Name21" presStyleCnt="0"/>
      <dgm:spPr/>
    </dgm:pt>
    <dgm:pt modelId="{DA12D778-B6C3-4B5E-AEB9-E02170E5C070}" type="pres">
      <dgm:prSet presAssocID="{5991D040-B3D7-433C-A0E0-6F288EAB7350}" presName="level2Shape" presStyleLbl="node4" presStyleIdx="2" presStyleCnt="19"/>
      <dgm:spPr/>
      <dgm:t>
        <a:bodyPr/>
        <a:lstStyle/>
        <a:p>
          <a:endParaRPr lang="zh-TW" altLang="en-US"/>
        </a:p>
      </dgm:t>
    </dgm:pt>
    <dgm:pt modelId="{648B2DA8-575D-408A-8D38-C5893B631F48}" type="pres">
      <dgm:prSet presAssocID="{5991D040-B3D7-433C-A0E0-6F288EAB7350}" presName="hierChild3" presStyleCnt="0"/>
      <dgm:spPr/>
    </dgm:pt>
    <dgm:pt modelId="{645C19B3-EBC7-4CCA-BD9D-267CD7C418AE}" type="pres">
      <dgm:prSet presAssocID="{F0CA07CA-F3D5-4FA6-87F9-DBD21D8A1186}" presName="Name19" presStyleLbl="parChTrans1D4" presStyleIdx="3" presStyleCnt="19"/>
      <dgm:spPr/>
      <dgm:t>
        <a:bodyPr/>
        <a:lstStyle/>
        <a:p>
          <a:endParaRPr lang="zh-TW" altLang="en-US"/>
        </a:p>
      </dgm:t>
    </dgm:pt>
    <dgm:pt modelId="{F24BDA32-883C-4C77-BE9F-86D204CD769F}" type="pres">
      <dgm:prSet presAssocID="{C630C18E-4D72-4FDE-A17E-D9B3F2AC0D58}" presName="Name21" presStyleCnt="0"/>
      <dgm:spPr/>
    </dgm:pt>
    <dgm:pt modelId="{9D3FED1B-4E86-4087-9A71-6458064F9ED4}" type="pres">
      <dgm:prSet presAssocID="{C630C18E-4D72-4FDE-A17E-D9B3F2AC0D58}" presName="level2Shape" presStyleLbl="node4" presStyleIdx="3" presStyleCnt="19"/>
      <dgm:spPr/>
      <dgm:t>
        <a:bodyPr/>
        <a:lstStyle/>
        <a:p>
          <a:endParaRPr lang="zh-TW" altLang="en-US"/>
        </a:p>
      </dgm:t>
    </dgm:pt>
    <dgm:pt modelId="{56FC98C7-CFB7-4BB7-9C36-42AF315EF169}" type="pres">
      <dgm:prSet presAssocID="{C630C18E-4D72-4FDE-A17E-D9B3F2AC0D58}" presName="hierChild3" presStyleCnt="0"/>
      <dgm:spPr/>
    </dgm:pt>
    <dgm:pt modelId="{C0405854-861B-4EBF-A301-308C874B64FB}" type="pres">
      <dgm:prSet presAssocID="{942BC17B-B71A-401A-9496-E7822C40EA18}" presName="Name19" presStyleLbl="parChTrans1D4" presStyleIdx="4" presStyleCnt="19"/>
      <dgm:spPr/>
      <dgm:t>
        <a:bodyPr/>
        <a:lstStyle/>
        <a:p>
          <a:endParaRPr lang="zh-TW" altLang="en-US"/>
        </a:p>
      </dgm:t>
    </dgm:pt>
    <dgm:pt modelId="{0BDCD067-1CA4-467E-936E-93BF9D383A05}" type="pres">
      <dgm:prSet presAssocID="{11AC5C83-2750-460D-989F-68E88E135485}" presName="Name21" presStyleCnt="0"/>
      <dgm:spPr/>
    </dgm:pt>
    <dgm:pt modelId="{570EEB70-186F-4D21-94E0-0B74A66F9EDA}" type="pres">
      <dgm:prSet presAssocID="{11AC5C83-2750-460D-989F-68E88E135485}" presName="level2Shape" presStyleLbl="node4" presStyleIdx="4" presStyleCnt="19"/>
      <dgm:spPr/>
      <dgm:t>
        <a:bodyPr/>
        <a:lstStyle/>
        <a:p>
          <a:endParaRPr lang="zh-TW" altLang="en-US"/>
        </a:p>
      </dgm:t>
    </dgm:pt>
    <dgm:pt modelId="{A3E283F5-3174-4FDA-9776-6DE95562EA2F}" type="pres">
      <dgm:prSet presAssocID="{11AC5C83-2750-460D-989F-68E88E135485}" presName="hierChild3" presStyleCnt="0"/>
      <dgm:spPr/>
    </dgm:pt>
    <dgm:pt modelId="{AFB0B9D5-9475-4F32-8824-50FF772C9FF3}" type="pres">
      <dgm:prSet presAssocID="{CF131677-3603-4AF1-B820-BB2C7D97A9BD}" presName="Name19" presStyleLbl="parChTrans1D3" presStyleIdx="2" presStyleCnt="7"/>
      <dgm:spPr/>
      <dgm:t>
        <a:bodyPr/>
        <a:lstStyle/>
        <a:p>
          <a:endParaRPr lang="zh-TW" altLang="en-US"/>
        </a:p>
      </dgm:t>
    </dgm:pt>
    <dgm:pt modelId="{78858433-7966-47DA-8CF6-E83197A5844B}" type="pres">
      <dgm:prSet presAssocID="{D03C860E-5F75-4A40-91E6-C13CC4418479}" presName="Name21" presStyleCnt="0"/>
      <dgm:spPr/>
      <dgm:t>
        <a:bodyPr/>
        <a:lstStyle/>
        <a:p>
          <a:endParaRPr lang="zh-TW" altLang="en-US"/>
        </a:p>
      </dgm:t>
    </dgm:pt>
    <dgm:pt modelId="{1344AEB4-BB5D-4439-919D-EA91648274F2}" type="pres">
      <dgm:prSet presAssocID="{D03C860E-5F75-4A40-91E6-C13CC4418479}" presName="level2Shape" presStyleLbl="node3" presStyleIdx="2" presStyleCnt="7" custScaleY="153902"/>
      <dgm:spPr/>
      <dgm:t>
        <a:bodyPr/>
        <a:lstStyle/>
        <a:p>
          <a:endParaRPr lang="zh-TW" altLang="en-US"/>
        </a:p>
      </dgm:t>
    </dgm:pt>
    <dgm:pt modelId="{911F4247-CF6F-4635-B04E-E0A687445C0F}" type="pres">
      <dgm:prSet presAssocID="{D03C860E-5F75-4A40-91E6-C13CC4418479}" presName="hierChild3" presStyleCnt="0"/>
      <dgm:spPr/>
      <dgm:t>
        <a:bodyPr/>
        <a:lstStyle/>
        <a:p>
          <a:endParaRPr lang="zh-TW" altLang="en-US"/>
        </a:p>
      </dgm:t>
    </dgm:pt>
    <dgm:pt modelId="{CB5CCAD8-950E-4A4E-8C9E-9B41FAF59488}" type="pres">
      <dgm:prSet presAssocID="{8EBCA6D9-AC29-4980-B04B-B14A8D02E82E}" presName="Name19" presStyleLbl="parChTrans1D4" presStyleIdx="5" presStyleCnt="19"/>
      <dgm:spPr/>
      <dgm:t>
        <a:bodyPr/>
        <a:lstStyle/>
        <a:p>
          <a:endParaRPr lang="zh-TW" altLang="en-US"/>
        </a:p>
      </dgm:t>
    </dgm:pt>
    <dgm:pt modelId="{C7BBEABB-001C-46BF-8BFD-013ECAE29A43}" type="pres">
      <dgm:prSet presAssocID="{AE81133D-815D-4C2D-A745-ACB7BADC61CB}" presName="Name21" presStyleCnt="0"/>
      <dgm:spPr/>
      <dgm:t>
        <a:bodyPr/>
        <a:lstStyle/>
        <a:p>
          <a:endParaRPr lang="zh-TW" altLang="en-US"/>
        </a:p>
      </dgm:t>
    </dgm:pt>
    <dgm:pt modelId="{743E9DDB-07D8-4CF0-AC0E-CEB5F0F56387}" type="pres">
      <dgm:prSet presAssocID="{AE81133D-815D-4C2D-A745-ACB7BADC61CB}" presName="level2Shape" presStyleLbl="node4" presStyleIdx="5" presStyleCnt="19"/>
      <dgm:spPr/>
      <dgm:t>
        <a:bodyPr/>
        <a:lstStyle/>
        <a:p>
          <a:endParaRPr lang="zh-TW" altLang="en-US"/>
        </a:p>
      </dgm:t>
    </dgm:pt>
    <dgm:pt modelId="{4C860468-FB40-4ADC-91DE-87BDC3849D27}" type="pres">
      <dgm:prSet presAssocID="{AE81133D-815D-4C2D-A745-ACB7BADC61CB}" presName="hierChild3" presStyleCnt="0"/>
      <dgm:spPr/>
      <dgm:t>
        <a:bodyPr/>
        <a:lstStyle/>
        <a:p>
          <a:endParaRPr lang="zh-TW" altLang="en-US"/>
        </a:p>
      </dgm:t>
    </dgm:pt>
    <dgm:pt modelId="{EF479B38-3CBE-4302-8BC3-CBC061687D62}" type="pres">
      <dgm:prSet presAssocID="{100D73B2-5CEA-423D-8273-1555E85A5CC1}" presName="Name19" presStyleLbl="parChTrans1D4" presStyleIdx="6" presStyleCnt="19"/>
      <dgm:spPr/>
      <dgm:t>
        <a:bodyPr/>
        <a:lstStyle/>
        <a:p>
          <a:endParaRPr lang="zh-TW" altLang="en-US"/>
        </a:p>
      </dgm:t>
    </dgm:pt>
    <dgm:pt modelId="{B11C22F0-4889-40F2-A99A-A058AE67941D}" type="pres">
      <dgm:prSet presAssocID="{6AFDB190-8FB3-48E2-884B-E0D278806EE4}" presName="Name21" presStyleCnt="0"/>
      <dgm:spPr/>
      <dgm:t>
        <a:bodyPr/>
        <a:lstStyle/>
        <a:p>
          <a:endParaRPr lang="zh-TW" altLang="en-US"/>
        </a:p>
      </dgm:t>
    </dgm:pt>
    <dgm:pt modelId="{14F2CD3E-9077-4A33-B63B-C51423E23944}" type="pres">
      <dgm:prSet presAssocID="{6AFDB190-8FB3-48E2-884B-E0D278806EE4}" presName="level2Shape" presStyleLbl="node4" presStyleIdx="6" presStyleCnt="19"/>
      <dgm:spPr/>
      <dgm:t>
        <a:bodyPr/>
        <a:lstStyle/>
        <a:p>
          <a:endParaRPr lang="zh-TW" altLang="en-US"/>
        </a:p>
      </dgm:t>
    </dgm:pt>
    <dgm:pt modelId="{DEB4313D-E43D-4FBD-B458-843D6AB5A14A}" type="pres">
      <dgm:prSet presAssocID="{6AFDB190-8FB3-48E2-884B-E0D278806EE4}" presName="hierChild3" presStyleCnt="0"/>
      <dgm:spPr/>
      <dgm:t>
        <a:bodyPr/>
        <a:lstStyle/>
        <a:p>
          <a:endParaRPr lang="zh-TW" altLang="en-US"/>
        </a:p>
      </dgm:t>
    </dgm:pt>
    <dgm:pt modelId="{540E87DC-FCB9-48F8-B002-9A31951BE180}" type="pres">
      <dgm:prSet presAssocID="{AD2CCCB9-5BF4-4541-BF05-29B21018BBC6}" presName="Name19" presStyleLbl="parChTrans1D4" presStyleIdx="7" presStyleCnt="19"/>
      <dgm:spPr/>
      <dgm:t>
        <a:bodyPr/>
        <a:lstStyle/>
        <a:p>
          <a:endParaRPr lang="zh-TW" altLang="en-US"/>
        </a:p>
      </dgm:t>
    </dgm:pt>
    <dgm:pt modelId="{6DD90E83-FDE7-4883-8803-2ED2EC055A6F}" type="pres">
      <dgm:prSet presAssocID="{AFA60134-3616-4CB2-BFF9-E07F451BCCAA}" presName="Name21" presStyleCnt="0"/>
      <dgm:spPr/>
    </dgm:pt>
    <dgm:pt modelId="{756DA64D-E81A-4621-925B-FBFCF01CE896}" type="pres">
      <dgm:prSet presAssocID="{AFA60134-3616-4CB2-BFF9-E07F451BCCAA}" presName="level2Shape" presStyleLbl="node4" presStyleIdx="7" presStyleCnt="19"/>
      <dgm:spPr/>
      <dgm:t>
        <a:bodyPr/>
        <a:lstStyle/>
        <a:p>
          <a:endParaRPr lang="zh-TW" altLang="en-US"/>
        </a:p>
      </dgm:t>
    </dgm:pt>
    <dgm:pt modelId="{BAE80C97-0768-4D5E-9B6B-ECB6DDD65AD0}" type="pres">
      <dgm:prSet presAssocID="{AFA60134-3616-4CB2-BFF9-E07F451BCCAA}" presName="hierChild3" presStyleCnt="0"/>
      <dgm:spPr/>
    </dgm:pt>
    <dgm:pt modelId="{548FB0A7-6E48-4B59-BEEE-148EB2FFF336}" type="pres">
      <dgm:prSet presAssocID="{C41B5689-9AC8-4C63-9172-E2A6429FACBB}" presName="Name19" presStyleLbl="parChTrans1D3" presStyleIdx="3" presStyleCnt="7"/>
      <dgm:spPr/>
      <dgm:t>
        <a:bodyPr/>
        <a:lstStyle/>
        <a:p>
          <a:endParaRPr lang="zh-TW" altLang="en-US"/>
        </a:p>
      </dgm:t>
    </dgm:pt>
    <dgm:pt modelId="{FF8361AA-9012-42DE-9BF9-BC9DAF158511}" type="pres">
      <dgm:prSet presAssocID="{886849D6-113A-46E9-9137-8BCC7F8B8DA1}" presName="Name21" presStyleCnt="0"/>
      <dgm:spPr/>
      <dgm:t>
        <a:bodyPr/>
        <a:lstStyle/>
        <a:p>
          <a:endParaRPr lang="zh-TW" altLang="en-US"/>
        </a:p>
      </dgm:t>
    </dgm:pt>
    <dgm:pt modelId="{8762EE0F-E115-49AA-8DF4-5EEBCD8000B8}" type="pres">
      <dgm:prSet presAssocID="{886849D6-113A-46E9-9137-8BCC7F8B8DA1}" presName="level2Shape" presStyleLbl="node3" presStyleIdx="3" presStyleCnt="7" custScaleY="151599"/>
      <dgm:spPr/>
      <dgm:t>
        <a:bodyPr/>
        <a:lstStyle/>
        <a:p>
          <a:endParaRPr lang="zh-TW" altLang="en-US"/>
        </a:p>
      </dgm:t>
    </dgm:pt>
    <dgm:pt modelId="{C5FCCD6F-EA43-45B7-A199-9FAEFA98E2CB}" type="pres">
      <dgm:prSet presAssocID="{886849D6-113A-46E9-9137-8BCC7F8B8DA1}" presName="hierChild3" presStyleCnt="0"/>
      <dgm:spPr/>
      <dgm:t>
        <a:bodyPr/>
        <a:lstStyle/>
        <a:p>
          <a:endParaRPr lang="zh-TW" altLang="en-US"/>
        </a:p>
      </dgm:t>
    </dgm:pt>
    <dgm:pt modelId="{E79E3084-48FF-4579-B34F-20409D1BF911}" type="pres">
      <dgm:prSet presAssocID="{D2A0C689-7999-4109-AC77-49D3F389DA05}" presName="Name19" presStyleLbl="parChTrans1D4" presStyleIdx="8" presStyleCnt="19"/>
      <dgm:spPr/>
      <dgm:t>
        <a:bodyPr/>
        <a:lstStyle/>
        <a:p>
          <a:endParaRPr lang="zh-TW" altLang="en-US"/>
        </a:p>
      </dgm:t>
    </dgm:pt>
    <dgm:pt modelId="{8278DD52-3522-4654-A818-AFDB36D108A2}" type="pres">
      <dgm:prSet presAssocID="{DFB6EDA1-E213-40E2-8028-8D945B173941}" presName="Name21" presStyleCnt="0"/>
      <dgm:spPr/>
      <dgm:t>
        <a:bodyPr/>
        <a:lstStyle/>
        <a:p>
          <a:endParaRPr lang="zh-TW" altLang="en-US"/>
        </a:p>
      </dgm:t>
    </dgm:pt>
    <dgm:pt modelId="{40404C4A-E28B-4F71-81E2-038AEA275717}" type="pres">
      <dgm:prSet presAssocID="{DFB6EDA1-E213-40E2-8028-8D945B173941}" presName="level2Shape" presStyleLbl="node4" presStyleIdx="8" presStyleCnt="19"/>
      <dgm:spPr/>
      <dgm:t>
        <a:bodyPr/>
        <a:lstStyle/>
        <a:p>
          <a:endParaRPr lang="zh-TW" altLang="en-US"/>
        </a:p>
      </dgm:t>
    </dgm:pt>
    <dgm:pt modelId="{759BA16B-28EE-4148-B916-EFB54A1C03F3}" type="pres">
      <dgm:prSet presAssocID="{DFB6EDA1-E213-40E2-8028-8D945B173941}" presName="hierChild3" presStyleCnt="0"/>
      <dgm:spPr/>
      <dgm:t>
        <a:bodyPr/>
        <a:lstStyle/>
        <a:p>
          <a:endParaRPr lang="zh-TW" altLang="en-US"/>
        </a:p>
      </dgm:t>
    </dgm:pt>
    <dgm:pt modelId="{09700AC0-A94B-47E2-91CE-3B93C7B918CC}" type="pres">
      <dgm:prSet presAssocID="{EEA84CB8-C830-4B32-9E25-C3C116BC202F}" presName="Name19" presStyleLbl="parChTrans1D4" presStyleIdx="9" presStyleCnt="19"/>
      <dgm:spPr/>
      <dgm:t>
        <a:bodyPr/>
        <a:lstStyle/>
        <a:p>
          <a:endParaRPr lang="zh-TW" altLang="en-US"/>
        </a:p>
      </dgm:t>
    </dgm:pt>
    <dgm:pt modelId="{0B90083F-0511-4944-911C-2EA14974F311}" type="pres">
      <dgm:prSet presAssocID="{40E17F01-5C44-4E1C-866A-5952965F7D92}" presName="Name21" presStyleCnt="0"/>
      <dgm:spPr/>
      <dgm:t>
        <a:bodyPr/>
        <a:lstStyle/>
        <a:p>
          <a:endParaRPr lang="zh-TW" altLang="en-US"/>
        </a:p>
      </dgm:t>
    </dgm:pt>
    <dgm:pt modelId="{6C7FB431-37B2-423E-8416-BC776AB1C7FB}" type="pres">
      <dgm:prSet presAssocID="{40E17F01-5C44-4E1C-866A-5952965F7D92}" presName="level2Shape" presStyleLbl="node4" presStyleIdx="9" presStyleCnt="19"/>
      <dgm:spPr/>
      <dgm:t>
        <a:bodyPr/>
        <a:lstStyle/>
        <a:p>
          <a:endParaRPr lang="zh-TW" altLang="en-US"/>
        </a:p>
      </dgm:t>
    </dgm:pt>
    <dgm:pt modelId="{3CEF0954-8BF2-4F06-8C7F-80A73D46750C}" type="pres">
      <dgm:prSet presAssocID="{40E17F01-5C44-4E1C-866A-5952965F7D92}" presName="hierChild3" presStyleCnt="0"/>
      <dgm:spPr/>
      <dgm:t>
        <a:bodyPr/>
        <a:lstStyle/>
        <a:p>
          <a:endParaRPr lang="zh-TW" altLang="en-US"/>
        </a:p>
      </dgm:t>
    </dgm:pt>
    <dgm:pt modelId="{2527EFA4-6660-40AD-B8F6-BB309A3E3F95}" type="pres">
      <dgm:prSet presAssocID="{1C243DFB-55B6-4B63-A861-7972F5B365C1}" presName="Name19" presStyleLbl="parChTrans1D4" presStyleIdx="10" presStyleCnt="19"/>
      <dgm:spPr/>
      <dgm:t>
        <a:bodyPr/>
        <a:lstStyle/>
        <a:p>
          <a:endParaRPr lang="zh-TW" altLang="en-US"/>
        </a:p>
      </dgm:t>
    </dgm:pt>
    <dgm:pt modelId="{99B8A303-10FC-403F-A690-09508E0438E5}" type="pres">
      <dgm:prSet presAssocID="{E613A63D-9558-44E8-B7AD-2927CDF2E913}" presName="Name21" presStyleCnt="0"/>
      <dgm:spPr/>
    </dgm:pt>
    <dgm:pt modelId="{32D3ACFB-D737-45E5-98BE-0A9934444A36}" type="pres">
      <dgm:prSet presAssocID="{E613A63D-9558-44E8-B7AD-2927CDF2E913}" presName="level2Shape" presStyleLbl="node4" presStyleIdx="10" presStyleCnt="19"/>
      <dgm:spPr/>
      <dgm:t>
        <a:bodyPr/>
        <a:lstStyle/>
        <a:p>
          <a:endParaRPr lang="zh-TW" altLang="en-US"/>
        </a:p>
      </dgm:t>
    </dgm:pt>
    <dgm:pt modelId="{D2F2EDA6-5B3A-4847-AAB8-2211285A5275}" type="pres">
      <dgm:prSet presAssocID="{E613A63D-9558-44E8-B7AD-2927CDF2E913}" presName="hierChild3" presStyleCnt="0"/>
      <dgm:spPr/>
    </dgm:pt>
    <dgm:pt modelId="{39286B76-A4AC-45C2-82C6-BA7DF09EFCC9}" type="pres">
      <dgm:prSet presAssocID="{18869209-02C8-4CFD-B0FD-001864F817F8}" presName="Name19" presStyleLbl="parChTrans1D3" presStyleIdx="4" presStyleCnt="7"/>
      <dgm:spPr/>
      <dgm:t>
        <a:bodyPr/>
        <a:lstStyle/>
        <a:p>
          <a:endParaRPr lang="zh-TW" altLang="en-US"/>
        </a:p>
      </dgm:t>
    </dgm:pt>
    <dgm:pt modelId="{3676758E-0B09-4799-8DB9-CAAB6A57B4FF}" type="pres">
      <dgm:prSet presAssocID="{27A196CF-147B-49A3-8DDC-845818C510EA}" presName="Name21" presStyleCnt="0"/>
      <dgm:spPr/>
      <dgm:t>
        <a:bodyPr/>
        <a:lstStyle/>
        <a:p>
          <a:endParaRPr lang="zh-TW" altLang="en-US"/>
        </a:p>
      </dgm:t>
    </dgm:pt>
    <dgm:pt modelId="{5835C4B8-E317-4A5A-9151-D5B566C541E0}" type="pres">
      <dgm:prSet presAssocID="{27A196CF-147B-49A3-8DDC-845818C510EA}" presName="level2Shape" presStyleLbl="node3" presStyleIdx="4" presStyleCnt="7" custScaleY="152717" custLinFactNeighborX="92"/>
      <dgm:spPr/>
      <dgm:t>
        <a:bodyPr/>
        <a:lstStyle/>
        <a:p>
          <a:endParaRPr lang="zh-TW" altLang="en-US"/>
        </a:p>
      </dgm:t>
    </dgm:pt>
    <dgm:pt modelId="{5325878E-E9AA-4A76-8EDF-13B694655766}" type="pres">
      <dgm:prSet presAssocID="{27A196CF-147B-49A3-8DDC-845818C510EA}" presName="hierChild3" presStyleCnt="0"/>
      <dgm:spPr/>
      <dgm:t>
        <a:bodyPr/>
        <a:lstStyle/>
        <a:p>
          <a:endParaRPr lang="zh-TW" altLang="en-US"/>
        </a:p>
      </dgm:t>
    </dgm:pt>
    <dgm:pt modelId="{F7C9F2E2-B9AF-43CC-A9D0-FDA10AFE4441}" type="pres">
      <dgm:prSet presAssocID="{BEE240C3-EC86-4C96-A63F-49A993153915}" presName="Name19" presStyleLbl="parChTrans1D4" presStyleIdx="11" presStyleCnt="19"/>
      <dgm:spPr/>
      <dgm:t>
        <a:bodyPr/>
        <a:lstStyle/>
        <a:p>
          <a:endParaRPr lang="zh-TW" altLang="en-US"/>
        </a:p>
      </dgm:t>
    </dgm:pt>
    <dgm:pt modelId="{ED13D0D3-48CD-45DD-A91D-FA083B0F95BD}" type="pres">
      <dgm:prSet presAssocID="{8230C793-1E4F-492D-9459-7550144DC6A3}" presName="Name21" presStyleCnt="0"/>
      <dgm:spPr/>
      <dgm:t>
        <a:bodyPr/>
        <a:lstStyle/>
        <a:p>
          <a:endParaRPr lang="zh-TW" altLang="en-US"/>
        </a:p>
      </dgm:t>
    </dgm:pt>
    <dgm:pt modelId="{069B8A87-7F8F-4BCF-BA47-11FD62BDF8D0}" type="pres">
      <dgm:prSet presAssocID="{8230C793-1E4F-492D-9459-7550144DC6A3}" presName="level2Shape" presStyleLbl="node4" presStyleIdx="11" presStyleCnt="19" custLinFactNeighborX="-207" custLinFactNeighborY="438"/>
      <dgm:spPr/>
      <dgm:t>
        <a:bodyPr/>
        <a:lstStyle/>
        <a:p>
          <a:endParaRPr lang="zh-TW" altLang="en-US"/>
        </a:p>
      </dgm:t>
    </dgm:pt>
    <dgm:pt modelId="{76960182-E259-46D8-9F03-DC1763DD1CEA}" type="pres">
      <dgm:prSet presAssocID="{8230C793-1E4F-492D-9459-7550144DC6A3}" presName="hierChild3" presStyleCnt="0"/>
      <dgm:spPr/>
      <dgm:t>
        <a:bodyPr/>
        <a:lstStyle/>
        <a:p>
          <a:endParaRPr lang="zh-TW" altLang="en-US"/>
        </a:p>
      </dgm:t>
    </dgm:pt>
    <dgm:pt modelId="{4DF1EA78-14F1-4755-B04E-6FDAB4EBA609}" type="pres">
      <dgm:prSet presAssocID="{AE71BC6D-DAD3-4068-BA36-031B9AEED372}" presName="Name19" presStyleLbl="parChTrans1D4" presStyleIdx="12" presStyleCnt="19"/>
      <dgm:spPr/>
      <dgm:t>
        <a:bodyPr/>
        <a:lstStyle/>
        <a:p>
          <a:endParaRPr lang="zh-TW" altLang="en-US"/>
        </a:p>
      </dgm:t>
    </dgm:pt>
    <dgm:pt modelId="{EBDFCE13-B87C-4D62-B194-D92DA4217BD7}" type="pres">
      <dgm:prSet presAssocID="{5FFCB5D8-2E25-4D2A-A647-E8AB4130AFE5}" presName="Name21" presStyleCnt="0"/>
      <dgm:spPr/>
      <dgm:t>
        <a:bodyPr/>
        <a:lstStyle/>
        <a:p>
          <a:endParaRPr lang="zh-TW" altLang="en-US"/>
        </a:p>
      </dgm:t>
    </dgm:pt>
    <dgm:pt modelId="{859EA69B-858F-4C5C-9038-209CFC8F47A5}" type="pres">
      <dgm:prSet presAssocID="{5FFCB5D8-2E25-4D2A-A647-E8AB4130AFE5}" presName="level2Shape" presStyleLbl="node4" presStyleIdx="12" presStyleCnt="19"/>
      <dgm:spPr/>
      <dgm:t>
        <a:bodyPr/>
        <a:lstStyle/>
        <a:p>
          <a:endParaRPr lang="zh-TW" altLang="en-US"/>
        </a:p>
      </dgm:t>
    </dgm:pt>
    <dgm:pt modelId="{DC82AF98-ABE9-4632-8650-19047657E8BA}" type="pres">
      <dgm:prSet presAssocID="{5FFCB5D8-2E25-4D2A-A647-E8AB4130AFE5}" presName="hierChild3" presStyleCnt="0"/>
      <dgm:spPr/>
      <dgm:t>
        <a:bodyPr/>
        <a:lstStyle/>
        <a:p>
          <a:endParaRPr lang="zh-TW" altLang="en-US"/>
        </a:p>
      </dgm:t>
    </dgm:pt>
    <dgm:pt modelId="{ECCAC4C5-91EB-4BBC-92AC-5AF04707122E}" type="pres">
      <dgm:prSet presAssocID="{54842207-4797-4E1E-A852-E2031DDFE317}" presName="Name19" presStyleLbl="parChTrans1D4" presStyleIdx="13" presStyleCnt="19"/>
      <dgm:spPr/>
      <dgm:t>
        <a:bodyPr/>
        <a:lstStyle/>
        <a:p>
          <a:endParaRPr lang="zh-TW" altLang="en-US"/>
        </a:p>
      </dgm:t>
    </dgm:pt>
    <dgm:pt modelId="{214DE836-5895-4FF8-A5C5-BB23A340683C}" type="pres">
      <dgm:prSet presAssocID="{823F5282-A760-4917-86BA-1D997FBBCE8E}" presName="Name21" presStyleCnt="0"/>
      <dgm:spPr/>
      <dgm:t>
        <a:bodyPr/>
        <a:lstStyle/>
        <a:p>
          <a:endParaRPr lang="zh-TW" altLang="en-US"/>
        </a:p>
      </dgm:t>
    </dgm:pt>
    <dgm:pt modelId="{D28C489D-0612-428D-AB3F-E65F6CE68058}" type="pres">
      <dgm:prSet presAssocID="{823F5282-A760-4917-86BA-1D997FBBCE8E}" presName="level2Shape" presStyleLbl="node4" presStyleIdx="13" presStyleCnt="19"/>
      <dgm:spPr/>
      <dgm:t>
        <a:bodyPr/>
        <a:lstStyle/>
        <a:p>
          <a:endParaRPr lang="zh-TW" altLang="en-US"/>
        </a:p>
      </dgm:t>
    </dgm:pt>
    <dgm:pt modelId="{1B43B2F2-11FB-4534-8690-F8F863F08B74}" type="pres">
      <dgm:prSet presAssocID="{823F5282-A760-4917-86BA-1D997FBBCE8E}" presName="hierChild3" presStyleCnt="0"/>
      <dgm:spPr/>
      <dgm:t>
        <a:bodyPr/>
        <a:lstStyle/>
        <a:p>
          <a:endParaRPr lang="zh-TW" altLang="en-US"/>
        </a:p>
      </dgm:t>
    </dgm:pt>
    <dgm:pt modelId="{EF7041B5-BDA4-4213-810F-2228CE9AA44F}" type="pres">
      <dgm:prSet presAssocID="{52822B1C-2F2B-4231-B3D3-689C4ECB9D2D}" presName="Name19" presStyleLbl="parChTrans1D3" presStyleIdx="5" presStyleCnt="7"/>
      <dgm:spPr/>
      <dgm:t>
        <a:bodyPr/>
        <a:lstStyle/>
        <a:p>
          <a:endParaRPr lang="zh-TW" altLang="en-US"/>
        </a:p>
      </dgm:t>
    </dgm:pt>
    <dgm:pt modelId="{77CADB35-8274-4302-AB06-79A47B4B962A}" type="pres">
      <dgm:prSet presAssocID="{C54C4288-D216-4C52-84F1-D8F016F6D471}" presName="Name21" presStyleCnt="0"/>
      <dgm:spPr/>
      <dgm:t>
        <a:bodyPr/>
        <a:lstStyle/>
        <a:p>
          <a:endParaRPr lang="zh-TW" altLang="en-US"/>
        </a:p>
      </dgm:t>
    </dgm:pt>
    <dgm:pt modelId="{22A29F0F-5801-4967-A45E-C8C60AF39019}" type="pres">
      <dgm:prSet presAssocID="{C54C4288-D216-4C52-84F1-D8F016F6D471}" presName="level2Shape" presStyleLbl="node3" presStyleIdx="5" presStyleCnt="7" custScaleY="151527"/>
      <dgm:spPr/>
      <dgm:t>
        <a:bodyPr/>
        <a:lstStyle/>
        <a:p>
          <a:endParaRPr lang="zh-TW" altLang="en-US"/>
        </a:p>
      </dgm:t>
    </dgm:pt>
    <dgm:pt modelId="{28FB8F91-C4B2-4151-BA7C-CC9F4642CF69}" type="pres">
      <dgm:prSet presAssocID="{C54C4288-D216-4C52-84F1-D8F016F6D471}" presName="hierChild3" presStyleCnt="0"/>
      <dgm:spPr/>
      <dgm:t>
        <a:bodyPr/>
        <a:lstStyle/>
        <a:p>
          <a:endParaRPr lang="zh-TW" altLang="en-US"/>
        </a:p>
      </dgm:t>
    </dgm:pt>
    <dgm:pt modelId="{B7EDBDC6-FACD-4332-A77F-63463C6BF7A8}" type="pres">
      <dgm:prSet presAssocID="{EA20E20A-5011-4933-B0CD-D2C55E6213B9}" presName="Name19" presStyleLbl="parChTrans1D4" presStyleIdx="14" presStyleCnt="19"/>
      <dgm:spPr/>
      <dgm:t>
        <a:bodyPr/>
        <a:lstStyle/>
        <a:p>
          <a:endParaRPr lang="zh-TW" altLang="en-US"/>
        </a:p>
      </dgm:t>
    </dgm:pt>
    <dgm:pt modelId="{EEAB222D-A219-4F92-8D14-B3F8690CA05B}" type="pres">
      <dgm:prSet presAssocID="{8190CDDA-3DB7-44DC-BFC2-FB2662F1494B}" presName="Name21" presStyleCnt="0"/>
      <dgm:spPr/>
      <dgm:t>
        <a:bodyPr/>
        <a:lstStyle/>
        <a:p>
          <a:endParaRPr lang="zh-TW" altLang="en-US"/>
        </a:p>
      </dgm:t>
    </dgm:pt>
    <dgm:pt modelId="{D9607E3B-36DD-4540-9370-3218F86E9150}" type="pres">
      <dgm:prSet presAssocID="{8190CDDA-3DB7-44DC-BFC2-FB2662F1494B}" presName="level2Shape" presStyleLbl="node4" presStyleIdx="14" presStyleCnt="19"/>
      <dgm:spPr/>
      <dgm:t>
        <a:bodyPr/>
        <a:lstStyle/>
        <a:p>
          <a:endParaRPr lang="zh-TW" altLang="en-US"/>
        </a:p>
      </dgm:t>
    </dgm:pt>
    <dgm:pt modelId="{282C5CF5-15B1-4D38-AA72-715113578B94}" type="pres">
      <dgm:prSet presAssocID="{8190CDDA-3DB7-44DC-BFC2-FB2662F1494B}" presName="hierChild3" presStyleCnt="0"/>
      <dgm:spPr/>
      <dgm:t>
        <a:bodyPr/>
        <a:lstStyle/>
        <a:p>
          <a:endParaRPr lang="zh-TW" altLang="en-US"/>
        </a:p>
      </dgm:t>
    </dgm:pt>
    <dgm:pt modelId="{EED88A5A-F931-4F29-9268-1FFAF27B084D}" type="pres">
      <dgm:prSet presAssocID="{C25896F9-D0EF-4263-979E-E603DABCA2D1}" presName="Name19" presStyleLbl="parChTrans1D4" presStyleIdx="15" presStyleCnt="19"/>
      <dgm:spPr/>
      <dgm:t>
        <a:bodyPr/>
        <a:lstStyle/>
        <a:p>
          <a:endParaRPr lang="zh-TW" altLang="en-US"/>
        </a:p>
      </dgm:t>
    </dgm:pt>
    <dgm:pt modelId="{9A20F4ED-BE64-420F-B64A-4026538442A8}" type="pres">
      <dgm:prSet presAssocID="{849CF27C-9378-4DA7-8A53-E083941594AF}" presName="Name21" presStyleCnt="0"/>
      <dgm:spPr/>
      <dgm:t>
        <a:bodyPr/>
        <a:lstStyle/>
        <a:p>
          <a:endParaRPr lang="zh-TW" altLang="en-US"/>
        </a:p>
      </dgm:t>
    </dgm:pt>
    <dgm:pt modelId="{4A69D716-2AD4-4A61-85A2-238EEB237F1F}" type="pres">
      <dgm:prSet presAssocID="{849CF27C-9378-4DA7-8A53-E083941594AF}" presName="level2Shape" presStyleLbl="node4" presStyleIdx="15" presStyleCnt="19"/>
      <dgm:spPr/>
      <dgm:t>
        <a:bodyPr/>
        <a:lstStyle/>
        <a:p>
          <a:endParaRPr lang="zh-TW" altLang="en-US"/>
        </a:p>
      </dgm:t>
    </dgm:pt>
    <dgm:pt modelId="{4A37B253-54F6-4DB5-AD61-533980B6A06C}" type="pres">
      <dgm:prSet presAssocID="{849CF27C-9378-4DA7-8A53-E083941594AF}" presName="hierChild3" presStyleCnt="0"/>
      <dgm:spPr/>
      <dgm:t>
        <a:bodyPr/>
        <a:lstStyle/>
        <a:p>
          <a:endParaRPr lang="zh-TW" altLang="en-US"/>
        </a:p>
      </dgm:t>
    </dgm:pt>
    <dgm:pt modelId="{029D5773-F1B4-4782-B623-AC25FF335914}" type="pres">
      <dgm:prSet presAssocID="{6129BF05-EF67-4298-88B7-7136219FC415}" presName="Name19" presStyleLbl="parChTrans1D4" presStyleIdx="16" presStyleCnt="19"/>
      <dgm:spPr/>
      <dgm:t>
        <a:bodyPr/>
        <a:lstStyle/>
        <a:p>
          <a:endParaRPr lang="zh-TW" altLang="en-US"/>
        </a:p>
      </dgm:t>
    </dgm:pt>
    <dgm:pt modelId="{A5F89838-89B9-4519-BDD5-D65B30ABFAEE}" type="pres">
      <dgm:prSet presAssocID="{1589FD74-6E26-4D6D-948E-D08D98A6EF90}" presName="Name21" presStyleCnt="0"/>
      <dgm:spPr/>
    </dgm:pt>
    <dgm:pt modelId="{B9B7256A-5CF9-466A-BCFD-0979D652B6AD}" type="pres">
      <dgm:prSet presAssocID="{1589FD74-6E26-4D6D-948E-D08D98A6EF90}" presName="level2Shape" presStyleLbl="node4" presStyleIdx="16" presStyleCnt="19"/>
      <dgm:spPr/>
      <dgm:t>
        <a:bodyPr/>
        <a:lstStyle/>
        <a:p>
          <a:endParaRPr lang="zh-TW" altLang="en-US"/>
        </a:p>
      </dgm:t>
    </dgm:pt>
    <dgm:pt modelId="{73862BF8-D67A-4ED8-93C8-A30956C4BF68}" type="pres">
      <dgm:prSet presAssocID="{1589FD74-6E26-4D6D-948E-D08D98A6EF90}" presName="hierChild3" presStyleCnt="0"/>
      <dgm:spPr/>
    </dgm:pt>
    <dgm:pt modelId="{D4CD4B0D-5862-4B30-8A80-86FCFD2850EA}" type="pres">
      <dgm:prSet presAssocID="{BBE6CC01-A0EB-4732-A632-D483E7888177}" presName="Name19" presStyleLbl="parChTrans1D3" presStyleIdx="6" presStyleCnt="7"/>
      <dgm:spPr/>
      <dgm:t>
        <a:bodyPr/>
        <a:lstStyle/>
        <a:p>
          <a:endParaRPr lang="zh-TW" altLang="en-US"/>
        </a:p>
      </dgm:t>
    </dgm:pt>
    <dgm:pt modelId="{4A4FB90D-0451-4C93-8B90-FD46EFC012DB}" type="pres">
      <dgm:prSet presAssocID="{03EC023F-E4E3-4AEA-884D-B5E606EB4790}" presName="Name21" presStyleCnt="0"/>
      <dgm:spPr/>
      <dgm:t>
        <a:bodyPr/>
        <a:lstStyle/>
        <a:p>
          <a:endParaRPr lang="zh-TW" altLang="en-US"/>
        </a:p>
      </dgm:t>
    </dgm:pt>
    <dgm:pt modelId="{0C378011-9B6D-4E78-BD2F-E8D604E7F057}" type="pres">
      <dgm:prSet presAssocID="{03EC023F-E4E3-4AEA-884D-B5E606EB4790}" presName="level2Shape" presStyleLbl="node3" presStyleIdx="6" presStyleCnt="7" custScaleY="149704"/>
      <dgm:spPr/>
      <dgm:t>
        <a:bodyPr/>
        <a:lstStyle/>
        <a:p>
          <a:endParaRPr lang="zh-TW" altLang="en-US"/>
        </a:p>
      </dgm:t>
    </dgm:pt>
    <dgm:pt modelId="{9A42664D-8107-4D8B-A07F-5166530DC1AF}" type="pres">
      <dgm:prSet presAssocID="{03EC023F-E4E3-4AEA-884D-B5E606EB4790}" presName="hierChild3" presStyleCnt="0"/>
      <dgm:spPr/>
      <dgm:t>
        <a:bodyPr/>
        <a:lstStyle/>
        <a:p>
          <a:endParaRPr lang="zh-TW" altLang="en-US"/>
        </a:p>
      </dgm:t>
    </dgm:pt>
    <dgm:pt modelId="{8DBC89EB-D8ED-453E-88DD-761113CBFAE2}" type="pres">
      <dgm:prSet presAssocID="{2EDBE7E9-AE33-4594-85B7-6BBF456C9406}" presName="Name19" presStyleLbl="parChTrans1D4" presStyleIdx="17" presStyleCnt="19"/>
      <dgm:spPr/>
      <dgm:t>
        <a:bodyPr/>
        <a:lstStyle/>
        <a:p>
          <a:endParaRPr lang="zh-TW" altLang="en-US"/>
        </a:p>
      </dgm:t>
    </dgm:pt>
    <dgm:pt modelId="{A03DD07C-06E2-4FF3-97E9-182A8C593765}" type="pres">
      <dgm:prSet presAssocID="{374E3EE7-6CDF-454B-8A1D-2FDD275DAD3E}" presName="Name21" presStyleCnt="0"/>
      <dgm:spPr/>
    </dgm:pt>
    <dgm:pt modelId="{38FB9BE3-0EE5-4908-8919-F94E46262EA3}" type="pres">
      <dgm:prSet presAssocID="{374E3EE7-6CDF-454B-8A1D-2FDD275DAD3E}" presName="level2Shape" presStyleLbl="node4" presStyleIdx="17" presStyleCnt="19"/>
      <dgm:spPr/>
      <dgm:t>
        <a:bodyPr/>
        <a:lstStyle/>
        <a:p>
          <a:endParaRPr lang="zh-TW" altLang="en-US"/>
        </a:p>
      </dgm:t>
    </dgm:pt>
    <dgm:pt modelId="{4A24E97F-9070-421A-B187-CE81FB2BCE36}" type="pres">
      <dgm:prSet presAssocID="{374E3EE7-6CDF-454B-8A1D-2FDD275DAD3E}" presName="hierChild3" presStyleCnt="0"/>
      <dgm:spPr/>
    </dgm:pt>
    <dgm:pt modelId="{B99774E2-F993-414D-9941-1C6009480A5A}" type="pres">
      <dgm:prSet presAssocID="{92E3E936-6589-45D6-B093-A8BA3D045828}" presName="Name19" presStyleLbl="parChTrans1D4" presStyleIdx="18" presStyleCnt="19"/>
      <dgm:spPr/>
      <dgm:t>
        <a:bodyPr/>
        <a:lstStyle/>
        <a:p>
          <a:endParaRPr lang="zh-TW" altLang="en-US"/>
        </a:p>
      </dgm:t>
    </dgm:pt>
    <dgm:pt modelId="{E99887D2-B183-4647-BE59-BCBA385C688A}" type="pres">
      <dgm:prSet presAssocID="{490538C1-9E25-474B-A8F2-32E66B3D844C}" presName="Name21" presStyleCnt="0"/>
      <dgm:spPr/>
    </dgm:pt>
    <dgm:pt modelId="{8AB608B2-4839-41C6-B92C-AE6E6D04072B}" type="pres">
      <dgm:prSet presAssocID="{490538C1-9E25-474B-A8F2-32E66B3D844C}" presName="level2Shape" presStyleLbl="node4" presStyleIdx="18" presStyleCnt="19"/>
      <dgm:spPr/>
      <dgm:t>
        <a:bodyPr/>
        <a:lstStyle/>
        <a:p>
          <a:endParaRPr lang="zh-TW" altLang="en-US"/>
        </a:p>
      </dgm:t>
    </dgm:pt>
    <dgm:pt modelId="{4C63C168-6ADF-4A65-A134-73A24E727A76}" type="pres">
      <dgm:prSet presAssocID="{490538C1-9E25-474B-A8F2-32E66B3D844C}" presName="hierChild3" presStyleCnt="0"/>
      <dgm:spPr/>
    </dgm:pt>
    <dgm:pt modelId="{1C6223F3-0D64-4DFD-B384-96C80C2F722E}" type="pres">
      <dgm:prSet presAssocID="{094BAB00-14E6-46C5-B697-211FC192D81A}" presName="Name19" presStyleLbl="parChTrans1D2" presStyleIdx="2" presStyleCnt="3"/>
      <dgm:spPr/>
      <dgm:t>
        <a:bodyPr/>
        <a:lstStyle/>
        <a:p>
          <a:endParaRPr lang="zh-TW" altLang="en-US"/>
        </a:p>
      </dgm:t>
    </dgm:pt>
    <dgm:pt modelId="{57703984-2B44-4D63-A7DE-32D209BFFCEC}" type="pres">
      <dgm:prSet presAssocID="{A0F8C2FF-C63F-44B0-9E4E-6B1C5F5368BC}" presName="Name21" presStyleCnt="0"/>
      <dgm:spPr/>
      <dgm:t>
        <a:bodyPr/>
        <a:lstStyle/>
        <a:p>
          <a:endParaRPr lang="zh-TW" altLang="en-US"/>
        </a:p>
      </dgm:t>
    </dgm:pt>
    <dgm:pt modelId="{70BB7DA7-1582-4B75-9618-179B9EB1A14E}" type="pres">
      <dgm:prSet presAssocID="{A0F8C2FF-C63F-44B0-9E4E-6B1C5F5368BC}" presName="level2Shape" presStyleLbl="node2" presStyleIdx="2" presStyleCnt="3" custScaleX="167885"/>
      <dgm:spPr/>
      <dgm:t>
        <a:bodyPr/>
        <a:lstStyle/>
        <a:p>
          <a:endParaRPr lang="zh-TW" altLang="en-US"/>
        </a:p>
      </dgm:t>
    </dgm:pt>
    <dgm:pt modelId="{53837C4D-A839-4AF4-9B56-DD8B491C898D}" type="pres">
      <dgm:prSet presAssocID="{A0F8C2FF-C63F-44B0-9E4E-6B1C5F5368BC}" presName="hierChild3" presStyleCnt="0"/>
      <dgm:spPr/>
      <dgm:t>
        <a:bodyPr/>
        <a:lstStyle/>
        <a:p>
          <a:endParaRPr lang="zh-TW" altLang="en-US"/>
        </a:p>
      </dgm:t>
    </dgm:pt>
    <dgm:pt modelId="{AB632383-28E7-44AC-8B8C-7A57D50C6FD9}" type="pres">
      <dgm:prSet presAssocID="{DDEB1333-4D85-4E85-A4B8-605747096A81}" presName="bgShapesFlow" presStyleCnt="0"/>
      <dgm:spPr/>
      <dgm:t>
        <a:bodyPr/>
        <a:lstStyle/>
        <a:p>
          <a:endParaRPr lang="zh-TW" altLang="en-US"/>
        </a:p>
      </dgm:t>
    </dgm:pt>
  </dgm:ptLst>
  <dgm:cxnLst>
    <dgm:cxn modelId="{DCA151EB-340E-4EAB-B71D-76F3567140A2}" type="presOf" srcId="{5991D040-B3D7-433C-A0E0-6F288EAB7350}" destId="{DA12D778-B6C3-4B5E-AEB9-E02170E5C070}" srcOrd="0" destOrd="0" presId="urn:microsoft.com/office/officeart/2005/8/layout/hierarchy6"/>
    <dgm:cxn modelId="{3F2B7F68-6361-4F02-9376-7A0D9D48DFA2}" type="presOf" srcId="{094BAB00-14E6-46C5-B697-211FC192D81A}" destId="{1C6223F3-0D64-4DFD-B384-96C80C2F722E}" srcOrd="0" destOrd="0" presId="urn:microsoft.com/office/officeart/2005/8/layout/hierarchy6"/>
    <dgm:cxn modelId="{A41D6E03-8924-4B50-ACD6-1547771D1818}" srcId="{374E3EE7-6CDF-454B-8A1D-2FDD275DAD3E}" destId="{490538C1-9E25-474B-A8F2-32E66B3D844C}" srcOrd="0" destOrd="0" parTransId="{92E3E936-6589-45D6-B093-A8BA3D045828}" sibTransId="{44DEF93F-0065-4766-89E2-F43FBF06D457}"/>
    <dgm:cxn modelId="{6C410A92-AF5F-4CAA-AB17-789609BC6BAE}" srcId="{6AFDB190-8FB3-48E2-884B-E0D278806EE4}" destId="{AFA60134-3616-4CB2-BFF9-E07F451BCCAA}" srcOrd="0" destOrd="0" parTransId="{AD2CCCB9-5BF4-4541-BF05-29B21018BBC6}" sibTransId="{E6DCDF87-50C3-4B34-9DD6-33B368600B61}"/>
    <dgm:cxn modelId="{2AC022D0-2D9F-4EE1-9925-FDB1C35907B5}" type="presOf" srcId="{92E3E936-6589-45D6-B093-A8BA3D045828}" destId="{B99774E2-F993-414D-9941-1C6009480A5A}" srcOrd="0" destOrd="0" presId="urn:microsoft.com/office/officeart/2005/8/layout/hierarchy6"/>
    <dgm:cxn modelId="{76D7EAE0-0DBF-4A46-91A4-55FE8B7C7996}" srcId="{5991D040-B3D7-433C-A0E0-6F288EAB7350}" destId="{C630C18E-4D72-4FDE-A17E-D9B3F2AC0D58}" srcOrd="0" destOrd="0" parTransId="{F0CA07CA-F3D5-4FA6-87F9-DBD21D8A1186}" sibTransId="{C556CC0C-2976-40E8-B3FB-7E896039444F}"/>
    <dgm:cxn modelId="{CBFE8D69-D1FE-49B3-85ED-48DE62CD6490}" srcId="{71E13EB5-6178-4E45-8904-17BD9B1ABA8C}" destId="{E788682A-4887-4906-BC51-6A31E44D3C49}" srcOrd="0" destOrd="0" parTransId="{E3B3A1FE-38EE-4EBB-95B5-85D21907E27E}" sibTransId="{BEB6FD74-0DDE-4190-8953-750A126A5F65}"/>
    <dgm:cxn modelId="{EDFD799B-E531-4702-9430-977A8DCE771B}" srcId="{AE81133D-815D-4C2D-A745-ACB7BADC61CB}" destId="{6AFDB190-8FB3-48E2-884B-E0D278806EE4}" srcOrd="0" destOrd="0" parTransId="{100D73B2-5CEA-423D-8273-1555E85A5CC1}" sibTransId="{8B255879-97BC-4D00-80C2-6F84F3F4CF7E}"/>
    <dgm:cxn modelId="{D16390B9-F247-4AD4-A00A-E51F5135C43F}" type="presOf" srcId="{374E3EE7-6CDF-454B-8A1D-2FDD275DAD3E}" destId="{38FB9BE3-0EE5-4908-8919-F94E46262EA3}" srcOrd="0" destOrd="0" presId="urn:microsoft.com/office/officeart/2005/8/layout/hierarchy6"/>
    <dgm:cxn modelId="{58B68153-AF0C-4E54-8867-887A13B70523}" type="presOf" srcId="{223BF6D7-7FBC-4E95-B2C4-FB0AC649B5CE}" destId="{2814E9F0-90A5-4532-9AD6-B2B26A7793A1}" srcOrd="0" destOrd="0" presId="urn:microsoft.com/office/officeart/2005/8/layout/hierarchy6"/>
    <dgm:cxn modelId="{AE2C79D3-5A7D-42E5-81D8-9269B19F9B7E}" type="presOf" srcId="{AE81133D-815D-4C2D-A745-ACB7BADC61CB}" destId="{743E9DDB-07D8-4CF0-AC0E-CEB5F0F56387}" srcOrd="0" destOrd="0" presId="urn:microsoft.com/office/officeart/2005/8/layout/hierarchy6"/>
    <dgm:cxn modelId="{01DA0C3A-1779-49A7-BE37-ADD84CB10BB0}" type="presOf" srcId="{DB99BCDD-1932-47A9-BD67-19C3F53D3FD9}" destId="{652BA13D-72F0-42AA-BFC5-E88312C266F1}" srcOrd="0" destOrd="0" presId="urn:microsoft.com/office/officeart/2005/8/layout/hierarchy6"/>
    <dgm:cxn modelId="{CE04904B-2D6F-4E25-996F-91F03F22434E}" type="presOf" srcId="{E3B3A1FE-38EE-4EBB-95B5-85D21907E27E}" destId="{0EFB0C57-6500-4239-BE9D-C01AC1C1A5AC}" srcOrd="0" destOrd="0" presId="urn:microsoft.com/office/officeart/2005/8/layout/hierarchy6"/>
    <dgm:cxn modelId="{092F8126-9392-49AE-8199-1BADB1BFD037}" srcId="{DFB6EDA1-E213-40E2-8028-8D945B173941}" destId="{40E17F01-5C44-4E1C-866A-5952965F7D92}" srcOrd="0" destOrd="0" parTransId="{EEA84CB8-C830-4B32-9E25-C3C116BC202F}" sibTransId="{A06F4578-5566-48B1-A1AB-B75D71626292}"/>
    <dgm:cxn modelId="{D0FEEA5F-32F1-416D-80A0-F05520F59667}" type="presOf" srcId="{8190CDDA-3DB7-44DC-BFC2-FB2662F1494B}" destId="{D9607E3B-36DD-4540-9370-3218F86E9150}" srcOrd="0" destOrd="0" presId="urn:microsoft.com/office/officeart/2005/8/layout/hierarchy6"/>
    <dgm:cxn modelId="{9999A242-B5D8-4D52-9268-ABA886A07D90}" type="presOf" srcId="{08ED9F00-7AF3-487B-9861-B55B218BC091}" destId="{1040A2F4-4F3C-4A72-8FE3-E7D284A9B60B}" srcOrd="0" destOrd="0" presId="urn:microsoft.com/office/officeart/2005/8/layout/hierarchy6"/>
    <dgm:cxn modelId="{F4F8AE6A-EC31-46B4-82D6-442407FD29FF}" srcId="{8190CDDA-3DB7-44DC-BFC2-FB2662F1494B}" destId="{849CF27C-9378-4DA7-8A53-E083941594AF}" srcOrd="0" destOrd="0" parTransId="{C25896F9-D0EF-4263-979E-E603DABCA2D1}" sibTransId="{8485030D-45F1-4A75-A593-D7819CFA7D0C}"/>
    <dgm:cxn modelId="{A4D619C7-4740-465A-8EE0-B398D51DD1FF}" srcId="{03F86EAF-A14F-4142-99BA-CAD3AF0246E6}" destId="{223BF6D7-7FBC-4E95-B2C4-FB0AC649B5CE}" srcOrd="0" destOrd="0" parTransId="{74635966-46CD-4941-8621-54F55E508B03}" sibTransId="{7A8000A0-1D25-4E01-A46B-9B7D59463C3D}"/>
    <dgm:cxn modelId="{AB6F740F-D144-463A-B16D-D9F75B48BEA4}" type="presOf" srcId="{41EA5132-2ADF-4F02-A368-DB368D1EC0F7}" destId="{EEE277B4-0785-41A0-BF4A-FF1B4595B907}" srcOrd="0" destOrd="0" presId="urn:microsoft.com/office/officeart/2005/8/layout/hierarchy6"/>
    <dgm:cxn modelId="{0C9B9D24-99D7-48C7-ACEB-3910B5EE7A73}" type="presOf" srcId="{F0CA07CA-F3D5-4FA6-87F9-DBD21D8A1186}" destId="{645C19B3-EBC7-4CCA-BD9D-267CD7C418AE}" srcOrd="0" destOrd="0" presId="urn:microsoft.com/office/officeart/2005/8/layout/hierarchy6"/>
    <dgm:cxn modelId="{9513F9D6-2478-4CB4-9260-B53ED9275FF9}" type="presOf" srcId="{6129BF05-EF67-4298-88B7-7136219FC415}" destId="{029D5773-F1B4-4782-B623-AC25FF335914}" srcOrd="0" destOrd="0" presId="urn:microsoft.com/office/officeart/2005/8/layout/hierarchy6"/>
    <dgm:cxn modelId="{10627850-B87A-49C8-9836-14C584B9D493}" type="presOf" srcId="{8230C793-1E4F-492D-9459-7550144DC6A3}" destId="{069B8A87-7F8F-4BCF-BA47-11FD62BDF8D0}" srcOrd="0" destOrd="0" presId="urn:microsoft.com/office/officeart/2005/8/layout/hierarchy6"/>
    <dgm:cxn modelId="{69352CDF-7A82-4ABC-A9C2-F4B312396491}" srcId="{71E13EB5-6178-4E45-8904-17BD9B1ABA8C}" destId="{A0F8C2FF-C63F-44B0-9E4E-6B1C5F5368BC}" srcOrd="2" destOrd="0" parTransId="{094BAB00-14E6-46C5-B697-211FC192D81A}" sibTransId="{C3206DF7-F519-4979-9C99-0CC991AE998E}"/>
    <dgm:cxn modelId="{45DF11F1-7957-4FA0-855E-E1BE4718E02C}" srcId="{5FFCB5D8-2E25-4D2A-A647-E8AB4130AFE5}" destId="{823F5282-A760-4917-86BA-1D997FBBCE8E}" srcOrd="0" destOrd="0" parTransId="{54842207-4797-4E1E-A852-E2031DDFE317}" sibTransId="{88EECB38-DB16-4D9B-8C68-3F814F015B06}"/>
    <dgm:cxn modelId="{8F5E86CA-E3B9-48F2-93EF-83BCFC019872}" type="presOf" srcId="{BEE240C3-EC86-4C96-A63F-49A993153915}" destId="{F7C9F2E2-B9AF-43CC-A9D0-FDA10AFE4441}" srcOrd="0" destOrd="0" presId="urn:microsoft.com/office/officeart/2005/8/layout/hierarchy6"/>
    <dgm:cxn modelId="{81B7AF3F-643A-4100-B3E9-1E6FC6867D5C}" srcId="{27A196CF-147B-49A3-8DDC-845818C510EA}" destId="{8230C793-1E4F-492D-9459-7550144DC6A3}" srcOrd="0" destOrd="0" parTransId="{BEE240C3-EC86-4C96-A63F-49A993153915}" sibTransId="{3902D60C-9614-4122-9810-30B5F49571FA}"/>
    <dgm:cxn modelId="{C37C66EA-9230-4411-BFE3-8AB55A4474F2}" srcId="{DDEB1333-4D85-4E85-A4B8-605747096A81}" destId="{71E13EB5-6178-4E45-8904-17BD9B1ABA8C}" srcOrd="0" destOrd="0" parTransId="{DB4B03D6-AB73-48CD-883D-D5EBC6F91D8F}" sibTransId="{F9B61386-4D34-4086-97D5-6D8D9E475B8C}"/>
    <dgm:cxn modelId="{8B8E7265-5D4B-494D-8BDF-829303DAA84B}" srcId="{C54C4288-D216-4C52-84F1-D8F016F6D471}" destId="{8190CDDA-3DB7-44DC-BFC2-FB2662F1494B}" srcOrd="0" destOrd="0" parTransId="{EA20E20A-5011-4933-B0CD-D2C55E6213B9}" sibTransId="{B56933C3-5703-4792-BD36-299FBBD81F52}"/>
    <dgm:cxn modelId="{57B58CC9-39E6-4EAB-8E78-B9B5F6D138AA}" type="presOf" srcId="{C41B5689-9AC8-4C63-9172-E2A6429FACBB}" destId="{548FB0A7-6E48-4B59-BEEE-148EB2FFF336}" srcOrd="0" destOrd="0" presId="urn:microsoft.com/office/officeart/2005/8/layout/hierarchy6"/>
    <dgm:cxn modelId="{4846DC16-60D5-4EF7-B928-78E5FBCC3734}" type="presOf" srcId="{AD2CCCB9-5BF4-4541-BF05-29B21018BBC6}" destId="{540E87DC-FCB9-48F8-B002-9A31951BE180}" srcOrd="0" destOrd="0" presId="urn:microsoft.com/office/officeart/2005/8/layout/hierarchy6"/>
    <dgm:cxn modelId="{E69442A9-2CFE-4BF2-A3C8-94478F543140}" type="presOf" srcId="{DFB6EDA1-E213-40E2-8028-8D945B173941}" destId="{40404C4A-E28B-4F71-81E2-038AEA275717}" srcOrd="0" destOrd="0" presId="urn:microsoft.com/office/officeart/2005/8/layout/hierarchy6"/>
    <dgm:cxn modelId="{9F34B729-FB80-4DB8-8260-F6423AA4577D}" srcId="{8D3082CB-17A5-40E6-A5E0-B589F81D3B6C}" destId="{03EC023F-E4E3-4AEA-884D-B5E606EB4790}" srcOrd="6" destOrd="0" parTransId="{BBE6CC01-A0EB-4732-A632-D483E7888177}" sibTransId="{C0D6F4C0-607E-46ED-A042-D00F923D0472}"/>
    <dgm:cxn modelId="{BCF53D50-C88A-4D79-B5C7-ECDB8686BD3F}" type="presOf" srcId="{942BC17B-B71A-401A-9496-E7822C40EA18}" destId="{C0405854-861B-4EBF-A301-308C874B64FB}" srcOrd="0" destOrd="0" presId="urn:microsoft.com/office/officeart/2005/8/layout/hierarchy6"/>
    <dgm:cxn modelId="{E8A04BBD-DA74-4A2F-913F-EA3D172A88A7}" type="presOf" srcId="{AFA60134-3616-4CB2-BFF9-E07F451BCCAA}" destId="{756DA64D-E81A-4621-925B-FBFCF01CE896}" srcOrd="0" destOrd="0" presId="urn:microsoft.com/office/officeart/2005/8/layout/hierarchy6"/>
    <dgm:cxn modelId="{696FDF3A-B5A1-4ED3-A091-AC4320181322}" srcId="{8D3082CB-17A5-40E6-A5E0-B589F81D3B6C}" destId="{750807EA-718F-4617-9283-4520EF08CA79}" srcOrd="0" destOrd="0" parTransId="{7229B8B0-D62B-4C86-9CDB-F76B7D1D8326}" sibTransId="{3A01352B-CDBC-40F3-9BEA-F0C34C7D839F}"/>
    <dgm:cxn modelId="{73C82530-7257-4523-B5F8-8AD842B17AE5}" type="presOf" srcId="{5FFCB5D8-2E25-4D2A-A647-E8AB4130AFE5}" destId="{859EA69B-858F-4C5C-9038-209CFC8F47A5}" srcOrd="0" destOrd="0" presId="urn:microsoft.com/office/officeart/2005/8/layout/hierarchy6"/>
    <dgm:cxn modelId="{20AAD1BA-BF1C-4951-A0D9-990D20567948}" type="presOf" srcId="{750807EA-718F-4617-9283-4520EF08CA79}" destId="{94C8B5D3-A8D2-4318-860F-C77A7EB713A3}" srcOrd="0" destOrd="0" presId="urn:microsoft.com/office/officeart/2005/8/layout/hierarchy6"/>
    <dgm:cxn modelId="{CD13B201-86C9-4E67-92BD-2489A552DC18}" srcId="{8D3082CB-17A5-40E6-A5E0-B589F81D3B6C}" destId="{27A196CF-147B-49A3-8DDC-845818C510EA}" srcOrd="4" destOrd="0" parTransId="{18869209-02C8-4CFD-B0FD-001864F817F8}" sibTransId="{85E983C8-4794-4307-8599-C23FC871954A}"/>
    <dgm:cxn modelId="{9C9BFF51-899E-4D6F-ABC3-492E4CB62479}" type="presOf" srcId="{40E17F01-5C44-4E1C-866A-5952965F7D92}" destId="{6C7FB431-37B2-423E-8416-BC776AB1C7FB}" srcOrd="0" destOrd="0" presId="urn:microsoft.com/office/officeart/2005/8/layout/hierarchy6"/>
    <dgm:cxn modelId="{9EE16D2A-D653-4B04-BE98-1B32CEB13C67}" srcId="{8D3082CB-17A5-40E6-A5E0-B589F81D3B6C}" destId="{C54C4288-D216-4C52-84F1-D8F016F6D471}" srcOrd="5" destOrd="0" parTransId="{52822B1C-2F2B-4231-B3D3-689C4ECB9D2D}" sibTransId="{378D3322-3171-4F20-B1DF-E5B569ED4661}"/>
    <dgm:cxn modelId="{C381A771-1CC0-46E0-8756-A92A4040F696}" srcId="{750807EA-718F-4617-9283-4520EF08CA79}" destId="{03F86EAF-A14F-4142-99BA-CAD3AF0246E6}" srcOrd="0" destOrd="0" parTransId="{DB99BCDD-1932-47A9-BD67-19C3F53D3FD9}" sibTransId="{598722D7-A00B-400C-B2BD-30D981A5D113}"/>
    <dgm:cxn modelId="{80B7B68F-6196-4BF5-BDD5-9D91F1B8FCD4}" type="presOf" srcId="{BBE6CC01-A0EB-4732-A632-D483E7888177}" destId="{D4CD4B0D-5862-4B30-8A80-86FCFD2850EA}" srcOrd="0" destOrd="0" presId="urn:microsoft.com/office/officeart/2005/8/layout/hierarchy6"/>
    <dgm:cxn modelId="{887B9643-43EF-4F8A-A814-C0732BFA51A0}" srcId="{03EC023F-E4E3-4AEA-884D-B5E606EB4790}" destId="{374E3EE7-6CDF-454B-8A1D-2FDD275DAD3E}" srcOrd="0" destOrd="0" parTransId="{2EDBE7E9-AE33-4594-85B7-6BBF456C9406}" sibTransId="{BED25D47-C91A-474C-87FB-0B8310A62F2C}"/>
    <dgm:cxn modelId="{F5D3F3D5-7A77-4961-8D02-353CF4F4746A}" type="presOf" srcId="{C54C4288-D216-4C52-84F1-D8F016F6D471}" destId="{22A29F0F-5801-4967-A45E-C8C60AF39019}" srcOrd="0" destOrd="0" presId="urn:microsoft.com/office/officeart/2005/8/layout/hierarchy6"/>
    <dgm:cxn modelId="{E86370D5-708D-4DD4-B687-B7085D76A176}" type="presOf" srcId="{54842207-4797-4E1E-A852-E2031DDFE317}" destId="{ECCAC4C5-91EB-4BBC-92AC-5AF04707122E}" srcOrd="0" destOrd="0" presId="urn:microsoft.com/office/officeart/2005/8/layout/hierarchy6"/>
    <dgm:cxn modelId="{65AD2721-EAA4-402E-AE73-093310552F75}" type="presOf" srcId="{100D73B2-5CEA-423D-8273-1555E85A5CC1}" destId="{EF479B38-3CBE-4302-8BC3-CBC061687D62}" srcOrd="0" destOrd="0" presId="urn:microsoft.com/office/officeart/2005/8/layout/hierarchy6"/>
    <dgm:cxn modelId="{1635FB11-0926-42D4-8159-88DCE839C6A6}" type="presOf" srcId="{8D3082CB-17A5-40E6-A5E0-B589F81D3B6C}" destId="{A63C4AF6-02EF-4627-92AA-6E1CC75BE06D}" srcOrd="0" destOrd="0" presId="urn:microsoft.com/office/officeart/2005/8/layout/hierarchy6"/>
    <dgm:cxn modelId="{30669EED-BDD4-4D0F-AC84-83FD1903035E}" srcId="{8230C793-1E4F-492D-9459-7550144DC6A3}" destId="{5FFCB5D8-2E25-4D2A-A647-E8AB4130AFE5}" srcOrd="0" destOrd="0" parTransId="{AE71BC6D-DAD3-4068-BA36-031B9AEED372}" sibTransId="{54B6E265-ED7D-4BAD-81EB-6FA98A0C0C37}"/>
    <dgm:cxn modelId="{59FDCF3D-4C60-4A53-8D42-8657C68AE4BB}" srcId="{71E13EB5-6178-4E45-8904-17BD9B1ABA8C}" destId="{8D3082CB-17A5-40E6-A5E0-B589F81D3B6C}" srcOrd="1" destOrd="0" parTransId="{8CC8CC2F-9C0B-4B98-824C-279C89F2C5E4}" sibTransId="{B89D2559-6D90-4111-BABD-99C8091495DA}"/>
    <dgm:cxn modelId="{AF3674C4-ACF6-4067-A049-701F6C41108B}" type="presOf" srcId="{11AC5C83-2750-460D-989F-68E88E135485}" destId="{570EEB70-186F-4D21-94E0-0B74A66F9EDA}" srcOrd="0" destOrd="0" presId="urn:microsoft.com/office/officeart/2005/8/layout/hierarchy6"/>
    <dgm:cxn modelId="{DD00A567-E5DA-42EA-8DF1-02E2F98266E7}" type="presOf" srcId="{D03C860E-5F75-4A40-91E6-C13CC4418479}" destId="{1344AEB4-BB5D-4439-919D-EA91648274F2}" srcOrd="0" destOrd="0" presId="urn:microsoft.com/office/officeart/2005/8/layout/hierarchy6"/>
    <dgm:cxn modelId="{8DF61C71-CE3F-49F4-88EA-304BCDB1F95B}" type="presOf" srcId="{C630C18E-4D72-4FDE-A17E-D9B3F2AC0D58}" destId="{9D3FED1B-4E86-4087-9A71-6458064F9ED4}" srcOrd="0" destOrd="0" presId="urn:microsoft.com/office/officeart/2005/8/layout/hierarchy6"/>
    <dgm:cxn modelId="{5FA65CE3-B8D4-4CF0-8E16-C62CA85DF73F}" type="presOf" srcId="{1589FD74-6E26-4D6D-948E-D08D98A6EF90}" destId="{B9B7256A-5CF9-466A-BCFD-0979D652B6AD}" srcOrd="0" destOrd="0" presId="urn:microsoft.com/office/officeart/2005/8/layout/hierarchy6"/>
    <dgm:cxn modelId="{E32141D3-4FCE-4524-A242-EE3737BDD28F}" type="presOf" srcId="{AE71BC6D-DAD3-4068-BA36-031B9AEED372}" destId="{4DF1EA78-14F1-4755-B04E-6FDAB4EBA609}" srcOrd="0" destOrd="0" presId="urn:microsoft.com/office/officeart/2005/8/layout/hierarchy6"/>
    <dgm:cxn modelId="{8132D6F4-D076-4A48-80D3-0317FAC908E2}" srcId="{849CF27C-9378-4DA7-8A53-E083941594AF}" destId="{1589FD74-6E26-4D6D-948E-D08D98A6EF90}" srcOrd="0" destOrd="0" parTransId="{6129BF05-EF67-4298-88B7-7136219FC415}" sibTransId="{FF93C4EC-4DC8-4DFE-A461-0EC18C11C3FA}"/>
    <dgm:cxn modelId="{CE966F4E-610E-4ACD-A251-D311F41E9CD4}" srcId="{886849D6-113A-46E9-9137-8BCC7F8B8DA1}" destId="{DFB6EDA1-E213-40E2-8028-8D945B173941}" srcOrd="0" destOrd="0" parTransId="{D2A0C689-7999-4109-AC77-49D3F389DA05}" sibTransId="{667A88D7-4080-4B0C-8D1D-BF23368E4718}"/>
    <dgm:cxn modelId="{BD3F8CD0-EF7D-42F0-883E-EFD0C878027F}" srcId="{8D3082CB-17A5-40E6-A5E0-B589F81D3B6C}" destId="{A50C8319-1906-40DF-BEA3-A13EB964F7D4}" srcOrd="1" destOrd="0" parTransId="{41EA5132-2ADF-4F02-A368-DB368D1EC0F7}" sibTransId="{5AE989EC-66C6-4444-A586-59EFC5D42E3B}"/>
    <dgm:cxn modelId="{016E4B38-153C-4C74-A6E9-9F5998B6EE07}" type="presOf" srcId="{2EDBE7E9-AE33-4594-85B7-6BBF456C9406}" destId="{8DBC89EB-D8ED-453E-88DD-761113CBFAE2}" srcOrd="0" destOrd="0" presId="urn:microsoft.com/office/officeart/2005/8/layout/hierarchy6"/>
    <dgm:cxn modelId="{D68BF1F8-F817-4344-9504-D1E159E2C0A8}" type="presOf" srcId="{8CC8CC2F-9C0B-4B98-824C-279C89F2C5E4}" destId="{5C2406B5-9DF3-45B1-B206-31A076580D0C}" srcOrd="0" destOrd="0" presId="urn:microsoft.com/office/officeart/2005/8/layout/hierarchy6"/>
    <dgm:cxn modelId="{2CF27BBE-014E-4748-87AF-AC283337F632}" type="presOf" srcId="{C25896F9-D0EF-4263-979E-E603DABCA2D1}" destId="{EED88A5A-F931-4F29-9268-1FFAF27B084D}" srcOrd="0" destOrd="0" presId="urn:microsoft.com/office/officeart/2005/8/layout/hierarchy6"/>
    <dgm:cxn modelId="{441221B5-B455-49F6-AFFF-2B701BB472EC}" type="presOf" srcId="{823F5282-A760-4917-86BA-1D997FBBCE8E}" destId="{D28C489D-0612-428D-AB3F-E65F6CE68058}" srcOrd="0" destOrd="0" presId="urn:microsoft.com/office/officeart/2005/8/layout/hierarchy6"/>
    <dgm:cxn modelId="{6DCBC2B1-8636-49BA-B85F-C9D31B90F59A}" type="presOf" srcId="{CF131677-3603-4AF1-B820-BB2C7D97A9BD}" destId="{AFB0B9D5-9475-4F32-8824-50FF772C9FF3}" srcOrd="0" destOrd="0" presId="urn:microsoft.com/office/officeart/2005/8/layout/hierarchy6"/>
    <dgm:cxn modelId="{6010F080-EF4E-415C-944A-676A2E2A220E}" type="presOf" srcId="{886849D6-113A-46E9-9137-8BCC7F8B8DA1}" destId="{8762EE0F-E115-49AA-8DF4-5EEBCD8000B8}" srcOrd="0" destOrd="0" presId="urn:microsoft.com/office/officeart/2005/8/layout/hierarchy6"/>
    <dgm:cxn modelId="{332B8AED-2B15-4459-8AF6-28C628B47521}" srcId="{C630C18E-4D72-4FDE-A17E-D9B3F2AC0D58}" destId="{11AC5C83-2750-460D-989F-68E88E135485}" srcOrd="0" destOrd="0" parTransId="{942BC17B-B71A-401A-9496-E7822C40EA18}" sibTransId="{69BA5F38-3E1A-4307-960D-FDBA1B379341}"/>
    <dgm:cxn modelId="{7E1AE0D6-0CB2-4208-8E08-2014E544B481}" type="presOf" srcId="{18869209-02C8-4CFD-B0FD-001864F817F8}" destId="{39286B76-A4AC-45C2-82C6-BA7DF09EFCC9}" srcOrd="0" destOrd="0" presId="urn:microsoft.com/office/officeart/2005/8/layout/hierarchy6"/>
    <dgm:cxn modelId="{A0DF9DA5-1536-47A2-B4C3-B6B6415F3F30}" type="presOf" srcId="{1C243DFB-55B6-4B63-A861-7972F5B365C1}" destId="{2527EFA4-6660-40AD-B8F6-BB309A3E3F95}" srcOrd="0" destOrd="0" presId="urn:microsoft.com/office/officeart/2005/8/layout/hierarchy6"/>
    <dgm:cxn modelId="{9E1FEC3B-7098-4247-B8F0-3D221FF60DF7}" type="presOf" srcId="{71E13EB5-6178-4E45-8904-17BD9B1ABA8C}" destId="{7FF897A5-E826-4849-AE1D-95C402C2ECE0}" srcOrd="0" destOrd="0" presId="urn:microsoft.com/office/officeart/2005/8/layout/hierarchy6"/>
    <dgm:cxn modelId="{DD4F8026-3456-4F8C-951A-B110BDB143D4}" type="presOf" srcId="{74635966-46CD-4941-8621-54F55E508B03}" destId="{EA9EA7E8-A98F-421E-B0CE-B80CA5362904}" srcOrd="0" destOrd="0" presId="urn:microsoft.com/office/officeart/2005/8/layout/hierarchy6"/>
    <dgm:cxn modelId="{38D70D56-B052-4963-9497-853CAD055713}" type="presOf" srcId="{8EBCA6D9-AC29-4980-B04B-B14A8D02E82E}" destId="{CB5CCAD8-950E-4A4E-8C9E-9B41FAF59488}" srcOrd="0" destOrd="0" presId="urn:microsoft.com/office/officeart/2005/8/layout/hierarchy6"/>
    <dgm:cxn modelId="{97730F43-F0DB-462C-A86A-303577B27660}" type="presOf" srcId="{03EC023F-E4E3-4AEA-884D-B5E606EB4790}" destId="{0C378011-9B6D-4E78-BD2F-E8D604E7F057}" srcOrd="0" destOrd="0" presId="urn:microsoft.com/office/officeart/2005/8/layout/hierarchy6"/>
    <dgm:cxn modelId="{A99ACA8A-7901-46F9-9BD7-A3120E868DFE}" type="presOf" srcId="{A50C8319-1906-40DF-BEA3-A13EB964F7D4}" destId="{8BFA6B27-3628-4B9C-8B47-A0A01239D1FB}" srcOrd="0" destOrd="0" presId="urn:microsoft.com/office/officeart/2005/8/layout/hierarchy6"/>
    <dgm:cxn modelId="{10DFA552-B4FB-4D83-BED3-E5B416578D5D}" type="presOf" srcId="{52822B1C-2F2B-4231-B3D3-689C4ECB9D2D}" destId="{EF7041B5-BDA4-4213-810F-2228CE9AA44F}" srcOrd="0" destOrd="0" presId="urn:microsoft.com/office/officeart/2005/8/layout/hierarchy6"/>
    <dgm:cxn modelId="{E93E94B2-A826-4869-BF47-11FEBD40103F}" srcId="{8D3082CB-17A5-40E6-A5E0-B589F81D3B6C}" destId="{886849D6-113A-46E9-9137-8BCC7F8B8DA1}" srcOrd="3" destOrd="0" parTransId="{C41B5689-9AC8-4C63-9172-E2A6429FACBB}" sibTransId="{42FAF4A1-534A-471D-A99C-4D5B3BE729F2}"/>
    <dgm:cxn modelId="{9E293EBF-D1B5-40C4-A6C4-BE8000F65909}" type="presOf" srcId="{DDEB1333-4D85-4E85-A4B8-605747096A81}" destId="{2ECDE5BF-DD25-4AEA-9655-79EC42ED62DB}" srcOrd="0" destOrd="0" presId="urn:microsoft.com/office/officeart/2005/8/layout/hierarchy6"/>
    <dgm:cxn modelId="{0B1692C1-F2F4-4EB6-AE7C-32C806A39159}" type="presOf" srcId="{E613A63D-9558-44E8-B7AD-2927CDF2E913}" destId="{32D3ACFB-D737-45E5-98BE-0A9934444A36}" srcOrd="0" destOrd="0" presId="urn:microsoft.com/office/officeart/2005/8/layout/hierarchy6"/>
    <dgm:cxn modelId="{573DA778-3F32-4E84-AD46-E05EB3138E53}" type="presOf" srcId="{D2A0C689-7999-4109-AC77-49D3F389DA05}" destId="{E79E3084-48FF-4579-B34F-20409D1BF911}" srcOrd="0" destOrd="0" presId="urn:microsoft.com/office/officeart/2005/8/layout/hierarchy6"/>
    <dgm:cxn modelId="{E9B9B501-04A8-42AA-BF63-409F1AE3AEBD}" type="presOf" srcId="{490538C1-9E25-474B-A8F2-32E66B3D844C}" destId="{8AB608B2-4839-41C6-B92C-AE6E6D04072B}" srcOrd="0" destOrd="0" presId="urn:microsoft.com/office/officeart/2005/8/layout/hierarchy6"/>
    <dgm:cxn modelId="{F80C34B9-C784-4DAB-A96C-DC5B29292CFD}" type="presOf" srcId="{03F86EAF-A14F-4142-99BA-CAD3AF0246E6}" destId="{229D5735-BFA7-4816-8249-3A85F9CAB825}" srcOrd="0" destOrd="0" presId="urn:microsoft.com/office/officeart/2005/8/layout/hierarchy6"/>
    <dgm:cxn modelId="{AEDB06D2-E83E-4B18-8293-7B3842380395}" type="presOf" srcId="{EA20E20A-5011-4933-B0CD-D2C55E6213B9}" destId="{B7EDBDC6-FACD-4332-A77F-63463C6BF7A8}" srcOrd="0" destOrd="0" presId="urn:microsoft.com/office/officeart/2005/8/layout/hierarchy6"/>
    <dgm:cxn modelId="{CCA9CE42-F0C2-4197-B40F-080F34B56FBC}" type="presOf" srcId="{EEA84CB8-C830-4B32-9E25-C3C116BC202F}" destId="{09700AC0-A94B-47E2-91CE-3B93C7B918CC}" srcOrd="0" destOrd="0" presId="urn:microsoft.com/office/officeart/2005/8/layout/hierarchy6"/>
    <dgm:cxn modelId="{FA6859A3-38BE-4392-94F9-9837D80B59AC}" type="presOf" srcId="{27A196CF-147B-49A3-8DDC-845818C510EA}" destId="{5835C4B8-E317-4A5A-9151-D5B566C541E0}" srcOrd="0" destOrd="0" presId="urn:microsoft.com/office/officeart/2005/8/layout/hierarchy6"/>
    <dgm:cxn modelId="{F88801BF-580E-477E-9859-F2C8FD45DA9D}" type="presOf" srcId="{7229B8B0-D62B-4C86-9CDB-F76B7D1D8326}" destId="{15F6ADD3-04D4-4250-86F6-C0B5B1CFC94F}" srcOrd="0" destOrd="0" presId="urn:microsoft.com/office/officeart/2005/8/layout/hierarchy6"/>
    <dgm:cxn modelId="{EC404872-E051-488A-A554-A5CFF10A38AB}" srcId="{D03C860E-5F75-4A40-91E6-C13CC4418479}" destId="{AE81133D-815D-4C2D-A745-ACB7BADC61CB}" srcOrd="0" destOrd="0" parTransId="{8EBCA6D9-AC29-4980-B04B-B14A8D02E82E}" sibTransId="{7FB55A6C-9752-4F7D-92DE-375D57767E7C}"/>
    <dgm:cxn modelId="{804368F0-6190-4E9F-81E0-E0F63D978D0B}" srcId="{A50C8319-1906-40DF-BEA3-A13EB964F7D4}" destId="{5991D040-B3D7-433C-A0E0-6F288EAB7350}" srcOrd="0" destOrd="0" parTransId="{08ED9F00-7AF3-487B-9861-B55B218BC091}" sibTransId="{3928A091-A448-463A-A7A4-7BDB6AFF13DF}"/>
    <dgm:cxn modelId="{B9ABB1F6-5A14-4F79-A4A9-367D00C24739}" type="presOf" srcId="{A0F8C2FF-C63F-44B0-9E4E-6B1C5F5368BC}" destId="{70BB7DA7-1582-4B75-9618-179B9EB1A14E}" srcOrd="0" destOrd="0" presId="urn:microsoft.com/office/officeart/2005/8/layout/hierarchy6"/>
    <dgm:cxn modelId="{A66C1C2C-EF3B-4460-9C09-CA4C94785467}" srcId="{8D3082CB-17A5-40E6-A5E0-B589F81D3B6C}" destId="{D03C860E-5F75-4A40-91E6-C13CC4418479}" srcOrd="2" destOrd="0" parTransId="{CF131677-3603-4AF1-B820-BB2C7D97A9BD}" sibTransId="{53C5E830-4F02-4D38-9C79-4A648B069567}"/>
    <dgm:cxn modelId="{9BB195DA-8274-42E7-B1F7-2C2E9FF01A13}" type="presOf" srcId="{6AFDB190-8FB3-48E2-884B-E0D278806EE4}" destId="{14F2CD3E-9077-4A33-B63B-C51423E23944}" srcOrd="0" destOrd="0" presId="urn:microsoft.com/office/officeart/2005/8/layout/hierarchy6"/>
    <dgm:cxn modelId="{FCFD6F0C-48C0-4AA4-9FF2-C415197D86D3}" type="presOf" srcId="{E788682A-4887-4906-BC51-6A31E44D3C49}" destId="{7C821BC1-A604-4DA9-A434-61839DDC6E09}" srcOrd="0" destOrd="0" presId="urn:microsoft.com/office/officeart/2005/8/layout/hierarchy6"/>
    <dgm:cxn modelId="{82D31DA9-2F78-4ADD-A28E-AA816C115A6D}" srcId="{40E17F01-5C44-4E1C-866A-5952965F7D92}" destId="{E613A63D-9558-44E8-B7AD-2927CDF2E913}" srcOrd="0" destOrd="0" parTransId="{1C243DFB-55B6-4B63-A861-7972F5B365C1}" sibTransId="{F8DBD20F-876C-4D8C-9E6D-FE49F447C85E}"/>
    <dgm:cxn modelId="{D3BEFA64-57D6-4EDB-8EB8-A75C3145F4B6}" type="presOf" srcId="{849CF27C-9378-4DA7-8A53-E083941594AF}" destId="{4A69D716-2AD4-4A61-85A2-238EEB237F1F}" srcOrd="0" destOrd="0" presId="urn:microsoft.com/office/officeart/2005/8/layout/hierarchy6"/>
    <dgm:cxn modelId="{AACA6385-34BD-4677-B0F7-A473F999DBDE}" type="presParOf" srcId="{2ECDE5BF-DD25-4AEA-9655-79EC42ED62DB}" destId="{F12882DD-E45B-4C5E-9308-2A40021F8E54}" srcOrd="0" destOrd="0" presId="urn:microsoft.com/office/officeart/2005/8/layout/hierarchy6"/>
    <dgm:cxn modelId="{3F93D4EC-5407-4F2A-8EA2-CB17C3C7268F}" type="presParOf" srcId="{F12882DD-E45B-4C5E-9308-2A40021F8E54}" destId="{8DDA1FD0-27E1-4781-9ECD-C9C3ED5DBADC}" srcOrd="0" destOrd="0" presId="urn:microsoft.com/office/officeart/2005/8/layout/hierarchy6"/>
    <dgm:cxn modelId="{9A05E6EF-DA5B-414F-857A-877584F81960}" type="presParOf" srcId="{8DDA1FD0-27E1-4781-9ECD-C9C3ED5DBADC}" destId="{24C24186-FE34-42A9-8BAF-80FC69765B44}" srcOrd="0" destOrd="0" presId="urn:microsoft.com/office/officeart/2005/8/layout/hierarchy6"/>
    <dgm:cxn modelId="{C824182A-13E6-4172-ABF8-C6C3E341EB9D}" type="presParOf" srcId="{24C24186-FE34-42A9-8BAF-80FC69765B44}" destId="{7FF897A5-E826-4849-AE1D-95C402C2ECE0}" srcOrd="0" destOrd="0" presId="urn:microsoft.com/office/officeart/2005/8/layout/hierarchy6"/>
    <dgm:cxn modelId="{5F388873-1D68-4A52-999D-4F725CBF0D4F}" type="presParOf" srcId="{24C24186-FE34-42A9-8BAF-80FC69765B44}" destId="{EAD2725B-AD0A-4C1B-AAD6-17FD6D69EF4C}" srcOrd="1" destOrd="0" presId="urn:microsoft.com/office/officeart/2005/8/layout/hierarchy6"/>
    <dgm:cxn modelId="{FAE5B6F0-9BFD-4498-AF01-F1F1CBBF9FF9}" type="presParOf" srcId="{EAD2725B-AD0A-4C1B-AAD6-17FD6D69EF4C}" destId="{0EFB0C57-6500-4239-BE9D-C01AC1C1A5AC}" srcOrd="0" destOrd="0" presId="urn:microsoft.com/office/officeart/2005/8/layout/hierarchy6"/>
    <dgm:cxn modelId="{EB09EF7F-8690-4A59-8F8F-FF92E47EE08F}" type="presParOf" srcId="{EAD2725B-AD0A-4C1B-AAD6-17FD6D69EF4C}" destId="{38C99C28-45AE-48AB-BF32-388958509390}" srcOrd="1" destOrd="0" presId="urn:microsoft.com/office/officeart/2005/8/layout/hierarchy6"/>
    <dgm:cxn modelId="{3EA1DDE7-70DF-497A-A31A-FC88389D8A26}" type="presParOf" srcId="{38C99C28-45AE-48AB-BF32-388958509390}" destId="{7C821BC1-A604-4DA9-A434-61839DDC6E09}" srcOrd="0" destOrd="0" presId="urn:microsoft.com/office/officeart/2005/8/layout/hierarchy6"/>
    <dgm:cxn modelId="{C37CC2FD-33CF-4EEF-81B9-C9E063C70647}" type="presParOf" srcId="{38C99C28-45AE-48AB-BF32-388958509390}" destId="{B4CB192B-D9AC-44CC-A58E-36C836F7210D}" srcOrd="1" destOrd="0" presId="urn:microsoft.com/office/officeart/2005/8/layout/hierarchy6"/>
    <dgm:cxn modelId="{0B60C435-F510-4F34-B6A5-DEF1F97C4DAD}" type="presParOf" srcId="{EAD2725B-AD0A-4C1B-AAD6-17FD6D69EF4C}" destId="{5C2406B5-9DF3-45B1-B206-31A076580D0C}" srcOrd="2" destOrd="0" presId="urn:microsoft.com/office/officeart/2005/8/layout/hierarchy6"/>
    <dgm:cxn modelId="{FE58DB50-1249-40BE-979E-49F85CCA1632}" type="presParOf" srcId="{EAD2725B-AD0A-4C1B-AAD6-17FD6D69EF4C}" destId="{C11F73F4-EB13-4F9E-953C-9F6D660268C6}" srcOrd="3" destOrd="0" presId="urn:microsoft.com/office/officeart/2005/8/layout/hierarchy6"/>
    <dgm:cxn modelId="{F1A20641-D4D6-4D80-9316-0E92D30A1498}" type="presParOf" srcId="{C11F73F4-EB13-4F9E-953C-9F6D660268C6}" destId="{A63C4AF6-02EF-4627-92AA-6E1CC75BE06D}" srcOrd="0" destOrd="0" presId="urn:microsoft.com/office/officeart/2005/8/layout/hierarchy6"/>
    <dgm:cxn modelId="{8C74CCA4-3888-4C98-A894-1DEB5ACC6541}" type="presParOf" srcId="{C11F73F4-EB13-4F9E-953C-9F6D660268C6}" destId="{C97CB59E-728E-4BFC-A7D8-979E0BA51CEB}" srcOrd="1" destOrd="0" presId="urn:microsoft.com/office/officeart/2005/8/layout/hierarchy6"/>
    <dgm:cxn modelId="{CC8CD54D-8A03-4337-BA4D-E7AA3704B414}" type="presParOf" srcId="{C97CB59E-728E-4BFC-A7D8-979E0BA51CEB}" destId="{15F6ADD3-04D4-4250-86F6-C0B5B1CFC94F}" srcOrd="0" destOrd="0" presId="urn:microsoft.com/office/officeart/2005/8/layout/hierarchy6"/>
    <dgm:cxn modelId="{21897E3B-1B65-4CB6-8C86-7FCE3B42BE7A}" type="presParOf" srcId="{C97CB59E-728E-4BFC-A7D8-979E0BA51CEB}" destId="{6A178D95-132B-4105-89A6-F4102C49F2BA}" srcOrd="1" destOrd="0" presId="urn:microsoft.com/office/officeart/2005/8/layout/hierarchy6"/>
    <dgm:cxn modelId="{FF18C79C-1B82-47D9-A436-D9C357888447}" type="presParOf" srcId="{6A178D95-132B-4105-89A6-F4102C49F2BA}" destId="{94C8B5D3-A8D2-4318-860F-C77A7EB713A3}" srcOrd="0" destOrd="0" presId="urn:microsoft.com/office/officeart/2005/8/layout/hierarchy6"/>
    <dgm:cxn modelId="{569DD8EE-2FAF-4820-BE2B-9E138B96FA1E}" type="presParOf" srcId="{6A178D95-132B-4105-89A6-F4102C49F2BA}" destId="{FF2C3730-E66B-4B01-B1A8-22C976196127}" srcOrd="1" destOrd="0" presId="urn:microsoft.com/office/officeart/2005/8/layout/hierarchy6"/>
    <dgm:cxn modelId="{D74E11C6-E04C-4745-A21A-5DC46FAACBF3}" type="presParOf" srcId="{FF2C3730-E66B-4B01-B1A8-22C976196127}" destId="{652BA13D-72F0-42AA-BFC5-E88312C266F1}" srcOrd="0" destOrd="0" presId="urn:microsoft.com/office/officeart/2005/8/layout/hierarchy6"/>
    <dgm:cxn modelId="{B664F91F-ED79-47C2-B36F-B5881D51F65D}" type="presParOf" srcId="{FF2C3730-E66B-4B01-B1A8-22C976196127}" destId="{95C00117-8D09-425C-8C3B-1BD135CD2237}" srcOrd="1" destOrd="0" presId="urn:microsoft.com/office/officeart/2005/8/layout/hierarchy6"/>
    <dgm:cxn modelId="{3A5985AE-6F70-461F-986C-1D654B2EBDF5}" type="presParOf" srcId="{95C00117-8D09-425C-8C3B-1BD135CD2237}" destId="{229D5735-BFA7-4816-8249-3A85F9CAB825}" srcOrd="0" destOrd="0" presId="urn:microsoft.com/office/officeart/2005/8/layout/hierarchy6"/>
    <dgm:cxn modelId="{0DEBD892-3D6B-4A73-9E1B-56B288F092E9}" type="presParOf" srcId="{95C00117-8D09-425C-8C3B-1BD135CD2237}" destId="{9CBB5CFA-FC2C-484E-8DBD-B0FEE358C670}" srcOrd="1" destOrd="0" presId="urn:microsoft.com/office/officeart/2005/8/layout/hierarchy6"/>
    <dgm:cxn modelId="{3FE7586B-5A13-4D66-A9F1-8778B3839F4C}" type="presParOf" srcId="{9CBB5CFA-FC2C-484E-8DBD-B0FEE358C670}" destId="{EA9EA7E8-A98F-421E-B0CE-B80CA5362904}" srcOrd="0" destOrd="0" presId="urn:microsoft.com/office/officeart/2005/8/layout/hierarchy6"/>
    <dgm:cxn modelId="{E9413681-7002-4A4E-8F7D-C459AFB3448C}" type="presParOf" srcId="{9CBB5CFA-FC2C-484E-8DBD-B0FEE358C670}" destId="{A6E06A6E-60C8-4B8D-9526-EAC02A210F0C}" srcOrd="1" destOrd="0" presId="urn:microsoft.com/office/officeart/2005/8/layout/hierarchy6"/>
    <dgm:cxn modelId="{AA4C4870-F2D3-438D-980F-450B6FB3C870}" type="presParOf" srcId="{A6E06A6E-60C8-4B8D-9526-EAC02A210F0C}" destId="{2814E9F0-90A5-4532-9AD6-B2B26A7793A1}" srcOrd="0" destOrd="0" presId="urn:microsoft.com/office/officeart/2005/8/layout/hierarchy6"/>
    <dgm:cxn modelId="{D575CC8A-072E-4B32-AC63-187F5BE2731F}" type="presParOf" srcId="{A6E06A6E-60C8-4B8D-9526-EAC02A210F0C}" destId="{8E79AA35-3F35-41CB-AFC8-A8750217806C}" srcOrd="1" destOrd="0" presId="urn:microsoft.com/office/officeart/2005/8/layout/hierarchy6"/>
    <dgm:cxn modelId="{3CF575BF-EE5D-407C-AEF4-2791C6CCDD85}" type="presParOf" srcId="{C97CB59E-728E-4BFC-A7D8-979E0BA51CEB}" destId="{EEE277B4-0785-41A0-BF4A-FF1B4595B907}" srcOrd="2" destOrd="0" presId="urn:microsoft.com/office/officeart/2005/8/layout/hierarchy6"/>
    <dgm:cxn modelId="{0B46C8FB-984C-41CC-969B-177325198944}" type="presParOf" srcId="{C97CB59E-728E-4BFC-A7D8-979E0BA51CEB}" destId="{045069F4-9759-4EB1-B043-F183B377ABC2}" srcOrd="3" destOrd="0" presId="urn:microsoft.com/office/officeart/2005/8/layout/hierarchy6"/>
    <dgm:cxn modelId="{7B419C8F-3FC5-4A44-963E-2762998B7F14}" type="presParOf" srcId="{045069F4-9759-4EB1-B043-F183B377ABC2}" destId="{8BFA6B27-3628-4B9C-8B47-A0A01239D1FB}" srcOrd="0" destOrd="0" presId="urn:microsoft.com/office/officeart/2005/8/layout/hierarchy6"/>
    <dgm:cxn modelId="{72668269-94D1-42C0-88E3-77062D0A9FC4}" type="presParOf" srcId="{045069F4-9759-4EB1-B043-F183B377ABC2}" destId="{F4FA9923-385D-4CD0-A24B-AC7357F73E30}" srcOrd="1" destOrd="0" presId="urn:microsoft.com/office/officeart/2005/8/layout/hierarchy6"/>
    <dgm:cxn modelId="{8A4F4EEA-8E42-42C6-A7F2-450CCBF3EDB9}" type="presParOf" srcId="{F4FA9923-385D-4CD0-A24B-AC7357F73E30}" destId="{1040A2F4-4F3C-4A72-8FE3-E7D284A9B60B}" srcOrd="0" destOrd="0" presId="urn:microsoft.com/office/officeart/2005/8/layout/hierarchy6"/>
    <dgm:cxn modelId="{47B63815-7AFF-4594-BE3C-8470B0A320C9}" type="presParOf" srcId="{F4FA9923-385D-4CD0-A24B-AC7357F73E30}" destId="{8C610C33-2F59-4FB5-808F-47F109612D76}" srcOrd="1" destOrd="0" presId="urn:microsoft.com/office/officeart/2005/8/layout/hierarchy6"/>
    <dgm:cxn modelId="{5B29EEB3-E849-498C-87BA-19DDD4DBCBB0}" type="presParOf" srcId="{8C610C33-2F59-4FB5-808F-47F109612D76}" destId="{DA12D778-B6C3-4B5E-AEB9-E02170E5C070}" srcOrd="0" destOrd="0" presId="urn:microsoft.com/office/officeart/2005/8/layout/hierarchy6"/>
    <dgm:cxn modelId="{C619666D-3C68-4229-90A5-132175A5D5B4}" type="presParOf" srcId="{8C610C33-2F59-4FB5-808F-47F109612D76}" destId="{648B2DA8-575D-408A-8D38-C5893B631F48}" srcOrd="1" destOrd="0" presId="urn:microsoft.com/office/officeart/2005/8/layout/hierarchy6"/>
    <dgm:cxn modelId="{850008A5-5B7D-4B5D-965D-732493272BDA}" type="presParOf" srcId="{648B2DA8-575D-408A-8D38-C5893B631F48}" destId="{645C19B3-EBC7-4CCA-BD9D-267CD7C418AE}" srcOrd="0" destOrd="0" presId="urn:microsoft.com/office/officeart/2005/8/layout/hierarchy6"/>
    <dgm:cxn modelId="{CB588B98-EA1D-4802-BD0C-A2E5A3BA17E4}" type="presParOf" srcId="{648B2DA8-575D-408A-8D38-C5893B631F48}" destId="{F24BDA32-883C-4C77-BE9F-86D204CD769F}" srcOrd="1" destOrd="0" presId="urn:microsoft.com/office/officeart/2005/8/layout/hierarchy6"/>
    <dgm:cxn modelId="{F9F20A9D-C581-4C61-9171-5E9FDAC0D405}" type="presParOf" srcId="{F24BDA32-883C-4C77-BE9F-86D204CD769F}" destId="{9D3FED1B-4E86-4087-9A71-6458064F9ED4}" srcOrd="0" destOrd="0" presId="urn:microsoft.com/office/officeart/2005/8/layout/hierarchy6"/>
    <dgm:cxn modelId="{2A95C0F4-8650-4291-B714-E392DF838C46}" type="presParOf" srcId="{F24BDA32-883C-4C77-BE9F-86D204CD769F}" destId="{56FC98C7-CFB7-4BB7-9C36-42AF315EF169}" srcOrd="1" destOrd="0" presId="urn:microsoft.com/office/officeart/2005/8/layout/hierarchy6"/>
    <dgm:cxn modelId="{F9794AA1-4C6A-4272-BCFB-8CB0D42E853D}" type="presParOf" srcId="{56FC98C7-CFB7-4BB7-9C36-42AF315EF169}" destId="{C0405854-861B-4EBF-A301-308C874B64FB}" srcOrd="0" destOrd="0" presId="urn:microsoft.com/office/officeart/2005/8/layout/hierarchy6"/>
    <dgm:cxn modelId="{AEC7DC48-03B3-4D86-A822-0E97F3B59040}" type="presParOf" srcId="{56FC98C7-CFB7-4BB7-9C36-42AF315EF169}" destId="{0BDCD067-1CA4-467E-936E-93BF9D383A05}" srcOrd="1" destOrd="0" presId="urn:microsoft.com/office/officeart/2005/8/layout/hierarchy6"/>
    <dgm:cxn modelId="{22DFA6C1-207D-43A1-9D7D-7E9CD2D4201C}" type="presParOf" srcId="{0BDCD067-1CA4-467E-936E-93BF9D383A05}" destId="{570EEB70-186F-4D21-94E0-0B74A66F9EDA}" srcOrd="0" destOrd="0" presId="urn:microsoft.com/office/officeart/2005/8/layout/hierarchy6"/>
    <dgm:cxn modelId="{A53CB7A5-6271-4E81-94A3-C512FD61EE2B}" type="presParOf" srcId="{0BDCD067-1CA4-467E-936E-93BF9D383A05}" destId="{A3E283F5-3174-4FDA-9776-6DE95562EA2F}" srcOrd="1" destOrd="0" presId="urn:microsoft.com/office/officeart/2005/8/layout/hierarchy6"/>
    <dgm:cxn modelId="{F9DF89C4-84B7-430B-94C7-9BF2BAFD69AB}" type="presParOf" srcId="{C97CB59E-728E-4BFC-A7D8-979E0BA51CEB}" destId="{AFB0B9D5-9475-4F32-8824-50FF772C9FF3}" srcOrd="4" destOrd="0" presId="urn:microsoft.com/office/officeart/2005/8/layout/hierarchy6"/>
    <dgm:cxn modelId="{F5F9F076-14EB-49BC-9113-DDF64CD1E0CC}" type="presParOf" srcId="{C97CB59E-728E-4BFC-A7D8-979E0BA51CEB}" destId="{78858433-7966-47DA-8CF6-E83197A5844B}" srcOrd="5" destOrd="0" presId="urn:microsoft.com/office/officeart/2005/8/layout/hierarchy6"/>
    <dgm:cxn modelId="{6B91D58A-5A9A-499E-A312-57D9C68F4B76}" type="presParOf" srcId="{78858433-7966-47DA-8CF6-E83197A5844B}" destId="{1344AEB4-BB5D-4439-919D-EA91648274F2}" srcOrd="0" destOrd="0" presId="urn:microsoft.com/office/officeart/2005/8/layout/hierarchy6"/>
    <dgm:cxn modelId="{7920869E-6481-4B6B-8740-37DEE24A6BA1}" type="presParOf" srcId="{78858433-7966-47DA-8CF6-E83197A5844B}" destId="{911F4247-CF6F-4635-B04E-E0A687445C0F}" srcOrd="1" destOrd="0" presId="urn:microsoft.com/office/officeart/2005/8/layout/hierarchy6"/>
    <dgm:cxn modelId="{B830AFBC-7E30-4ABE-949B-039CCED536A3}" type="presParOf" srcId="{911F4247-CF6F-4635-B04E-E0A687445C0F}" destId="{CB5CCAD8-950E-4A4E-8C9E-9B41FAF59488}" srcOrd="0" destOrd="0" presId="urn:microsoft.com/office/officeart/2005/8/layout/hierarchy6"/>
    <dgm:cxn modelId="{4669510A-A713-4BEA-B9C8-8AB66628DD11}" type="presParOf" srcId="{911F4247-CF6F-4635-B04E-E0A687445C0F}" destId="{C7BBEABB-001C-46BF-8BFD-013ECAE29A43}" srcOrd="1" destOrd="0" presId="urn:microsoft.com/office/officeart/2005/8/layout/hierarchy6"/>
    <dgm:cxn modelId="{4D60D56A-13AC-4037-82B4-ACF57FC1DE9C}" type="presParOf" srcId="{C7BBEABB-001C-46BF-8BFD-013ECAE29A43}" destId="{743E9DDB-07D8-4CF0-AC0E-CEB5F0F56387}" srcOrd="0" destOrd="0" presId="urn:microsoft.com/office/officeart/2005/8/layout/hierarchy6"/>
    <dgm:cxn modelId="{3BB90FCA-33B7-4CF5-A160-3B6FFF04850F}" type="presParOf" srcId="{C7BBEABB-001C-46BF-8BFD-013ECAE29A43}" destId="{4C860468-FB40-4ADC-91DE-87BDC3849D27}" srcOrd="1" destOrd="0" presId="urn:microsoft.com/office/officeart/2005/8/layout/hierarchy6"/>
    <dgm:cxn modelId="{58400F77-6FF0-4DC5-B542-467082D9A0DF}" type="presParOf" srcId="{4C860468-FB40-4ADC-91DE-87BDC3849D27}" destId="{EF479B38-3CBE-4302-8BC3-CBC061687D62}" srcOrd="0" destOrd="0" presId="urn:microsoft.com/office/officeart/2005/8/layout/hierarchy6"/>
    <dgm:cxn modelId="{361124B7-026B-4433-B1E9-FB3F82AEE831}" type="presParOf" srcId="{4C860468-FB40-4ADC-91DE-87BDC3849D27}" destId="{B11C22F0-4889-40F2-A99A-A058AE67941D}" srcOrd="1" destOrd="0" presId="urn:microsoft.com/office/officeart/2005/8/layout/hierarchy6"/>
    <dgm:cxn modelId="{CAD3E745-F269-40AE-95EB-005486B23CC7}" type="presParOf" srcId="{B11C22F0-4889-40F2-A99A-A058AE67941D}" destId="{14F2CD3E-9077-4A33-B63B-C51423E23944}" srcOrd="0" destOrd="0" presId="urn:microsoft.com/office/officeart/2005/8/layout/hierarchy6"/>
    <dgm:cxn modelId="{4EA368A1-7EA4-4DD1-A85E-C88A6701389A}" type="presParOf" srcId="{B11C22F0-4889-40F2-A99A-A058AE67941D}" destId="{DEB4313D-E43D-4FBD-B458-843D6AB5A14A}" srcOrd="1" destOrd="0" presId="urn:microsoft.com/office/officeart/2005/8/layout/hierarchy6"/>
    <dgm:cxn modelId="{016AEDD2-6312-47D7-BF36-7E047DBEDD24}" type="presParOf" srcId="{DEB4313D-E43D-4FBD-B458-843D6AB5A14A}" destId="{540E87DC-FCB9-48F8-B002-9A31951BE180}" srcOrd="0" destOrd="0" presId="urn:microsoft.com/office/officeart/2005/8/layout/hierarchy6"/>
    <dgm:cxn modelId="{0B3C5841-5BC5-467C-BFD0-768074109908}" type="presParOf" srcId="{DEB4313D-E43D-4FBD-B458-843D6AB5A14A}" destId="{6DD90E83-FDE7-4883-8803-2ED2EC055A6F}" srcOrd="1" destOrd="0" presId="urn:microsoft.com/office/officeart/2005/8/layout/hierarchy6"/>
    <dgm:cxn modelId="{BD7BA82C-029D-422C-B5FC-3D3F742FCC0C}" type="presParOf" srcId="{6DD90E83-FDE7-4883-8803-2ED2EC055A6F}" destId="{756DA64D-E81A-4621-925B-FBFCF01CE896}" srcOrd="0" destOrd="0" presId="urn:microsoft.com/office/officeart/2005/8/layout/hierarchy6"/>
    <dgm:cxn modelId="{224B0AE3-9E6B-4075-B209-61382A2E48E5}" type="presParOf" srcId="{6DD90E83-FDE7-4883-8803-2ED2EC055A6F}" destId="{BAE80C97-0768-4D5E-9B6B-ECB6DDD65AD0}" srcOrd="1" destOrd="0" presId="urn:microsoft.com/office/officeart/2005/8/layout/hierarchy6"/>
    <dgm:cxn modelId="{4542AC3C-3FA8-4465-9681-C59C6CE76769}" type="presParOf" srcId="{C97CB59E-728E-4BFC-A7D8-979E0BA51CEB}" destId="{548FB0A7-6E48-4B59-BEEE-148EB2FFF336}" srcOrd="6" destOrd="0" presId="urn:microsoft.com/office/officeart/2005/8/layout/hierarchy6"/>
    <dgm:cxn modelId="{A63BC0DE-4299-4B7C-A1CD-30E5A7A8C8B9}" type="presParOf" srcId="{C97CB59E-728E-4BFC-A7D8-979E0BA51CEB}" destId="{FF8361AA-9012-42DE-9BF9-BC9DAF158511}" srcOrd="7" destOrd="0" presId="urn:microsoft.com/office/officeart/2005/8/layout/hierarchy6"/>
    <dgm:cxn modelId="{5887FEF6-932A-431F-BEE4-06B553DFA5DF}" type="presParOf" srcId="{FF8361AA-9012-42DE-9BF9-BC9DAF158511}" destId="{8762EE0F-E115-49AA-8DF4-5EEBCD8000B8}" srcOrd="0" destOrd="0" presId="urn:microsoft.com/office/officeart/2005/8/layout/hierarchy6"/>
    <dgm:cxn modelId="{73910E61-F0E9-4327-8549-8F5254EBEFA7}" type="presParOf" srcId="{FF8361AA-9012-42DE-9BF9-BC9DAF158511}" destId="{C5FCCD6F-EA43-45B7-A199-9FAEFA98E2CB}" srcOrd="1" destOrd="0" presId="urn:microsoft.com/office/officeart/2005/8/layout/hierarchy6"/>
    <dgm:cxn modelId="{B1B2A76C-CE6B-4896-9108-BBB6CEED377A}" type="presParOf" srcId="{C5FCCD6F-EA43-45B7-A199-9FAEFA98E2CB}" destId="{E79E3084-48FF-4579-B34F-20409D1BF911}" srcOrd="0" destOrd="0" presId="urn:microsoft.com/office/officeart/2005/8/layout/hierarchy6"/>
    <dgm:cxn modelId="{A74493C8-4A5D-4CBB-881C-86D8B9C9D617}" type="presParOf" srcId="{C5FCCD6F-EA43-45B7-A199-9FAEFA98E2CB}" destId="{8278DD52-3522-4654-A818-AFDB36D108A2}" srcOrd="1" destOrd="0" presId="urn:microsoft.com/office/officeart/2005/8/layout/hierarchy6"/>
    <dgm:cxn modelId="{525BB3C6-4985-4F17-84A8-B72B531EE2E8}" type="presParOf" srcId="{8278DD52-3522-4654-A818-AFDB36D108A2}" destId="{40404C4A-E28B-4F71-81E2-038AEA275717}" srcOrd="0" destOrd="0" presId="urn:microsoft.com/office/officeart/2005/8/layout/hierarchy6"/>
    <dgm:cxn modelId="{2A927FE7-B201-4F83-8CDB-9B8347EC33FE}" type="presParOf" srcId="{8278DD52-3522-4654-A818-AFDB36D108A2}" destId="{759BA16B-28EE-4148-B916-EFB54A1C03F3}" srcOrd="1" destOrd="0" presId="urn:microsoft.com/office/officeart/2005/8/layout/hierarchy6"/>
    <dgm:cxn modelId="{6446EF7F-0A8C-4B22-8373-DA27E3F1470F}" type="presParOf" srcId="{759BA16B-28EE-4148-B916-EFB54A1C03F3}" destId="{09700AC0-A94B-47E2-91CE-3B93C7B918CC}" srcOrd="0" destOrd="0" presId="urn:microsoft.com/office/officeart/2005/8/layout/hierarchy6"/>
    <dgm:cxn modelId="{C152F0C7-C541-4D1F-9BB2-BD55F25F4090}" type="presParOf" srcId="{759BA16B-28EE-4148-B916-EFB54A1C03F3}" destId="{0B90083F-0511-4944-911C-2EA14974F311}" srcOrd="1" destOrd="0" presId="urn:microsoft.com/office/officeart/2005/8/layout/hierarchy6"/>
    <dgm:cxn modelId="{7F9C5383-2D27-4C01-BAC1-961E29DC90F6}" type="presParOf" srcId="{0B90083F-0511-4944-911C-2EA14974F311}" destId="{6C7FB431-37B2-423E-8416-BC776AB1C7FB}" srcOrd="0" destOrd="0" presId="urn:microsoft.com/office/officeart/2005/8/layout/hierarchy6"/>
    <dgm:cxn modelId="{E9F7458F-1E71-4038-815F-2F3EE657C970}" type="presParOf" srcId="{0B90083F-0511-4944-911C-2EA14974F311}" destId="{3CEF0954-8BF2-4F06-8C7F-80A73D46750C}" srcOrd="1" destOrd="0" presId="urn:microsoft.com/office/officeart/2005/8/layout/hierarchy6"/>
    <dgm:cxn modelId="{29A7079E-88FB-4A2E-BB09-72C3390C7A84}" type="presParOf" srcId="{3CEF0954-8BF2-4F06-8C7F-80A73D46750C}" destId="{2527EFA4-6660-40AD-B8F6-BB309A3E3F95}" srcOrd="0" destOrd="0" presId="urn:microsoft.com/office/officeart/2005/8/layout/hierarchy6"/>
    <dgm:cxn modelId="{97310498-8A11-4195-AE2D-B58AFBF9944E}" type="presParOf" srcId="{3CEF0954-8BF2-4F06-8C7F-80A73D46750C}" destId="{99B8A303-10FC-403F-A690-09508E0438E5}" srcOrd="1" destOrd="0" presId="urn:microsoft.com/office/officeart/2005/8/layout/hierarchy6"/>
    <dgm:cxn modelId="{C9E0873D-F1AB-4F43-A11A-77FF4DF61491}" type="presParOf" srcId="{99B8A303-10FC-403F-A690-09508E0438E5}" destId="{32D3ACFB-D737-45E5-98BE-0A9934444A36}" srcOrd="0" destOrd="0" presId="urn:microsoft.com/office/officeart/2005/8/layout/hierarchy6"/>
    <dgm:cxn modelId="{5CE8504D-CE48-477F-B781-B38B3F9FDE67}" type="presParOf" srcId="{99B8A303-10FC-403F-A690-09508E0438E5}" destId="{D2F2EDA6-5B3A-4847-AAB8-2211285A5275}" srcOrd="1" destOrd="0" presId="urn:microsoft.com/office/officeart/2005/8/layout/hierarchy6"/>
    <dgm:cxn modelId="{F10026F8-A4A1-4AAF-87B1-637255FCE372}" type="presParOf" srcId="{C97CB59E-728E-4BFC-A7D8-979E0BA51CEB}" destId="{39286B76-A4AC-45C2-82C6-BA7DF09EFCC9}" srcOrd="8" destOrd="0" presId="urn:microsoft.com/office/officeart/2005/8/layout/hierarchy6"/>
    <dgm:cxn modelId="{CD832D4E-C2EB-45E0-97E9-E3F19DB8403D}" type="presParOf" srcId="{C97CB59E-728E-4BFC-A7D8-979E0BA51CEB}" destId="{3676758E-0B09-4799-8DB9-CAAB6A57B4FF}" srcOrd="9" destOrd="0" presId="urn:microsoft.com/office/officeart/2005/8/layout/hierarchy6"/>
    <dgm:cxn modelId="{47CF3B62-592A-48D1-9D88-4F7983E69002}" type="presParOf" srcId="{3676758E-0B09-4799-8DB9-CAAB6A57B4FF}" destId="{5835C4B8-E317-4A5A-9151-D5B566C541E0}" srcOrd="0" destOrd="0" presId="urn:microsoft.com/office/officeart/2005/8/layout/hierarchy6"/>
    <dgm:cxn modelId="{D19AB803-FEC5-41CD-B64E-872FE8B49698}" type="presParOf" srcId="{3676758E-0B09-4799-8DB9-CAAB6A57B4FF}" destId="{5325878E-E9AA-4A76-8EDF-13B694655766}" srcOrd="1" destOrd="0" presId="urn:microsoft.com/office/officeart/2005/8/layout/hierarchy6"/>
    <dgm:cxn modelId="{77A660A4-3703-4D10-9A7E-B04BEEA29F52}" type="presParOf" srcId="{5325878E-E9AA-4A76-8EDF-13B694655766}" destId="{F7C9F2E2-B9AF-43CC-A9D0-FDA10AFE4441}" srcOrd="0" destOrd="0" presId="urn:microsoft.com/office/officeart/2005/8/layout/hierarchy6"/>
    <dgm:cxn modelId="{CA9F9067-457C-4D4B-877C-C7F07796B656}" type="presParOf" srcId="{5325878E-E9AA-4A76-8EDF-13B694655766}" destId="{ED13D0D3-48CD-45DD-A91D-FA083B0F95BD}" srcOrd="1" destOrd="0" presId="urn:microsoft.com/office/officeart/2005/8/layout/hierarchy6"/>
    <dgm:cxn modelId="{CD21229E-481A-42C3-96CF-4644AC392C16}" type="presParOf" srcId="{ED13D0D3-48CD-45DD-A91D-FA083B0F95BD}" destId="{069B8A87-7F8F-4BCF-BA47-11FD62BDF8D0}" srcOrd="0" destOrd="0" presId="urn:microsoft.com/office/officeart/2005/8/layout/hierarchy6"/>
    <dgm:cxn modelId="{7564E78F-E9CC-4558-8610-39B7DD4EB45C}" type="presParOf" srcId="{ED13D0D3-48CD-45DD-A91D-FA083B0F95BD}" destId="{76960182-E259-46D8-9F03-DC1763DD1CEA}" srcOrd="1" destOrd="0" presId="urn:microsoft.com/office/officeart/2005/8/layout/hierarchy6"/>
    <dgm:cxn modelId="{9D0C5A75-E75F-42EF-8692-2D7E0F3A8ECD}" type="presParOf" srcId="{76960182-E259-46D8-9F03-DC1763DD1CEA}" destId="{4DF1EA78-14F1-4755-B04E-6FDAB4EBA609}" srcOrd="0" destOrd="0" presId="urn:microsoft.com/office/officeart/2005/8/layout/hierarchy6"/>
    <dgm:cxn modelId="{F0D866B2-A9E6-4EB7-A65D-0BBDE6A35F58}" type="presParOf" srcId="{76960182-E259-46D8-9F03-DC1763DD1CEA}" destId="{EBDFCE13-B87C-4D62-B194-D92DA4217BD7}" srcOrd="1" destOrd="0" presId="urn:microsoft.com/office/officeart/2005/8/layout/hierarchy6"/>
    <dgm:cxn modelId="{403BDF1A-A729-43ED-89F7-21AC57971D2F}" type="presParOf" srcId="{EBDFCE13-B87C-4D62-B194-D92DA4217BD7}" destId="{859EA69B-858F-4C5C-9038-209CFC8F47A5}" srcOrd="0" destOrd="0" presId="urn:microsoft.com/office/officeart/2005/8/layout/hierarchy6"/>
    <dgm:cxn modelId="{7EF54311-50B3-4E60-8D32-E68B610B8AC1}" type="presParOf" srcId="{EBDFCE13-B87C-4D62-B194-D92DA4217BD7}" destId="{DC82AF98-ABE9-4632-8650-19047657E8BA}" srcOrd="1" destOrd="0" presId="urn:microsoft.com/office/officeart/2005/8/layout/hierarchy6"/>
    <dgm:cxn modelId="{19029B6D-C033-4E6C-913A-DA708B7C44EE}" type="presParOf" srcId="{DC82AF98-ABE9-4632-8650-19047657E8BA}" destId="{ECCAC4C5-91EB-4BBC-92AC-5AF04707122E}" srcOrd="0" destOrd="0" presId="urn:microsoft.com/office/officeart/2005/8/layout/hierarchy6"/>
    <dgm:cxn modelId="{977FB088-7653-4844-B954-96380CA826A3}" type="presParOf" srcId="{DC82AF98-ABE9-4632-8650-19047657E8BA}" destId="{214DE836-5895-4FF8-A5C5-BB23A340683C}" srcOrd="1" destOrd="0" presId="urn:microsoft.com/office/officeart/2005/8/layout/hierarchy6"/>
    <dgm:cxn modelId="{67116847-F326-479C-ABAB-1DEC326D902B}" type="presParOf" srcId="{214DE836-5895-4FF8-A5C5-BB23A340683C}" destId="{D28C489D-0612-428D-AB3F-E65F6CE68058}" srcOrd="0" destOrd="0" presId="urn:microsoft.com/office/officeart/2005/8/layout/hierarchy6"/>
    <dgm:cxn modelId="{775C105A-9369-444E-A529-718122E2DF21}" type="presParOf" srcId="{214DE836-5895-4FF8-A5C5-BB23A340683C}" destId="{1B43B2F2-11FB-4534-8690-F8F863F08B74}" srcOrd="1" destOrd="0" presId="urn:microsoft.com/office/officeart/2005/8/layout/hierarchy6"/>
    <dgm:cxn modelId="{ACFD96B5-FF5C-4163-B82A-82AC93615E4E}" type="presParOf" srcId="{C97CB59E-728E-4BFC-A7D8-979E0BA51CEB}" destId="{EF7041B5-BDA4-4213-810F-2228CE9AA44F}" srcOrd="10" destOrd="0" presId="urn:microsoft.com/office/officeart/2005/8/layout/hierarchy6"/>
    <dgm:cxn modelId="{967805A8-3B42-4EE0-94CF-8154483F8884}" type="presParOf" srcId="{C97CB59E-728E-4BFC-A7D8-979E0BA51CEB}" destId="{77CADB35-8274-4302-AB06-79A47B4B962A}" srcOrd="11" destOrd="0" presId="urn:microsoft.com/office/officeart/2005/8/layout/hierarchy6"/>
    <dgm:cxn modelId="{DBF9C857-B5CD-45BC-841B-F2668589B41B}" type="presParOf" srcId="{77CADB35-8274-4302-AB06-79A47B4B962A}" destId="{22A29F0F-5801-4967-A45E-C8C60AF39019}" srcOrd="0" destOrd="0" presId="urn:microsoft.com/office/officeart/2005/8/layout/hierarchy6"/>
    <dgm:cxn modelId="{091181C1-3525-46C9-BE8C-DD6B2265325C}" type="presParOf" srcId="{77CADB35-8274-4302-AB06-79A47B4B962A}" destId="{28FB8F91-C4B2-4151-BA7C-CC9F4642CF69}" srcOrd="1" destOrd="0" presId="urn:microsoft.com/office/officeart/2005/8/layout/hierarchy6"/>
    <dgm:cxn modelId="{7B8A4AE4-6689-48C5-8BD3-3FE8395A809D}" type="presParOf" srcId="{28FB8F91-C4B2-4151-BA7C-CC9F4642CF69}" destId="{B7EDBDC6-FACD-4332-A77F-63463C6BF7A8}" srcOrd="0" destOrd="0" presId="urn:microsoft.com/office/officeart/2005/8/layout/hierarchy6"/>
    <dgm:cxn modelId="{0DE60376-3326-4212-8658-C39BB61CBB90}" type="presParOf" srcId="{28FB8F91-C4B2-4151-BA7C-CC9F4642CF69}" destId="{EEAB222D-A219-4F92-8D14-B3F8690CA05B}" srcOrd="1" destOrd="0" presId="urn:microsoft.com/office/officeart/2005/8/layout/hierarchy6"/>
    <dgm:cxn modelId="{A7554004-12DF-4B62-8004-2A45259177A2}" type="presParOf" srcId="{EEAB222D-A219-4F92-8D14-B3F8690CA05B}" destId="{D9607E3B-36DD-4540-9370-3218F86E9150}" srcOrd="0" destOrd="0" presId="urn:microsoft.com/office/officeart/2005/8/layout/hierarchy6"/>
    <dgm:cxn modelId="{4C3AB93E-4AD5-47CC-A042-C8B43B806334}" type="presParOf" srcId="{EEAB222D-A219-4F92-8D14-B3F8690CA05B}" destId="{282C5CF5-15B1-4D38-AA72-715113578B94}" srcOrd="1" destOrd="0" presId="urn:microsoft.com/office/officeart/2005/8/layout/hierarchy6"/>
    <dgm:cxn modelId="{76059143-651C-4381-944E-0A1FDFBED898}" type="presParOf" srcId="{282C5CF5-15B1-4D38-AA72-715113578B94}" destId="{EED88A5A-F931-4F29-9268-1FFAF27B084D}" srcOrd="0" destOrd="0" presId="urn:microsoft.com/office/officeart/2005/8/layout/hierarchy6"/>
    <dgm:cxn modelId="{292D773D-9351-4DD7-921E-39BE52CF675C}" type="presParOf" srcId="{282C5CF5-15B1-4D38-AA72-715113578B94}" destId="{9A20F4ED-BE64-420F-B64A-4026538442A8}" srcOrd="1" destOrd="0" presId="urn:microsoft.com/office/officeart/2005/8/layout/hierarchy6"/>
    <dgm:cxn modelId="{05F5765C-979E-459E-B978-4F80B0378A72}" type="presParOf" srcId="{9A20F4ED-BE64-420F-B64A-4026538442A8}" destId="{4A69D716-2AD4-4A61-85A2-238EEB237F1F}" srcOrd="0" destOrd="0" presId="urn:microsoft.com/office/officeart/2005/8/layout/hierarchy6"/>
    <dgm:cxn modelId="{EF399110-C927-4817-BFFA-340A6ACDEF00}" type="presParOf" srcId="{9A20F4ED-BE64-420F-B64A-4026538442A8}" destId="{4A37B253-54F6-4DB5-AD61-533980B6A06C}" srcOrd="1" destOrd="0" presId="urn:microsoft.com/office/officeart/2005/8/layout/hierarchy6"/>
    <dgm:cxn modelId="{57406B1F-6FCA-4AB7-B3E8-A92C85427FA9}" type="presParOf" srcId="{4A37B253-54F6-4DB5-AD61-533980B6A06C}" destId="{029D5773-F1B4-4782-B623-AC25FF335914}" srcOrd="0" destOrd="0" presId="urn:microsoft.com/office/officeart/2005/8/layout/hierarchy6"/>
    <dgm:cxn modelId="{73A1E2E2-0368-4638-B492-B8E997E0FA16}" type="presParOf" srcId="{4A37B253-54F6-4DB5-AD61-533980B6A06C}" destId="{A5F89838-89B9-4519-BDD5-D65B30ABFAEE}" srcOrd="1" destOrd="0" presId="urn:microsoft.com/office/officeart/2005/8/layout/hierarchy6"/>
    <dgm:cxn modelId="{85AD1D70-05DF-4028-8717-CF6614A1E734}" type="presParOf" srcId="{A5F89838-89B9-4519-BDD5-D65B30ABFAEE}" destId="{B9B7256A-5CF9-466A-BCFD-0979D652B6AD}" srcOrd="0" destOrd="0" presId="urn:microsoft.com/office/officeart/2005/8/layout/hierarchy6"/>
    <dgm:cxn modelId="{85C213CE-46AE-451F-BF98-724D3E7767C2}" type="presParOf" srcId="{A5F89838-89B9-4519-BDD5-D65B30ABFAEE}" destId="{73862BF8-D67A-4ED8-93C8-A30956C4BF68}" srcOrd="1" destOrd="0" presId="urn:microsoft.com/office/officeart/2005/8/layout/hierarchy6"/>
    <dgm:cxn modelId="{D7B7F969-83E8-4771-B1E4-84633B5FAC79}" type="presParOf" srcId="{C97CB59E-728E-4BFC-A7D8-979E0BA51CEB}" destId="{D4CD4B0D-5862-4B30-8A80-86FCFD2850EA}" srcOrd="12" destOrd="0" presId="urn:microsoft.com/office/officeart/2005/8/layout/hierarchy6"/>
    <dgm:cxn modelId="{8CDD1CBE-F7E8-432D-9BE0-F822491711AC}" type="presParOf" srcId="{C97CB59E-728E-4BFC-A7D8-979E0BA51CEB}" destId="{4A4FB90D-0451-4C93-8B90-FD46EFC012DB}" srcOrd="13" destOrd="0" presId="urn:microsoft.com/office/officeart/2005/8/layout/hierarchy6"/>
    <dgm:cxn modelId="{895F401C-717C-4A81-AF89-1F3D64B20461}" type="presParOf" srcId="{4A4FB90D-0451-4C93-8B90-FD46EFC012DB}" destId="{0C378011-9B6D-4E78-BD2F-E8D604E7F057}" srcOrd="0" destOrd="0" presId="urn:microsoft.com/office/officeart/2005/8/layout/hierarchy6"/>
    <dgm:cxn modelId="{5FBC0BAA-9608-4A5E-824D-5514D88968FE}" type="presParOf" srcId="{4A4FB90D-0451-4C93-8B90-FD46EFC012DB}" destId="{9A42664D-8107-4D8B-A07F-5166530DC1AF}" srcOrd="1" destOrd="0" presId="urn:microsoft.com/office/officeart/2005/8/layout/hierarchy6"/>
    <dgm:cxn modelId="{8A7CF922-C798-4947-BF08-6DC7A0B10072}" type="presParOf" srcId="{9A42664D-8107-4D8B-A07F-5166530DC1AF}" destId="{8DBC89EB-D8ED-453E-88DD-761113CBFAE2}" srcOrd="0" destOrd="0" presId="urn:microsoft.com/office/officeart/2005/8/layout/hierarchy6"/>
    <dgm:cxn modelId="{1519EC4A-1EC4-4BFF-BD0E-55990669F2AD}" type="presParOf" srcId="{9A42664D-8107-4D8B-A07F-5166530DC1AF}" destId="{A03DD07C-06E2-4FF3-97E9-182A8C593765}" srcOrd="1" destOrd="0" presId="urn:microsoft.com/office/officeart/2005/8/layout/hierarchy6"/>
    <dgm:cxn modelId="{AA5D4A3F-67F4-4521-B1FB-003441991542}" type="presParOf" srcId="{A03DD07C-06E2-4FF3-97E9-182A8C593765}" destId="{38FB9BE3-0EE5-4908-8919-F94E46262EA3}" srcOrd="0" destOrd="0" presId="urn:microsoft.com/office/officeart/2005/8/layout/hierarchy6"/>
    <dgm:cxn modelId="{F4F77667-D0FC-48A1-9545-BB70B2A0CEB8}" type="presParOf" srcId="{A03DD07C-06E2-4FF3-97E9-182A8C593765}" destId="{4A24E97F-9070-421A-B187-CE81FB2BCE36}" srcOrd="1" destOrd="0" presId="urn:microsoft.com/office/officeart/2005/8/layout/hierarchy6"/>
    <dgm:cxn modelId="{EFC3158E-40DD-4F8D-AB54-4D29AEEBAA55}" type="presParOf" srcId="{4A24E97F-9070-421A-B187-CE81FB2BCE36}" destId="{B99774E2-F993-414D-9941-1C6009480A5A}" srcOrd="0" destOrd="0" presId="urn:microsoft.com/office/officeart/2005/8/layout/hierarchy6"/>
    <dgm:cxn modelId="{C5C9E695-009B-4DE2-A618-4F7F5ABC790F}" type="presParOf" srcId="{4A24E97F-9070-421A-B187-CE81FB2BCE36}" destId="{E99887D2-B183-4647-BE59-BCBA385C688A}" srcOrd="1" destOrd="0" presId="urn:microsoft.com/office/officeart/2005/8/layout/hierarchy6"/>
    <dgm:cxn modelId="{C509836A-7229-4ABF-82FC-353456560D2D}" type="presParOf" srcId="{E99887D2-B183-4647-BE59-BCBA385C688A}" destId="{8AB608B2-4839-41C6-B92C-AE6E6D04072B}" srcOrd="0" destOrd="0" presId="urn:microsoft.com/office/officeart/2005/8/layout/hierarchy6"/>
    <dgm:cxn modelId="{B2A671C9-DE62-41EF-B046-90E9F4C00547}" type="presParOf" srcId="{E99887D2-B183-4647-BE59-BCBA385C688A}" destId="{4C63C168-6ADF-4A65-A134-73A24E727A76}" srcOrd="1" destOrd="0" presId="urn:microsoft.com/office/officeart/2005/8/layout/hierarchy6"/>
    <dgm:cxn modelId="{9FDB2C09-2853-46BF-89F0-69245AA83270}" type="presParOf" srcId="{EAD2725B-AD0A-4C1B-AAD6-17FD6D69EF4C}" destId="{1C6223F3-0D64-4DFD-B384-96C80C2F722E}" srcOrd="4" destOrd="0" presId="urn:microsoft.com/office/officeart/2005/8/layout/hierarchy6"/>
    <dgm:cxn modelId="{3CDA6A8C-4CE7-4A0D-A046-E1709F001D65}" type="presParOf" srcId="{EAD2725B-AD0A-4C1B-AAD6-17FD6D69EF4C}" destId="{57703984-2B44-4D63-A7DE-32D209BFFCEC}" srcOrd="5" destOrd="0" presId="urn:microsoft.com/office/officeart/2005/8/layout/hierarchy6"/>
    <dgm:cxn modelId="{40D92BC6-06DC-4910-8A59-EB6426EE3FA5}" type="presParOf" srcId="{57703984-2B44-4D63-A7DE-32D209BFFCEC}" destId="{70BB7DA7-1582-4B75-9618-179B9EB1A14E}" srcOrd="0" destOrd="0" presId="urn:microsoft.com/office/officeart/2005/8/layout/hierarchy6"/>
    <dgm:cxn modelId="{7E4FCB91-11E1-4CDB-AEC0-50F9E4AC4DE4}" type="presParOf" srcId="{57703984-2B44-4D63-A7DE-32D209BFFCEC}" destId="{53837C4D-A839-4AF4-9B56-DD8B491C898D}" srcOrd="1" destOrd="0" presId="urn:microsoft.com/office/officeart/2005/8/layout/hierarchy6"/>
    <dgm:cxn modelId="{2A17797D-3F08-4D0F-BDB1-9F3BA0F2F554}" type="presParOf" srcId="{2ECDE5BF-DD25-4AEA-9655-79EC42ED62DB}" destId="{AB632383-28E7-44AC-8B8C-7A57D50C6FD9}"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79CEFA8-2790-4035-985A-9D88C8148802}" type="doc">
      <dgm:prSet loTypeId="urn:microsoft.com/office/officeart/2005/8/layout/venn1" loCatId="relationship" qsTypeId="urn:microsoft.com/office/officeart/2005/8/quickstyle/simple5" qsCatId="simple" csTypeId="urn:microsoft.com/office/officeart/2005/8/colors/accent2_2" csCatId="accent2" phldr="1"/>
      <dgm:spPr/>
    </dgm:pt>
    <dgm:pt modelId="{6B89C473-CAFC-4F7C-9321-7E4166725525}">
      <dgm:prSet phldrT="[文字]" custT="1"/>
      <dgm:spPr/>
      <dgm:t>
        <a:bodyPr/>
        <a:lstStyle/>
        <a:p>
          <a:r>
            <a:rPr lang="zh-TW" altLang="en-US" sz="2000" dirty="0" smtClean="0">
              <a:latin typeface="華康儷中宋" panose="02020509000000000000" pitchFamily="49" charset="-120"/>
              <a:ea typeface="華康儷中宋" panose="02020509000000000000" pitchFamily="49" charset="-120"/>
            </a:rPr>
            <a:t>領域課程</a:t>
          </a:r>
          <a:endParaRPr lang="zh-TW" altLang="en-US" sz="2000" dirty="0">
            <a:latin typeface="華康儷中宋" panose="02020509000000000000" pitchFamily="49" charset="-120"/>
            <a:ea typeface="華康儷中宋" panose="02020509000000000000" pitchFamily="49" charset="-120"/>
          </a:endParaRPr>
        </a:p>
      </dgm:t>
    </dgm:pt>
    <dgm:pt modelId="{D527BCE9-05B5-4225-9B84-B99C3DA66FED}" type="parTrans" cxnId="{AA31325A-55A9-40DD-B5C9-A425A0757BE0}">
      <dgm:prSet/>
      <dgm:spPr/>
      <dgm:t>
        <a:bodyPr/>
        <a:lstStyle/>
        <a:p>
          <a:endParaRPr lang="zh-TW" altLang="en-US"/>
        </a:p>
      </dgm:t>
    </dgm:pt>
    <dgm:pt modelId="{F25D693F-9017-463B-A586-A2B9B99D4401}" type="sibTrans" cxnId="{AA31325A-55A9-40DD-B5C9-A425A0757BE0}">
      <dgm:prSet/>
      <dgm:spPr/>
      <dgm:t>
        <a:bodyPr/>
        <a:lstStyle/>
        <a:p>
          <a:endParaRPr lang="zh-TW" altLang="en-US"/>
        </a:p>
      </dgm:t>
    </dgm:pt>
    <dgm:pt modelId="{8DA16E26-55AD-4FEF-961E-74D8B0905092}">
      <dgm:prSet phldrT="[文字]" custT="1"/>
      <dgm:spPr/>
      <dgm:t>
        <a:bodyPr/>
        <a:lstStyle/>
        <a:p>
          <a:r>
            <a:rPr lang="zh-TW" altLang="en-US" sz="2000" dirty="0" smtClean="0">
              <a:latin typeface="華康儷中宋" panose="02020509000000000000" pitchFamily="49" charset="-120"/>
              <a:ea typeface="華康儷中宋" panose="02020509000000000000" pitchFamily="49" charset="-120"/>
            </a:rPr>
            <a:t>彈性課程</a:t>
          </a:r>
          <a:endParaRPr lang="zh-TW" altLang="en-US" sz="2000" dirty="0">
            <a:latin typeface="華康儷中宋" panose="02020509000000000000" pitchFamily="49" charset="-120"/>
            <a:ea typeface="華康儷中宋" panose="02020509000000000000" pitchFamily="49" charset="-120"/>
          </a:endParaRPr>
        </a:p>
      </dgm:t>
    </dgm:pt>
    <dgm:pt modelId="{34BF8ABD-BE54-4169-A77F-DBE19A344F79}" type="parTrans" cxnId="{AAD0F92D-DE26-4D98-BB4A-EC8809E4041C}">
      <dgm:prSet/>
      <dgm:spPr/>
      <dgm:t>
        <a:bodyPr/>
        <a:lstStyle/>
        <a:p>
          <a:endParaRPr lang="zh-TW" altLang="en-US"/>
        </a:p>
      </dgm:t>
    </dgm:pt>
    <dgm:pt modelId="{B482161C-E645-4686-8F92-382FDFBE1952}" type="sibTrans" cxnId="{AAD0F92D-DE26-4D98-BB4A-EC8809E4041C}">
      <dgm:prSet/>
      <dgm:spPr/>
      <dgm:t>
        <a:bodyPr/>
        <a:lstStyle/>
        <a:p>
          <a:endParaRPr lang="zh-TW" altLang="en-US"/>
        </a:p>
      </dgm:t>
    </dgm:pt>
    <dgm:pt modelId="{D266D5D3-DB75-4AD3-A966-EC71DC50ED35}">
      <dgm:prSet phldrT="[文字]" custT="1"/>
      <dgm:spPr/>
      <dgm:t>
        <a:bodyPr/>
        <a:lstStyle/>
        <a:p>
          <a:r>
            <a:rPr lang="zh-TW" altLang="en-US" sz="2000" dirty="0" smtClean="0">
              <a:latin typeface="華康儷中宋" panose="02020509000000000000" pitchFamily="49" charset="-120"/>
              <a:ea typeface="華康儷中宋" panose="02020509000000000000" pitchFamily="49" charset="-120"/>
            </a:rPr>
            <a:t>實驗課程</a:t>
          </a:r>
          <a:endParaRPr lang="zh-TW" altLang="en-US" sz="2000" dirty="0">
            <a:latin typeface="華康儷中宋" panose="02020509000000000000" pitchFamily="49" charset="-120"/>
            <a:ea typeface="華康儷中宋" panose="02020509000000000000" pitchFamily="49" charset="-120"/>
          </a:endParaRPr>
        </a:p>
      </dgm:t>
    </dgm:pt>
    <dgm:pt modelId="{F71D2D17-32FA-45A4-A1D2-885F0DA37555}" type="parTrans" cxnId="{7851FE52-772E-452F-8905-70AF1D0C2BB6}">
      <dgm:prSet/>
      <dgm:spPr/>
      <dgm:t>
        <a:bodyPr/>
        <a:lstStyle/>
        <a:p>
          <a:endParaRPr lang="zh-TW" altLang="en-US"/>
        </a:p>
      </dgm:t>
    </dgm:pt>
    <dgm:pt modelId="{9BA650BF-1018-4AC5-9EBE-9F41B8B8AD69}" type="sibTrans" cxnId="{7851FE52-772E-452F-8905-70AF1D0C2BB6}">
      <dgm:prSet/>
      <dgm:spPr/>
      <dgm:t>
        <a:bodyPr/>
        <a:lstStyle/>
        <a:p>
          <a:endParaRPr lang="zh-TW" altLang="en-US"/>
        </a:p>
      </dgm:t>
    </dgm:pt>
    <dgm:pt modelId="{E05250AF-B83E-45C7-9DB0-B9EF71C09511}" type="pres">
      <dgm:prSet presAssocID="{B79CEFA8-2790-4035-985A-9D88C8148802}" presName="compositeShape" presStyleCnt="0">
        <dgm:presLayoutVars>
          <dgm:chMax val="7"/>
          <dgm:dir/>
          <dgm:resizeHandles val="exact"/>
        </dgm:presLayoutVars>
      </dgm:prSet>
      <dgm:spPr/>
    </dgm:pt>
    <dgm:pt modelId="{747F174A-F504-4E24-BBE9-3827D8FC294F}" type="pres">
      <dgm:prSet presAssocID="{6B89C473-CAFC-4F7C-9321-7E4166725525}" presName="circ1" presStyleLbl="vennNode1" presStyleIdx="0" presStyleCnt="3"/>
      <dgm:spPr/>
      <dgm:t>
        <a:bodyPr/>
        <a:lstStyle/>
        <a:p>
          <a:endParaRPr lang="zh-TW" altLang="en-US"/>
        </a:p>
      </dgm:t>
    </dgm:pt>
    <dgm:pt modelId="{10A12803-CAE4-4C95-A672-DD62BCD84348}" type="pres">
      <dgm:prSet presAssocID="{6B89C473-CAFC-4F7C-9321-7E4166725525}" presName="circ1Tx" presStyleLbl="revTx" presStyleIdx="0" presStyleCnt="0">
        <dgm:presLayoutVars>
          <dgm:chMax val="0"/>
          <dgm:chPref val="0"/>
          <dgm:bulletEnabled val="1"/>
        </dgm:presLayoutVars>
      </dgm:prSet>
      <dgm:spPr/>
      <dgm:t>
        <a:bodyPr/>
        <a:lstStyle/>
        <a:p>
          <a:endParaRPr lang="zh-TW" altLang="en-US"/>
        </a:p>
      </dgm:t>
    </dgm:pt>
    <dgm:pt modelId="{B5A8B032-E024-401F-8F2F-153BF28DDA99}" type="pres">
      <dgm:prSet presAssocID="{8DA16E26-55AD-4FEF-961E-74D8B0905092}" presName="circ2" presStyleLbl="vennNode1" presStyleIdx="1" presStyleCnt="3"/>
      <dgm:spPr/>
      <dgm:t>
        <a:bodyPr/>
        <a:lstStyle/>
        <a:p>
          <a:endParaRPr lang="zh-TW" altLang="en-US"/>
        </a:p>
      </dgm:t>
    </dgm:pt>
    <dgm:pt modelId="{267E0F38-D8D4-4DC2-BE0A-9FBD4BC09FF5}" type="pres">
      <dgm:prSet presAssocID="{8DA16E26-55AD-4FEF-961E-74D8B0905092}" presName="circ2Tx" presStyleLbl="revTx" presStyleIdx="0" presStyleCnt="0">
        <dgm:presLayoutVars>
          <dgm:chMax val="0"/>
          <dgm:chPref val="0"/>
          <dgm:bulletEnabled val="1"/>
        </dgm:presLayoutVars>
      </dgm:prSet>
      <dgm:spPr/>
      <dgm:t>
        <a:bodyPr/>
        <a:lstStyle/>
        <a:p>
          <a:endParaRPr lang="zh-TW" altLang="en-US"/>
        </a:p>
      </dgm:t>
    </dgm:pt>
    <dgm:pt modelId="{CE497B4A-4A4E-4BFF-BBF5-4C1E2A09DAD4}" type="pres">
      <dgm:prSet presAssocID="{D266D5D3-DB75-4AD3-A966-EC71DC50ED35}" presName="circ3" presStyleLbl="vennNode1" presStyleIdx="2" presStyleCnt="3"/>
      <dgm:spPr/>
      <dgm:t>
        <a:bodyPr/>
        <a:lstStyle/>
        <a:p>
          <a:endParaRPr lang="zh-TW" altLang="en-US"/>
        </a:p>
      </dgm:t>
    </dgm:pt>
    <dgm:pt modelId="{69398CB6-E408-4C9B-A1E3-9C0A1BED366A}" type="pres">
      <dgm:prSet presAssocID="{D266D5D3-DB75-4AD3-A966-EC71DC50ED35}" presName="circ3Tx" presStyleLbl="revTx" presStyleIdx="0" presStyleCnt="0">
        <dgm:presLayoutVars>
          <dgm:chMax val="0"/>
          <dgm:chPref val="0"/>
          <dgm:bulletEnabled val="1"/>
        </dgm:presLayoutVars>
      </dgm:prSet>
      <dgm:spPr/>
      <dgm:t>
        <a:bodyPr/>
        <a:lstStyle/>
        <a:p>
          <a:endParaRPr lang="zh-TW" altLang="en-US"/>
        </a:p>
      </dgm:t>
    </dgm:pt>
  </dgm:ptLst>
  <dgm:cxnLst>
    <dgm:cxn modelId="{0FD5063B-8C4A-49F2-93EC-50E9E4CE4F0D}" type="presOf" srcId="{B79CEFA8-2790-4035-985A-9D88C8148802}" destId="{E05250AF-B83E-45C7-9DB0-B9EF71C09511}" srcOrd="0" destOrd="0" presId="urn:microsoft.com/office/officeart/2005/8/layout/venn1"/>
    <dgm:cxn modelId="{AAD0F92D-DE26-4D98-BB4A-EC8809E4041C}" srcId="{B79CEFA8-2790-4035-985A-9D88C8148802}" destId="{8DA16E26-55AD-4FEF-961E-74D8B0905092}" srcOrd="1" destOrd="0" parTransId="{34BF8ABD-BE54-4169-A77F-DBE19A344F79}" sibTransId="{B482161C-E645-4686-8F92-382FDFBE1952}"/>
    <dgm:cxn modelId="{C538913D-8695-431D-9615-CAED2C8A6B5B}" type="presOf" srcId="{D266D5D3-DB75-4AD3-A966-EC71DC50ED35}" destId="{CE497B4A-4A4E-4BFF-BBF5-4C1E2A09DAD4}" srcOrd="0" destOrd="0" presId="urn:microsoft.com/office/officeart/2005/8/layout/venn1"/>
    <dgm:cxn modelId="{726E252B-BAD8-42D2-8A24-7A61FA6E5BF9}" type="presOf" srcId="{8DA16E26-55AD-4FEF-961E-74D8B0905092}" destId="{267E0F38-D8D4-4DC2-BE0A-9FBD4BC09FF5}" srcOrd="1" destOrd="0" presId="urn:microsoft.com/office/officeart/2005/8/layout/venn1"/>
    <dgm:cxn modelId="{7851FE52-772E-452F-8905-70AF1D0C2BB6}" srcId="{B79CEFA8-2790-4035-985A-9D88C8148802}" destId="{D266D5D3-DB75-4AD3-A966-EC71DC50ED35}" srcOrd="2" destOrd="0" parTransId="{F71D2D17-32FA-45A4-A1D2-885F0DA37555}" sibTransId="{9BA650BF-1018-4AC5-9EBE-9F41B8B8AD69}"/>
    <dgm:cxn modelId="{D2226703-FD59-40A9-9A9C-CDBC84943C3E}" type="presOf" srcId="{8DA16E26-55AD-4FEF-961E-74D8B0905092}" destId="{B5A8B032-E024-401F-8F2F-153BF28DDA99}" srcOrd="0" destOrd="0" presId="urn:microsoft.com/office/officeart/2005/8/layout/venn1"/>
    <dgm:cxn modelId="{313EFFA0-F686-4F33-8B38-D4126B2D7912}" type="presOf" srcId="{D266D5D3-DB75-4AD3-A966-EC71DC50ED35}" destId="{69398CB6-E408-4C9B-A1E3-9C0A1BED366A}" srcOrd="1" destOrd="0" presId="urn:microsoft.com/office/officeart/2005/8/layout/venn1"/>
    <dgm:cxn modelId="{5CE5C0BD-3D55-4BA5-9DB7-67165776E53E}" type="presOf" srcId="{6B89C473-CAFC-4F7C-9321-7E4166725525}" destId="{10A12803-CAE4-4C95-A672-DD62BCD84348}" srcOrd="1" destOrd="0" presId="urn:microsoft.com/office/officeart/2005/8/layout/venn1"/>
    <dgm:cxn modelId="{AA31325A-55A9-40DD-B5C9-A425A0757BE0}" srcId="{B79CEFA8-2790-4035-985A-9D88C8148802}" destId="{6B89C473-CAFC-4F7C-9321-7E4166725525}" srcOrd="0" destOrd="0" parTransId="{D527BCE9-05B5-4225-9B84-B99C3DA66FED}" sibTransId="{F25D693F-9017-463B-A586-A2B9B99D4401}"/>
    <dgm:cxn modelId="{A4FBA11B-8DD2-42C8-99C2-A17D021FB1A6}" type="presOf" srcId="{6B89C473-CAFC-4F7C-9321-7E4166725525}" destId="{747F174A-F504-4E24-BBE9-3827D8FC294F}" srcOrd="0" destOrd="0" presId="urn:microsoft.com/office/officeart/2005/8/layout/venn1"/>
    <dgm:cxn modelId="{E165EF9B-32DB-4256-B20E-3AE9154D2F0D}" type="presParOf" srcId="{E05250AF-B83E-45C7-9DB0-B9EF71C09511}" destId="{747F174A-F504-4E24-BBE9-3827D8FC294F}" srcOrd="0" destOrd="0" presId="urn:microsoft.com/office/officeart/2005/8/layout/venn1"/>
    <dgm:cxn modelId="{0893A911-163A-4011-9898-4311B6CADEFD}" type="presParOf" srcId="{E05250AF-B83E-45C7-9DB0-B9EF71C09511}" destId="{10A12803-CAE4-4C95-A672-DD62BCD84348}" srcOrd="1" destOrd="0" presId="urn:microsoft.com/office/officeart/2005/8/layout/venn1"/>
    <dgm:cxn modelId="{590BFA89-0064-4C33-A704-408D5589052A}" type="presParOf" srcId="{E05250AF-B83E-45C7-9DB0-B9EF71C09511}" destId="{B5A8B032-E024-401F-8F2F-153BF28DDA99}" srcOrd="2" destOrd="0" presId="urn:microsoft.com/office/officeart/2005/8/layout/venn1"/>
    <dgm:cxn modelId="{C4CA952F-60BC-473C-81AE-DBEE742F481D}" type="presParOf" srcId="{E05250AF-B83E-45C7-9DB0-B9EF71C09511}" destId="{267E0F38-D8D4-4DC2-BE0A-9FBD4BC09FF5}" srcOrd="3" destOrd="0" presId="urn:microsoft.com/office/officeart/2005/8/layout/venn1"/>
    <dgm:cxn modelId="{DACCD3B3-0CC8-4A7E-B67C-51B02367062C}" type="presParOf" srcId="{E05250AF-B83E-45C7-9DB0-B9EF71C09511}" destId="{CE497B4A-4A4E-4BFF-BBF5-4C1E2A09DAD4}" srcOrd="4" destOrd="0" presId="urn:microsoft.com/office/officeart/2005/8/layout/venn1"/>
    <dgm:cxn modelId="{6F291375-E2F7-406A-B4AD-F862A59AC04C}" type="presParOf" srcId="{E05250AF-B83E-45C7-9DB0-B9EF71C09511}" destId="{69398CB6-E408-4C9B-A1E3-9C0A1BED366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87C045E7-D935-4AF5-A195-F4FBAAF45138}" type="doc">
      <dgm:prSet loTypeId="urn:microsoft.com/office/officeart/2005/8/layout/cycle5" loCatId="cycle" qsTypeId="urn:microsoft.com/office/officeart/2005/8/quickstyle/simple3" qsCatId="simple" csTypeId="urn:microsoft.com/office/officeart/2005/8/colors/colorful1" csCatId="colorful" phldr="1"/>
      <dgm:spPr/>
      <dgm:t>
        <a:bodyPr/>
        <a:lstStyle/>
        <a:p>
          <a:endParaRPr lang="zh-TW" altLang="en-US"/>
        </a:p>
      </dgm:t>
    </dgm:pt>
    <dgm:pt modelId="{A85E254E-5915-45E3-B277-3D6BE3D98E61}">
      <dgm:prSet phldrT="[文字]" custT="1"/>
      <dgm:spPr/>
      <dgm:t>
        <a:bodyPr/>
        <a:lstStyle/>
        <a:p>
          <a:pPr>
            <a:lnSpc>
              <a:spcPts val="700"/>
            </a:lnSpc>
          </a:pPr>
          <a:endParaRPr lang="en-US" altLang="zh-TW" sz="1200" dirty="0" smtClean="0">
            <a:latin typeface="華康儷中宋" panose="02020509000000000000" pitchFamily="49" charset="-120"/>
            <a:ea typeface="華康儷中宋" panose="02020509000000000000" pitchFamily="49" charset="-120"/>
          </a:endParaRPr>
        </a:p>
        <a:p>
          <a:pPr>
            <a:lnSpc>
              <a:spcPts val="700"/>
            </a:lnSpc>
          </a:pPr>
          <a:r>
            <a:rPr lang="zh-TW" altLang="en-US" sz="1200" dirty="0" smtClean="0">
              <a:latin typeface="華康儷中宋" panose="02020509000000000000" pitchFamily="49" charset="-120"/>
              <a:ea typeface="華康儷中宋" panose="02020509000000000000" pitchFamily="49" charset="-120"/>
            </a:rPr>
            <a:t>科技</a:t>
          </a:r>
          <a:endParaRPr lang="en-US" altLang="zh-TW" sz="1200" dirty="0" smtClean="0">
            <a:latin typeface="華康儷中宋" panose="02020509000000000000" pitchFamily="49" charset="-120"/>
            <a:ea typeface="華康儷中宋" panose="02020509000000000000" pitchFamily="49" charset="-120"/>
          </a:endParaRPr>
        </a:p>
        <a:p>
          <a:pPr>
            <a:lnSpc>
              <a:spcPts val="700"/>
            </a:lnSpc>
          </a:pPr>
          <a:r>
            <a:rPr lang="zh-TW" altLang="en-US" sz="1200" dirty="0" smtClean="0">
              <a:latin typeface="華康儷中宋" panose="02020509000000000000" pitchFamily="49" charset="-120"/>
              <a:ea typeface="華康儷中宋" panose="02020509000000000000" pitchFamily="49" charset="-120"/>
            </a:rPr>
            <a:t>領域</a:t>
          </a:r>
          <a:endParaRPr lang="zh-TW" altLang="en-US" sz="1200" dirty="0">
            <a:latin typeface="華康儷中宋" panose="02020509000000000000" pitchFamily="49" charset="-120"/>
            <a:ea typeface="華康儷中宋" panose="02020509000000000000" pitchFamily="49" charset="-120"/>
          </a:endParaRPr>
        </a:p>
      </dgm:t>
    </dgm:pt>
    <dgm:pt modelId="{F9FB015B-BC52-45C5-AE88-675A273A64AD}" type="parTrans" cxnId="{8D28FB45-FB73-484E-ACAD-12E3CFC7FAA2}">
      <dgm:prSet/>
      <dgm:spPr/>
      <dgm:t>
        <a:bodyPr/>
        <a:lstStyle/>
        <a:p>
          <a:endParaRPr lang="zh-TW" altLang="en-US"/>
        </a:p>
      </dgm:t>
    </dgm:pt>
    <dgm:pt modelId="{A91980AC-B11F-4014-84F2-9831AB4A3098}" type="sibTrans" cxnId="{8D28FB45-FB73-484E-ACAD-12E3CFC7FAA2}">
      <dgm:prSet/>
      <dgm:spPr/>
      <dgm:t>
        <a:bodyPr/>
        <a:lstStyle/>
        <a:p>
          <a:endParaRPr lang="zh-TW" altLang="en-US"/>
        </a:p>
      </dgm:t>
    </dgm:pt>
    <dgm:pt modelId="{F7179402-9658-4ACC-8939-0FCCADF31BC9}">
      <dgm:prSet phldrT="[文字]" custT="1"/>
      <dgm:spPr/>
      <dgm:t>
        <a:bodyPr/>
        <a:lstStyle/>
        <a:p>
          <a:pPr>
            <a:lnSpc>
              <a:spcPts val="700"/>
            </a:lnSpc>
          </a:pPr>
          <a:endParaRPr lang="en-US" altLang="zh-TW" sz="1200" dirty="0" smtClean="0">
            <a:latin typeface="華康儷中宋" panose="02020509000000000000" pitchFamily="49" charset="-120"/>
            <a:ea typeface="華康儷中宋" panose="02020509000000000000" pitchFamily="49" charset="-120"/>
          </a:endParaRPr>
        </a:p>
        <a:p>
          <a:pPr>
            <a:lnSpc>
              <a:spcPts val="700"/>
            </a:lnSpc>
          </a:pPr>
          <a:r>
            <a:rPr lang="zh-TW" altLang="en-US" sz="1200" dirty="0" smtClean="0">
              <a:latin typeface="華康儷中宋" panose="02020509000000000000" pitchFamily="49" charset="-120"/>
              <a:ea typeface="華康儷中宋" panose="02020509000000000000" pitchFamily="49" charset="-120"/>
            </a:rPr>
            <a:t>語文</a:t>
          </a:r>
          <a:endParaRPr lang="en-US" altLang="zh-TW" sz="1200" dirty="0" smtClean="0">
            <a:latin typeface="華康儷中宋" panose="02020509000000000000" pitchFamily="49" charset="-120"/>
            <a:ea typeface="華康儷中宋" panose="02020509000000000000" pitchFamily="49" charset="-120"/>
          </a:endParaRPr>
        </a:p>
        <a:p>
          <a:pPr>
            <a:lnSpc>
              <a:spcPts val="700"/>
            </a:lnSpc>
          </a:pPr>
          <a:r>
            <a:rPr lang="zh-TW" altLang="en-US" sz="1200" dirty="0" smtClean="0">
              <a:latin typeface="華康儷中宋" panose="02020509000000000000" pitchFamily="49" charset="-120"/>
              <a:ea typeface="華康儷中宋" panose="02020509000000000000" pitchFamily="49" charset="-120"/>
            </a:rPr>
            <a:t>領域</a:t>
          </a:r>
          <a:endParaRPr lang="zh-TW" altLang="en-US" sz="1200" dirty="0">
            <a:latin typeface="華康儷中宋" panose="02020509000000000000" pitchFamily="49" charset="-120"/>
            <a:ea typeface="華康儷中宋" panose="02020509000000000000" pitchFamily="49" charset="-120"/>
          </a:endParaRPr>
        </a:p>
      </dgm:t>
    </dgm:pt>
    <dgm:pt modelId="{3FAEFFDD-4F6D-42C9-ADE1-CADFD09ED6E2}" type="parTrans" cxnId="{D9C8F877-722E-4E8B-AEE3-E3C4141AD951}">
      <dgm:prSet/>
      <dgm:spPr/>
      <dgm:t>
        <a:bodyPr/>
        <a:lstStyle/>
        <a:p>
          <a:endParaRPr lang="zh-TW" altLang="en-US"/>
        </a:p>
      </dgm:t>
    </dgm:pt>
    <dgm:pt modelId="{EFF6DC20-37B2-4737-B831-F78A26164A2E}" type="sibTrans" cxnId="{D9C8F877-722E-4E8B-AEE3-E3C4141AD951}">
      <dgm:prSet/>
      <dgm:spPr/>
      <dgm:t>
        <a:bodyPr/>
        <a:lstStyle/>
        <a:p>
          <a:endParaRPr lang="zh-TW" altLang="en-US"/>
        </a:p>
      </dgm:t>
    </dgm:pt>
    <dgm:pt modelId="{932C3A90-B76F-4A00-B576-8B4E60B18CF7}">
      <dgm:prSet phldrT="[文字]" custT="1"/>
      <dgm:spPr/>
      <dgm:t>
        <a:bodyPr/>
        <a:lstStyle/>
        <a:p>
          <a:pPr>
            <a:lnSpc>
              <a:spcPts val="700"/>
            </a:lnSpc>
          </a:pPr>
          <a:endParaRPr lang="en-US" altLang="zh-TW" sz="1200" dirty="0" smtClean="0">
            <a:latin typeface="華康儷中宋" panose="02020509000000000000" pitchFamily="49" charset="-120"/>
            <a:ea typeface="華康儷中宋" panose="02020509000000000000" pitchFamily="49" charset="-120"/>
          </a:endParaRPr>
        </a:p>
        <a:p>
          <a:pPr>
            <a:lnSpc>
              <a:spcPts val="700"/>
            </a:lnSpc>
          </a:pPr>
          <a:r>
            <a:rPr lang="zh-TW" altLang="en-US" sz="1200" dirty="0" smtClean="0">
              <a:latin typeface="華康儷中宋" panose="02020509000000000000" pitchFamily="49" charset="-120"/>
              <a:ea typeface="華康儷中宋" panose="02020509000000000000" pitchFamily="49" charset="-120"/>
            </a:rPr>
            <a:t>社會</a:t>
          </a:r>
          <a:endParaRPr lang="en-US" altLang="zh-TW" sz="1200" dirty="0" smtClean="0">
            <a:latin typeface="華康儷中宋" panose="02020509000000000000" pitchFamily="49" charset="-120"/>
            <a:ea typeface="華康儷中宋" panose="02020509000000000000" pitchFamily="49" charset="-120"/>
          </a:endParaRPr>
        </a:p>
        <a:p>
          <a:pPr>
            <a:lnSpc>
              <a:spcPts val="700"/>
            </a:lnSpc>
          </a:pPr>
          <a:r>
            <a:rPr lang="zh-TW" altLang="en-US" sz="1200" dirty="0" smtClean="0">
              <a:latin typeface="華康儷中宋" panose="02020509000000000000" pitchFamily="49" charset="-120"/>
              <a:ea typeface="華康儷中宋" panose="02020509000000000000" pitchFamily="49" charset="-120"/>
            </a:rPr>
            <a:t>領域</a:t>
          </a:r>
          <a:endParaRPr lang="zh-TW" altLang="en-US" sz="1200" dirty="0">
            <a:latin typeface="華康儷中宋" panose="02020509000000000000" pitchFamily="49" charset="-120"/>
            <a:ea typeface="華康儷中宋" panose="02020509000000000000" pitchFamily="49" charset="-120"/>
          </a:endParaRPr>
        </a:p>
      </dgm:t>
    </dgm:pt>
    <dgm:pt modelId="{8DB65138-D871-4864-A4B0-10157EB6E567}" type="parTrans" cxnId="{A3FA53C6-8943-4584-869C-842496595EBC}">
      <dgm:prSet/>
      <dgm:spPr/>
      <dgm:t>
        <a:bodyPr/>
        <a:lstStyle/>
        <a:p>
          <a:endParaRPr lang="zh-TW" altLang="en-US"/>
        </a:p>
      </dgm:t>
    </dgm:pt>
    <dgm:pt modelId="{2C4E7AB3-51C5-43DE-8B91-003ADB9D1884}" type="sibTrans" cxnId="{A3FA53C6-8943-4584-869C-842496595EBC}">
      <dgm:prSet/>
      <dgm:spPr/>
      <dgm:t>
        <a:bodyPr/>
        <a:lstStyle/>
        <a:p>
          <a:endParaRPr lang="zh-TW" altLang="en-US"/>
        </a:p>
      </dgm:t>
    </dgm:pt>
    <dgm:pt modelId="{94542005-56D7-4852-A9C9-B12175B1AEAD}">
      <dgm:prSet phldrT="[文字]" custT="1"/>
      <dgm:spPr/>
      <dgm:t>
        <a:bodyPr/>
        <a:lstStyle/>
        <a:p>
          <a:pPr>
            <a:lnSpc>
              <a:spcPts val="700"/>
            </a:lnSpc>
          </a:pPr>
          <a:endParaRPr lang="en-US" altLang="zh-TW" sz="1200" smtClean="0">
            <a:latin typeface="華康儷中宋" panose="02020509000000000000" pitchFamily="49" charset="-120"/>
            <a:ea typeface="華康儷中宋" panose="02020509000000000000" pitchFamily="49" charset="-120"/>
          </a:endParaRPr>
        </a:p>
        <a:p>
          <a:pPr>
            <a:lnSpc>
              <a:spcPts val="700"/>
            </a:lnSpc>
          </a:pPr>
          <a:r>
            <a:rPr lang="zh-TW" altLang="en-US" sz="1200" smtClean="0">
              <a:latin typeface="華康儷中宋" panose="02020509000000000000" pitchFamily="49" charset="-120"/>
              <a:ea typeface="華康儷中宋" panose="02020509000000000000" pitchFamily="49" charset="-120"/>
            </a:rPr>
            <a:t>數學</a:t>
          </a:r>
          <a:endParaRPr lang="en-US" altLang="zh-TW" sz="1200" smtClean="0">
            <a:latin typeface="華康儷中宋" panose="02020509000000000000" pitchFamily="49" charset="-120"/>
            <a:ea typeface="華康儷中宋" panose="02020509000000000000" pitchFamily="49" charset="-120"/>
          </a:endParaRPr>
        </a:p>
        <a:p>
          <a:pPr>
            <a:lnSpc>
              <a:spcPts val="700"/>
            </a:lnSpc>
          </a:pPr>
          <a:r>
            <a:rPr lang="zh-TW" altLang="en-US" sz="1200" smtClean="0">
              <a:latin typeface="華康儷中宋" panose="02020509000000000000" pitchFamily="49" charset="-120"/>
              <a:ea typeface="華康儷中宋" panose="02020509000000000000" pitchFamily="49" charset="-120"/>
            </a:rPr>
            <a:t>領域</a:t>
          </a:r>
          <a:endParaRPr lang="zh-TW" altLang="en-US" sz="1200" dirty="0">
            <a:latin typeface="華康儷中宋" panose="02020509000000000000" pitchFamily="49" charset="-120"/>
            <a:ea typeface="華康儷中宋" panose="02020509000000000000" pitchFamily="49" charset="-120"/>
          </a:endParaRPr>
        </a:p>
      </dgm:t>
    </dgm:pt>
    <dgm:pt modelId="{107E1325-70D9-459D-9F70-39FC068CBD29}" type="parTrans" cxnId="{D8B6C212-4D80-47C3-8345-4E639B7307FE}">
      <dgm:prSet/>
      <dgm:spPr/>
      <dgm:t>
        <a:bodyPr/>
        <a:lstStyle/>
        <a:p>
          <a:endParaRPr lang="zh-TW" altLang="en-US"/>
        </a:p>
      </dgm:t>
    </dgm:pt>
    <dgm:pt modelId="{35D6A2C2-50FF-4622-8B8E-32AE08DBAE07}" type="sibTrans" cxnId="{D8B6C212-4D80-47C3-8345-4E639B7307FE}">
      <dgm:prSet/>
      <dgm:spPr/>
      <dgm:t>
        <a:bodyPr/>
        <a:lstStyle/>
        <a:p>
          <a:endParaRPr lang="zh-TW" altLang="en-US"/>
        </a:p>
      </dgm:t>
    </dgm:pt>
    <dgm:pt modelId="{68D28A88-1237-4D93-9638-F6F6F7F151B5}">
      <dgm:prSet custT="1"/>
      <dgm:spPr/>
      <dgm:t>
        <a:bodyPr/>
        <a:lstStyle/>
        <a:p>
          <a:pPr>
            <a:lnSpc>
              <a:spcPts val="700"/>
            </a:lnSpc>
          </a:pPr>
          <a:endParaRPr lang="en-US" altLang="zh-TW" sz="1200" dirty="0" smtClean="0">
            <a:latin typeface="華康儷中宋" panose="02020509000000000000" pitchFamily="49" charset="-120"/>
            <a:ea typeface="華康儷中宋" panose="02020509000000000000" pitchFamily="49" charset="-120"/>
          </a:endParaRPr>
        </a:p>
        <a:p>
          <a:pPr>
            <a:lnSpc>
              <a:spcPts val="700"/>
            </a:lnSpc>
          </a:pPr>
          <a:r>
            <a:rPr lang="zh-TW" altLang="en-US" sz="1200" dirty="0" smtClean="0">
              <a:latin typeface="華康儷中宋" panose="02020509000000000000" pitchFamily="49" charset="-120"/>
              <a:ea typeface="華康儷中宋" panose="02020509000000000000" pitchFamily="49" charset="-120"/>
            </a:rPr>
            <a:t>自然</a:t>
          </a:r>
          <a:endParaRPr lang="en-US" altLang="zh-TW" sz="1200" dirty="0" smtClean="0">
            <a:latin typeface="華康儷中宋" panose="02020509000000000000" pitchFamily="49" charset="-120"/>
            <a:ea typeface="華康儷中宋" panose="02020509000000000000" pitchFamily="49" charset="-120"/>
          </a:endParaRPr>
        </a:p>
        <a:p>
          <a:pPr>
            <a:lnSpc>
              <a:spcPts val="700"/>
            </a:lnSpc>
          </a:pPr>
          <a:r>
            <a:rPr lang="zh-TW" altLang="en-US" sz="1200" dirty="0" smtClean="0">
              <a:latin typeface="華康儷中宋" panose="02020509000000000000" pitchFamily="49" charset="-120"/>
              <a:ea typeface="華康儷中宋" panose="02020509000000000000" pitchFamily="49" charset="-120"/>
            </a:rPr>
            <a:t>領域</a:t>
          </a:r>
          <a:endParaRPr lang="zh-TW" altLang="en-US" sz="1200" dirty="0">
            <a:latin typeface="華康儷中宋" panose="02020509000000000000" pitchFamily="49" charset="-120"/>
            <a:ea typeface="華康儷中宋" panose="02020509000000000000" pitchFamily="49" charset="-120"/>
          </a:endParaRPr>
        </a:p>
      </dgm:t>
    </dgm:pt>
    <dgm:pt modelId="{1AD53515-F828-4176-A06D-76A371086943}" type="parTrans" cxnId="{1C9D0145-C639-4668-9897-195BE8E7366A}">
      <dgm:prSet/>
      <dgm:spPr/>
      <dgm:t>
        <a:bodyPr/>
        <a:lstStyle/>
        <a:p>
          <a:endParaRPr lang="zh-TW" altLang="en-US"/>
        </a:p>
      </dgm:t>
    </dgm:pt>
    <dgm:pt modelId="{9E95DE04-CCEA-492E-90BD-9E0883B5BA9C}" type="sibTrans" cxnId="{1C9D0145-C639-4668-9897-195BE8E7366A}">
      <dgm:prSet/>
      <dgm:spPr/>
      <dgm:t>
        <a:bodyPr/>
        <a:lstStyle/>
        <a:p>
          <a:endParaRPr lang="zh-TW" altLang="en-US"/>
        </a:p>
      </dgm:t>
    </dgm:pt>
    <dgm:pt modelId="{65149790-1787-4D8E-BD15-92204E9B977D}">
      <dgm:prSet custT="1"/>
      <dgm:spPr/>
      <dgm:t>
        <a:bodyPr/>
        <a:lstStyle/>
        <a:p>
          <a:pPr>
            <a:lnSpc>
              <a:spcPts val="700"/>
            </a:lnSpc>
          </a:pPr>
          <a:r>
            <a:rPr lang="zh-TW" altLang="en-US" sz="1200" dirty="0" smtClean="0">
              <a:latin typeface="華康儷中宋" panose="02020509000000000000" pitchFamily="49" charset="-120"/>
              <a:ea typeface="華康儷中宋" panose="02020509000000000000" pitchFamily="49" charset="-120"/>
            </a:rPr>
            <a:t>健體</a:t>
          </a:r>
          <a:endParaRPr lang="en-US" altLang="zh-TW" sz="1200" dirty="0" smtClean="0">
            <a:latin typeface="華康儷中宋" panose="02020509000000000000" pitchFamily="49" charset="-120"/>
            <a:ea typeface="華康儷中宋" panose="02020509000000000000" pitchFamily="49" charset="-120"/>
          </a:endParaRPr>
        </a:p>
        <a:p>
          <a:pPr>
            <a:lnSpc>
              <a:spcPts val="700"/>
            </a:lnSpc>
          </a:pPr>
          <a:r>
            <a:rPr lang="zh-TW" altLang="en-US" sz="1200" dirty="0" smtClean="0">
              <a:latin typeface="華康儷中宋" panose="02020509000000000000" pitchFamily="49" charset="-120"/>
              <a:ea typeface="華康儷中宋" panose="02020509000000000000" pitchFamily="49" charset="-120"/>
            </a:rPr>
            <a:t>領域</a:t>
          </a:r>
          <a:endParaRPr lang="zh-TW" altLang="en-US" sz="1200" dirty="0">
            <a:latin typeface="華康儷中宋" panose="02020509000000000000" pitchFamily="49" charset="-120"/>
            <a:ea typeface="華康儷中宋" panose="02020509000000000000" pitchFamily="49" charset="-120"/>
          </a:endParaRPr>
        </a:p>
      </dgm:t>
    </dgm:pt>
    <dgm:pt modelId="{4CD1A6A9-4035-44C2-BF5C-005D268821C4}" type="parTrans" cxnId="{A93117B7-9768-4494-B429-D013FFE25B40}">
      <dgm:prSet/>
      <dgm:spPr/>
      <dgm:t>
        <a:bodyPr/>
        <a:lstStyle/>
        <a:p>
          <a:endParaRPr lang="zh-TW" altLang="en-US"/>
        </a:p>
      </dgm:t>
    </dgm:pt>
    <dgm:pt modelId="{1F96E830-5AB8-48F4-8B95-B1941281E8EF}" type="sibTrans" cxnId="{A93117B7-9768-4494-B429-D013FFE25B40}">
      <dgm:prSet/>
      <dgm:spPr/>
      <dgm:t>
        <a:bodyPr/>
        <a:lstStyle/>
        <a:p>
          <a:endParaRPr lang="zh-TW" altLang="en-US"/>
        </a:p>
      </dgm:t>
    </dgm:pt>
    <dgm:pt modelId="{01A91D88-4E94-49A1-BAFD-459FC9AA7D92}">
      <dgm:prSet custT="1"/>
      <dgm:spPr/>
      <dgm:t>
        <a:bodyPr/>
        <a:lstStyle/>
        <a:p>
          <a:pPr>
            <a:lnSpc>
              <a:spcPts val="700"/>
            </a:lnSpc>
          </a:pPr>
          <a:r>
            <a:rPr lang="zh-TW" altLang="en-US" sz="1200" smtClean="0">
              <a:latin typeface="華康儷中宋" panose="02020509000000000000" pitchFamily="49" charset="-120"/>
              <a:ea typeface="華康儷中宋" panose="02020509000000000000" pitchFamily="49" charset="-120"/>
            </a:rPr>
            <a:t>綜合</a:t>
          </a:r>
          <a:endParaRPr lang="en-US" altLang="zh-TW" sz="1200" smtClean="0">
            <a:latin typeface="華康儷中宋" panose="02020509000000000000" pitchFamily="49" charset="-120"/>
            <a:ea typeface="華康儷中宋" panose="02020509000000000000" pitchFamily="49" charset="-120"/>
          </a:endParaRPr>
        </a:p>
        <a:p>
          <a:pPr>
            <a:lnSpc>
              <a:spcPts val="700"/>
            </a:lnSpc>
          </a:pPr>
          <a:r>
            <a:rPr lang="zh-TW" altLang="en-US" sz="1200" smtClean="0">
              <a:latin typeface="華康儷中宋" panose="02020509000000000000" pitchFamily="49" charset="-120"/>
              <a:ea typeface="華康儷中宋" panose="02020509000000000000" pitchFamily="49" charset="-120"/>
            </a:rPr>
            <a:t>領域</a:t>
          </a:r>
          <a:endParaRPr lang="zh-TW" altLang="en-US" sz="1200" dirty="0">
            <a:latin typeface="華康儷中宋" panose="02020509000000000000" pitchFamily="49" charset="-120"/>
            <a:ea typeface="華康儷中宋" panose="02020509000000000000" pitchFamily="49" charset="-120"/>
          </a:endParaRPr>
        </a:p>
      </dgm:t>
    </dgm:pt>
    <dgm:pt modelId="{06736446-7CCD-41B1-8EAE-293C1BC302F3}" type="parTrans" cxnId="{A5D6040B-6B48-4F51-A499-A056BD9E6BC6}">
      <dgm:prSet/>
      <dgm:spPr/>
      <dgm:t>
        <a:bodyPr/>
        <a:lstStyle/>
        <a:p>
          <a:endParaRPr lang="zh-TW" altLang="en-US"/>
        </a:p>
      </dgm:t>
    </dgm:pt>
    <dgm:pt modelId="{F55B6E41-AEB3-47F5-9E3B-107641F2B944}" type="sibTrans" cxnId="{A5D6040B-6B48-4F51-A499-A056BD9E6BC6}">
      <dgm:prSet/>
      <dgm:spPr/>
      <dgm:t>
        <a:bodyPr/>
        <a:lstStyle/>
        <a:p>
          <a:endParaRPr lang="zh-TW" altLang="en-US"/>
        </a:p>
      </dgm:t>
    </dgm:pt>
    <dgm:pt modelId="{95F3AB92-E349-414D-A6A7-2D375451C893}">
      <dgm:prSet phldrT="[文字]" custT="1"/>
      <dgm:spPr/>
      <dgm:t>
        <a:bodyPr/>
        <a:lstStyle/>
        <a:p>
          <a:pPr>
            <a:lnSpc>
              <a:spcPts val="700"/>
            </a:lnSpc>
          </a:pPr>
          <a:endParaRPr lang="en-US" altLang="zh-TW" sz="1200" smtClean="0">
            <a:latin typeface="華康儷中宋" panose="02020509000000000000" pitchFamily="49" charset="-120"/>
            <a:ea typeface="華康儷中宋" panose="02020509000000000000" pitchFamily="49" charset="-120"/>
          </a:endParaRPr>
        </a:p>
        <a:p>
          <a:pPr>
            <a:lnSpc>
              <a:spcPts val="700"/>
            </a:lnSpc>
          </a:pPr>
          <a:r>
            <a:rPr lang="zh-TW" altLang="en-US" sz="1200" smtClean="0">
              <a:latin typeface="華康儷中宋" panose="02020509000000000000" pitchFamily="49" charset="-120"/>
              <a:ea typeface="華康儷中宋" panose="02020509000000000000" pitchFamily="49" charset="-120"/>
            </a:rPr>
            <a:t>藝術</a:t>
          </a:r>
          <a:endParaRPr lang="en-US" altLang="zh-TW" sz="1200" smtClean="0">
            <a:latin typeface="華康儷中宋" panose="02020509000000000000" pitchFamily="49" charset="-120"/>
            <a:ea typeface="華康儷中宋" panose="02020509000000000000" pitchFamily="49" charset="-120"/>
          </a:endParaRPr>
        </a:p>
        <a:p>
          <a:pPr>
            <a:lnSpc>
              <a:spcPts val="700"/>
            </a:lnSpc>
          </a:pPr>
          <a:r>
            <a:rPr lang="zh-TW" altLang="en-US" sz="1200" smtClean="0">
              <a:latin typeface="華康儷中宋" panose="02020509000000000000" pitchFamily="49" charset="-120"/>
              <a:ea typeface="華康儷中宋" panose="02020509000000000000" pitchFamily="49" charset="-120"/>
            </a:rPr>
            <a:t>領域</a:t>
          </a:r>
          <a:endParaRPr lang="zh-TW" altLang="en-US" sz="1200" dirty="0">
            <a:latin typeface="華康儷中宋" panose="02020509000000000000" pitchFamily="49" charset="-120"/>
            <a:ea typeface="華康儷中宋" panose="02020509000000000000" pitchFamily="49" charset="-120"/>
          </a:endParaRPr>
        </a:p>
      </dgm:t>
    </dgm:pt>
    <dgm:pt modelId="{0916E267-FEC3-40B6-9EFE-1A5136778249}" type="sibTrans" cxnId="{A0160B44-7C4D-480C-9865-760DA9AC88A2}">
      <dgm:prSet/>
      <dgm:spPr/>
      <dgm:t>
        <a:bodyPr/>
        <a:lstStyle/>
        <a:p>
          <a:endParaRPr lang="zh-TW" altLang="en-US"/>
        </a:p>
      </dgm:t>
    </dgm:pt>
    <dgm:pt modelId="{6D8DDE57-78D6-4F3D-9AD8-770EDDADF8AB}" type="parTrans" cxnId="{A0160B44-7C4D-480C-9865-760DA9AC88A2}">
      <dgm:prSet/>
      <dgm:spPr/>
      <dgm:t>
        <a:bodyPr/>
        <a:lstStyle/>
        <a:p>
          <a:endParaRPr lang="zh-TW" altLang="en-US"/>
        </a:p>
      </dgm:t>
    </dgm:pt>
    <dgm:pt modelId="{BCD9FEAB-E1A8-4EFE-92EC-2AE5E4FF70B9}" type="pres">
      <dgm:prSet presAssocID="{87C045E7-D935-4AF5-A195-F4FBAAF45138}" presName="cycle" presStyleCnt="0">
        <dgm:presLayoutVars>
          <dgm:dir/>
          <dgm:resizeHandles val="exact"/>
        </dgm:presLayoutVars>
      </dgm:prSet>
      <dgm:spPr/>
      <dgm:t>
        <a:bodyPr/>
        <a:lstStyle/>
        <a:p>
          <a:endParaRPr lang="zh-TW" altLang="en-US"/>
        </a:p>
      </dgm:t>
    </dgm:pt>
    <dgm:pt modelId="{C1A60703-267E-42C8-B8D4-ADC31459D215}" type="pres">
      <dgm:prSet presAssocID="{95F3AB92-E349-414D-A6A7-2D375451C893}" presName="node" presStyleLbl="node1" presStyleIdx="0" presStyleCnt="8" custScaleY="144713" custRadScaleRad="100081" custRadScaleInc="-7090">
        <dgm:presLayoutVars>
          <dgm:bulletEnabled val="1"/>
        </dgm:presLayoutVars>
      </dgm:prSet>
      <dgm:spPr/>
      <dgm:t>
        <a:bodyPr/>
        <a:lstStyle/>
        <a:p>
          <a:endParaRPr lang="zh-TW" altLang="en-US"/>
        </a:p>
      </dgm:t>
    </dgm:pt>
    <dgm:pt modelId="{B7B5F09F-04B5-458A-B3B9-AAFEBDD63443}" type="pres">
      <dgm:prSet presAssocID="{95F3AB92-E349-414D-A6A7-2D375451C893}" presName="spNode" presStyleCnt="0"/>
      <dgm:spPr/>
      <dgm:t>
        <a:bodyPr/>
        <a:lstStyle/>
        <a:p>
          <a:endParaRPr lang="zh-TW" altLang="en-US"/>
        </a:p>
      </dgm:t>
    </dgm:pt>
    <dgm:pt modelId="{54664F0E-CB30-4476-A4F7-278A0012899D}" type="pres">
      <dgm:prSet presAssocID="{0916E267-FEC3-40B6-9EFE-1A5136778249}" presName="sibTrans" presStyleLbl="sibTrans1D1" presStyleIdx="0" presStyleCnt="8"/>
      <dgm:spPr/>
      <dgm:t>
        <a:bodyPr/>
        <a:lstStyle/>
        <a:p>
          <a:endParaRPr lang="zh-TW" altLang="en-US"/>
        </a:p>
      </dgm:t>
    </dgm:pt>
    <dgm:pt modelId="{282E42CE-0109-403A-996C-B66DCD89066C}" type="pres">
      <dgm:prSet presAssocID="{A85E254E-5915-45E3-B277-3D6BE3D98E61}" presName="node" presStyleLbl="node1" presStyleIdx="1" presStyleCnt="8" custScaleY="152938">
        <dgm:presLayoutVars>
          <dgm:bulletEnabled val="1"/>
        </dgm:presLayoutVars>
      </dgm:prSet>
      <dgm:spPr/>
      <dgm:t>
        <a:bodyPr/>
        <a:lstStyle/>
        <a:p>
          <a:endParaRPr lang="zh-TW" altLang="en-US"/>
        </a:p>
      </dgm:t>
    </dgm:pt>
    <dgm:pt modelId="{36E6C553-90B0-4AB4-9199-5505FB161D6E}" type="pres">
      <dgm:prSet presAssocID="{A85E254E-5915-45E3-B277-3D6BE3D98E61}" presName="spNode" presStyleCnt="0"/>
      <dgm:spPr/>
      <dgm:t>
        <a:bodyPr/>
        <a:lstStyle/>
        <a:p>
          <a:endParaRPr lang="zh-TW" altLang="en-US"/>
        </a:p>
      </dgm:t>
    </dgm:pt>
    <dgm:pt modelId="{F2AD43BD-B87E-4218-B396-3D89BDFB78D0}" type="pres">
      <dgm:prSet presAssocID="{A91980AC-B11F-4014-84F2-9831AB4A3098}" presName="sibTrans" presStyleLbl="sibTrans1D1" presStyleIdx="1" presStyleCnt="8"/>
      <dgm:spPr/>
      <dgm:t>
        <a:bodyPr/>
        <a:lstStyle/>
        <a:p>
          <a:endParaRPr lang="zh-TW" altLang="en-US"/>
        </a:p>
      </dgm:t>
    </dgm:pt>
    <dgm:pt modelId="{72DFEDD5-F0BF-473C-B5A9-6F0A8DE02A63}" type="pres">
      <dgm:prSet presAssocID="{65149790-1787-4D8E-BD15-92204E9B977D}" presName="node" presStyleLbl="node1" presStyleIdx="2" presStyleCnt="8" custScaleY="148624">
        <dgm:presLayoutVars>
          <dgm:bulletEnabled val="1"/>
        </dgm:presLayoutVars>
      </dgm:prSet>
      <dgm:spPr/>
      <dgm:t>
        <a:bodyPr/>
        <a:lstStyle/>
        <a:p>
          <a:endParaRPr lang="zh-TW" altLang="en-US"/>
        </a:p>
      </dgm:t>
    </dgm:pt>
    <dgm:pt modelId="{489DE22D-232B-4E41-B318-4C0552C7A038}" type="pres">
      <dgm:prSet presAssocID="{65149790-1787-4D8E-BD15-92204E9B977D}" presName="spNode" presStyleCnt="0"/>
      <dgm:spPr/>
      <dgm:t>
        <a:bodyPr/>
        <a:lstStyle/>
        <a:p>
          <a:endParaRPr lang="zh-TW" altLang="en-US"/>
        </a:p>
      </dgm:t>
    </dgm:pt>
    <dgm:pt modelId="{14C1CA91-3171-4D13-B065-AAA0796D2416}" type="pres">
      <dgm:prSet presAssocID="{1F96E830-5AB8-48F4-8B95-B1941281E8EF}" presName="sibTrans" presStyleLbl="sibTrans1D1" presStyleIdx="2" presStyleCnt="8"/>
      <dgm:spPr/>
      <dgm:t>
        <a:bodyPr/>
        <a:lstStyle/>
        <a:p>
          <a:endParaRPr lang="zh-TW" altLang="en-US"/>
        </a:p>
      </dgm:t>
    </dgm:pt>
    <dgm:pt modelId="{CDD85189-A6CB-4E4E-BF8A-F2E0B40E7AA7}" type="pres">
      <dgm:prSet presAssocID="{01A91D88-4E94-49A1-BAFD-459FC9AA7D92}" presName="node" presStyleLbl="node1" presStyleIdx="3" presStyleCnt="8" custScaleY="162116">
        <dgm:presLayoutVars>
          <dgm:bulletEnabled val="1"/>
        </dgm:presLayoutVars>
      </dgm:prSet>
      <dgm:spPr/>
      <dgm:t>
        <a:bodyPr/>
        <a:lstStyle/>
        <a:p>
          <a:endParaRPr lang="zh-TW" altLang="en-US"/>
        </a:p>
      </dgm:t>
    </dgm:pt>
    <dgm:pt modelId="{79FA2211-39A0-49E6-9085-0BE24085DF29}" type="pres">
      <dgm:prSet presAssocID="{01A91D88-4E94-49A1-BAFD-459FC9AA7D92}" presName="spNode" presStyleCnt="0"/>
      <dgm:spPr/>
      <dgm:t>
        <a:bodyPr/>
        <a:lstStyle/>
        <a:p>
          <a:endParaRPr lang="zh-TW" altLang="en-US"/>
        </a:p>
      </dgm:t>
    </dgm:pt>
    <dgm:pt modelId="{A5182823-2523-4DC1-A7E5-549645E60208}" type="pres">
      <dgm:prSet presAssocID="{F55B6E41-AEB3-47F5-9E3B-107641F2B944}" presName="sibTrans" presStyleLbl="sibTrans1D1" presStyleIdx="3" presStyleCnt="8"/>
      <dgm:spPr/>
      <dgm:t>
        <a:bodyPr/>
        <a:lstStyle/>
        <a:p>
          <a:endParaRPr lang="zh-TW" altLang="en-US"/>
        </a:p>
      </dgm:t>
    </dgm:pt>
    <dgm:pt modelId="{DF2A84A2-BDDC-4BDF-94C5-E957814F014E}" type="pres">
      <dgm:prSet presAssocID="{F7179402-9658-4ACC-8939-0FCCADF31BC9}" presName="node" presStyleLbl="node1" presStyleIdx="4" presStyleCnt="8" custScaleY="135612">
        <dgm:presLayoutVars>
          <dgm:bulletEnabled val="1"/>
        </dgm:presLayoutVars>
      </dgm:prSet>
      <dgm:spPr/>
      <dgm:t>
        <a:bodyPr/>
        <a:lstStyle/>
        <a:p>
          <a:endParaRPr lang="zh-TW" altLang="en-US"/>
        </a:p>
      </dgm:t>
    </dgm:pt>
    <dgm:pt modelId="{AF34669B-36B2-4113-AB1C-EB809FA4DFB0}" type="pres">
      <dgm:prSet presAssocID="{F7179402-9658-4ACC-8939-0FCCADF31BC9}" presName="spNode" presStyleCnt="0"/>
      <dgm:spPr/>
      <dgm:t>
        <a:bodyPr/>
        <a:lstStyle/>
        <a:p>
          <a:endParaRPr lang="zh-TW" altLang="en-US"/>
        </a:p>
      </dgm:t>
    </dgm:pt>
    <dgm:pt modelId="{C0496C54-4D87-48F3-BCD6-18C49D750CFE}" type="pres">
      <dgm:prSet presAssocID="{EFF6DC20-37B2-4737-B831-F78A26164A2E}" presName="sibTrans" presStyleLbl="sibTrans1D1" presStyleIdx="4" presStyleCnt="8"/>
      <dgm:spPr/>
      <dgm:t>
        <a:bodyPr/>
        <a:lstStyle/>
        <a:p>
          <a:endParaRPr lang="zh-TW" altLang="en-US"/>
        </a:p>
      </dgm:t>
    </dgm:pt>
    <dgm:pt modelId="{B51B6517-BAF9-453D-96BF-5D699B0E492F}" type="pres">
      <dgm:prSet presAssocID="{932C3A90-B76F-4A00-B576-8B4E60B18CF7}" presName="node" presStyleLbl="node1" presStyleIdx="5" presStyleCnt="8" custScaleY="154733">
        <dgm:presLayoutVars>
          <dgm:bulletEnabled val="1"/>
        </dgm:presLayoutVars>
      </dgm:prSet>
      <dgm:spPr/>
      <dgm:t>
        <a:bodyPr/>
        <a:lstStyle/>
        <a:p>
          <a:endParaRPr lang="zh-TW" altLang="en-US"/>
        </a:p>
      </dgm:t>
    </dgm:pt>
    <dgm:pt modelId="{A6985078-FA9A-47CD-88A5-66BC6B53687C}" type="pres">
      <dgm:prSet presAssocID="{932C3A90-B76F-4A00-B576-8B4E60B18CF7}" presName="spNode" presStyleCnt="0"/>
      <dgm:spPr/>
      <dgm:t>
        <a:bodyPr/>
        <a:lstStyle/>
        <a:p>
          <a:endParaRPr lang="zh-TW" altLang="en-US"/>
        </a:p>
      </dgm:t>
    </dgm:pt>
    <dgm:pt modelId="{C4D4DA91-605C-4E3C-9D00-69BA744B90ED}" type="pres">
      <dgm:prSet presAssocID="{2C4E7AB3-51C5-43DE-8B91-003ADB9D1884}" presName="sibTrans" presStyleLbl="sibTrans1D1" presStyleIdx="5" presStyleCnt="8"/>
      <dgm:spPr/>
      <dgm:t>
        <a:bodyPr/>
        <a:lstStyle/>
        <a:p>
          <a:endParaRPr lang="zh-TW" altLang="en-US"/>
        </a:p>
      </dgm:t>
    </dgm:pt>
    <dgm:pt modelId="{60020907-17B8-4F43-9C01-9A64BD9AF6CC}" type="pres">
      <dgm:prSet presAssocID="{94542005-56D7-4852-A9C9-B12175B1AEAD}" presName="node" presStyleLbl="node1" presStyleIdx="6" presStyleCnt="8" custScaleY="150419">
        <dgm:presLayoutVars>
          <dgm:bulletEnabled val="1"/>
        </dgm:presLayoutVars>
      </dgm:prSet>
      <dgm:spPr/>
      <dgm:t>
        <a:bodyPr/>
        <a:lstStyle/>
        <a:p>
          <a:endParaRPr lang="zh-TW" altLang="en-US"/>
        </a:p>
      </dgm:t>
    </dgm:pt>
    <dgm:pt modelId="{11427778-5576-4E6D-BB88-F27DC7193E5D}" type="pres">
      <dgm:prSet presAssocID="{94542005-56D7-4852-A9C9-B12175B1AEAD}" presName="spNode" presStyleCnt="0"/>
      <dgm:spPr/>
      <dgm:t>
        <a:bodyPr/>
        <a:lstStyle/>
        <a:p>
          <a:endParaRPr lang="zh-TW" altLang="en-US"/>
        </a:p>
      </dgm:t>
    </dgm:pt>
    <dgm:pt modelId="{E1A67221-F51F-46CA-815E-C9D08E95A24E}" type="pres">
      <dgm:prSet presAssocID="{35D6A2C2-50FF-4622-8B8E-32AE08DBAE07}" presName="sibTrans" presStyleLbl="sibTrans1D1" presStyleIdx="6" presStyleCnt="8"/>
      <dgm:spPr/>
      <dgm:t>
        <a:bodyPr/>
        <a:lstStyle/>
        <a:p>
          <a:endParaRPr lang="zh-TW" altLang="en-US"/>
        </a:p>
      </dgm:t>
    </dgm:pt>
    <dgm:pt modelId="{F5BF7C1B-B4B0-45EE-962C-5DC581A41D53}" type="pres">
      <dgm:prSet presAssocID="{68D28A88-1237-4D93-9638-F6F6F7F151B5}" presName="node" presStyleLbl="node1" presStyleIdx="7" presStyleCnt="8" custScaleY="138328">
        <dgm:presLayoutVars>
          <dgm:bulletEnabled val="1"/>
        </dgm:presLayoutVars>
      </dgm:prSet>
      <dgm:spPr/>
      <dgm:t>
        <a:bodyPr/>
        <a:lstStyle/>
        <a:p>
          <a:endParaRPr lang="zh-TW" altLang="en-US"/>
        </a:p>
      </dgm:t>
    </dgm:pt>
    <dgm:pt modelId="{98106D14-3C2E-40E5-BCEE-9FB4872C99B3}" type="pres">
      <dgm:prSet presAssocID="{68D28A88-1237-4D93-9638-F6F6F7F151B5}" presName="spNode" presStyleCnt="0"/>
      <dgm:spPr/>
      <dgm:t>
        <a:bodyPr/>
        <a:lstStyle/>
        <a:p>
          <a:endParaRPr lang="zh-TW" altLang="en-US"/>
        </a:p>
      </dgm:t>
    </dgm:pt>
    <dgm:pt modelId="{56474F54-1342-4BD7-8131-9DF5CDBCF375}" type="pres">
      <dgm:prSet presAssocID="{9E95DE04-CCEA-492E-90BD-9E0883B5BA9C}" presName="sibTrans" presStyleLbl="sibTrans1D1" presStyleIdx="7" presStyleCnt="8"/>
      <dgm:spPr/>
      <dgm:t>
        <a:bodyPr/>
        <a:lstStyle/>
        <a:p>
          <a:endParaRPr lang="zh-TW" altLang="en-US"/>
        </a:p>
      </dgm:t>
    </dgm:pt>
  </dgm:ptLst>
  <dgm:cxnLst>
    <dgm:cxn modelId="{E50E1FB8-CAC1-48BE-AC52-A8E9B5B59645}" type="presOf" srcId="{94542005-56D7-4852-A9C9-B12175B1AEAD}" destId="{60020907-17B8-4F43-9C01-9A64BD9AF6CC}" srcOrd="0" destOrd="0" presId="urn:microsoft.com/office/officeart/2005/8/layout/cycle5"/>
    <dgm:cxn modelId="{749485F6-8326-4345-A998-C6475DEC460E}" type="presOf" srcId="{EFF6DC20-37B2-4737-B831-F78A26164A2E}" destId="{C0496C54-4D87-48F3-BCD6-18C49D750CFE}" srcOrd="0" destOrd="0" presId="urn:microsoft.com/office/officeart/2005/8/layout/cycle5"/>
    <dgm:cxn modelId="{1C9D0145-C639-4668-9897-195BE8E7366A}" srcId="{87C045E7-D935-4AF5-A195-F4FBAAF45138}" destId="{68D28A88-1237-4D93-9638-F6F6F7F151B5}" srcOrd="7" destOrd="0" parTransId="{1AD53515-F828-4176-A06D-76A371086943}" sibTransId="{9E95DE04-CCEA-492E-90BD-9E0883B5BA9C}"/>
    <dgm:cxn modelId="{A0160B44-7C4D-480C-9865-760DA9AC88A2}" srcId="{87C045E7-D935-4AF5-A195-F4FBAAF45138}" destId="{95F3AB92-E349-414D-A6A7-2D375451C893}" srcOrd="0" destOrd="0" parTransId="{6D8DDE57-78D6-4F3D-9AD8-770EDDADF8AB}" sibTransId="{0916E267-FEC3-40B6-9EFE-1A5136778249}"/>
    <dgm:cxn modelId="{B274008B-4839-4D77-86DF-A71B58DDF8FC}" type="presOf" srcId="{A91980AC-B11F-4014-84F2-9831AB4A3098}" destId="{F2AD43BD-B87E-4218-B396-3D89BDFB78D0}" srcOrd="0" destOrd="0" presId="urn:microsoft.com/office/officeart/2005/8/layout/cycle5"/>
    <dgm:cxn modelId="{BC4537B0-EE26-45F5-9410-FA3D3379C72D}" type="presOf" srcId="{F55B6E41-AEB3-47F5-9E3B-107641F2B944}" destId="{A5182823-2523-4DC1-A7E5-549645E60208}" srcOrd="0" destOrd="0" presId="urn:microsoft.com/office/officeart/2005/8/layout/cycle5"/>
    <dgm:cxn modelId="{7E2BF745-7D8D-4962-850B-AB73F8A1B5F6}" type="presOf" srcId="{A85E254E-5915-45E3-B277-3D6BE3D98E61}" destId="{282E42CE-0109-403A-996C-B66DCD89066C}" srcOrd="0" destOrd="0" presId="urn:microsoft.com/office/officeart/2005/8/layout/cycle5"/>
    <dgm:cxn modelId="{653B0327-EFE4-47E0-95E5-86B9C81BE654}" type="presOf" srcId="{2C4E7AB3-51C5-43DE-8B91-003ADB9D1884}" destId="{C4D4DA91-605C-4E3C-9D00-69BA744B90ED}" srcOrd="0" destOrd="0" presId="urn:microsoft.com/office/officeart/2005/8/layout/cycle5"/>
    <dgm:cxn modelId="{3CB06345-52B6-4885-9FB1-B03E8FF54424}" type="presOf" srcId="{1F96E830-5AB8-48F4-8B95-B1941281E8EF}" destId="{14C1CA91-3171-4D13-B065-AAA0796D2416}" srcOrd="0" destOrd="0" presId="urn:microsoft.com/office/officeart/2005/8/layout/cycle5"/>
    <dgm:cxn modelId="{A5D6040B-6B48-4F51-A499-A056BD9E6BC6}" srcId="{87C045E7-D935-4AF5-A195-F4FBAAF45138}" destId="{01A91D88-4E94-49A1-BAFD-459FC9AA7D92}" srcOrd="3" destOrd="0" parTransId="{06736446-7CCD-41B1-8EAE-293C1BC302F3}" sibTransId="{F55B6E41-AEB3-47F5-9E3B-107641F2B944}"/>
    <dgm:cxn modelId="{9AF242F4-EF23-466D-9B23-60188D351616}" type="presOf" srcId="{87C045E7-D935-4AF5-A195-F4FBAAF45138}" destId="{BCD9FEAB-E1A8-4EFE-92EC-2AE5E4FF70B9}" srcOrd="0" destOrd="0" presId="urn:microsoft.com/office/officeart/2005/8/layout/cycle5"/>
    <dgm:cxn modelId="{1D0C84EC-10E7-4109-9972-34844F8C402D}" type="presOf" srcId="{932C3A90-B76F-4A00-B576-8B4E60B18CF7}" destId="{B51B6517-BAF9-453D-96BF-5D699B0E492F}" srcOrd="0" destOrd="0" presId="urn:microsoft.com/office/officeart/2005/8/layout/cycle5"/>
    <dgm:cxn modelId="{082EE631-5DC0-4CD6-852A-5E6233DE9823}" type="presOf" srcId="{01A91D88-4E94-49A1-BAFD-459FC9AA7D92}" destId="{CDD85189-A6CB-4E4E-BF8A-F2E0B40E7AA7}" srcOrd="0" destOrd="0" presId="urn:microsoft.com/office/officeart/2005/8/layout/cycle5"/>
    <dgm:cxn modelId="{47F5AD1B-84CB-4850-8A95-EA2A62185A89}" type="presOf" srcId="{F7179402-9658-4ACC-8939-0FCCADF31BC9}" destId="{DF2A84A2-BDDC-4BDF-94C5-E957814F014E}" srcOrd="0" destOrd="0" presId="urn:microsoft.com/office/officeart/2005/8/layout/cycle5"/>
    <dgm:cxn modelId="{D9C8F877-722E-4E8B-AEE3-E3C4141AD951}" srcId="{87C045E7-D935-4AF5-A195-F4FBAAF45138}" destId="{F7179402-9658-4ACC-8939-0FCCADF31BC9}" srcOrd="4" destOrd="0" parTransId="{3FAEFFDD-4F6D-42C9-ADE1-CADFD09ED6E2}" sibTransId="{EFF6DC20-37B2-4737-B831-F78A26164A2E}"/>
    <dgm:cxn modelId="{A93117B7-9768-4494-B429-D013FFE25B40}" srcId="{87C045E7-D935-4AF5-A195-F4FBAAF45138}" destId="{65149790-1787-4D8E-BD15-92204E9B977D}" srcOrd="2" destOrd="0" parTransId="{4CD1A6A9-4035-44C2-BF5C-005D268821C4}" sibTransId="{1F96E830-5AB8-48F4-8B95-B1941281E8EF}"/>
    <dgm:cxn modelId="{071E32AB-6DA6-42E6-B3D8-42B33006BAFC}" type="presOf" srcId="{0916E267-FEC3-40B6-9EFE-1A5136778249}" destId="{54664F0E-CB30-4476-A4F7-278A0012899D}" srcOrd="0" destOrd="0" presId="urn:microsoft.com/office/officeart/2005/8/layout/cycle5"/>
    <dgm:cxn modelId="{CABDC7E1-E69D-449D-AB98-E0E5763A6BCE}" type="presOf" srcId="{68D28A88-1237-4D93-9638-F6F6F7F151B5}" destId="{F5BF7C1B-B4B0-45EE-962C-5DC581A41D53}" srcOrd="0" destOrd="0" presId="urn:microsoft.com/office/officeart/2005/8/layout/cycle5"/>
    <dgm:cxn modelId="{97B68BFA-4FEE-46A4-9667-052E7532FA05}" type="presOf" srcId="{95F3AB92-E349-414D-A6A7-2D375451C893}" destId="{C1A60703-267E-42C8-B8D4-ADC31459D215}" srcOrd="0" destOrd="0" presId="urn:microsoft.com/office/officeart/2005/8/layout/cycle5"/>
    <dgm:cxn modelId="{A3FA53C6-8943-4584-869C-842496595EBC}" srcId="{87C045E7-D935-4AF5-A195-F4FBAAF45138}" destId="{932C3A90-B76F-4A00-B576-8B4E60B18CF7}" srcOrd="5" destOrd="0" parTransId="{8DB65138-D871-4864-A4B0-10157EB6E567}" sibTransId="{2C4E7AB3-51C5-43DE-8B91-003ADB9D1884}"/>
    <dgm:cxn modelId="{57657E56-ABC8-4160-9DBD-DC0DD8645409}" type="presOf" srcId="{65149790-1787-4D8E-BD15-92204E9B977D}" destId="{72DFEDD5-F0BF-473C-B5A9-6F0A8DE02A63}" srcOrd="0" destOrd="0" presId="urn:microsoft.com/office/officeart/2005/8/layout/cycle5"/>
    <dgm:cxn modelId="{8D28FB45-FB73-484E-ACAD-12E3CFC7FAA2}" srcId="{87C045E7-D935-4AF5-A195-F4FBAAF45138}" destId="{A85E254E-5915-45E3-B277-3D6BE3D98E61}" srcOrd="1" destOrd="0" parTransId="{F9FB015B-BC52-45C5-AE88-675A273A64AD}" sibTransId="{A91980AC-B11F-4014-84F2-9831AB4A3098}"/>
    <dgm:cxn modelId="{D8B6C212-4D80-47C3-8345-4E639B7307FE}" srcId="{87C045E7-D935-4AF5-A195-F4FBAAF45138}" destId="{94542005-56D7-4852-A9C9-B12175B1AEAD}" srcOrd="6" destOrd="0" parTransId="{107E1325-70D9-459D-9F70-39FC068CBD29}" sibTransId="{35D6A2C2-50FF-4622-8B8E-32AE08DBAE07}"/>
    <dgm:cxn modelId="{FC96897B-1728-4C96-A8F6-C5EDD2B4472E}" type="presOf" srcId="{9E95DE04-CCEA-492E-90BD-9E0883B5BA9C}" destId="{56474F54-1342-4BD7-8131-9DF5CDBCF375}" srcOrd="0" destOrd="0" presId="urn:microsoft.com/office/officeart/2005/8/layout/cycle5"/>
    <dgm:cxn modelId="{95151E0A-D602-4AB9-9A48-AE98C5CD765F}" type="presOf" srcId="{35D6A2C2-50FF-4622-8B8E-32AE08DBAE07}" destId="{E1A67221-F51F-46CA-815E-C9D08E95A24E}" srcOrd="0" destOrd="0" presId="urn:microsoft.com/office/officeart/2005/8/layout/cycle5"/>
    <dgm:cxn modelId="{4B540FC7-3D50-4675-933E-C13508BF183C}" type="presParOf" srcId="{BCD9FEAB-E1A8-4EFE-92EC-2AE5E4FF70B9}" destId="{C1A60703-267E-42C8-B8D4-ADC31459D215}" srcOrd="0" destOrd="0" presId="urn:microsoft.com/office/officeart/2005/8/layout/cycle5"/>
    <dgm:cxn modelId="{E3F16A33-5B31-41CA-A4D3-9B4385D9A1AC}" type="presParOf" srcId="{BCD9FEAB-E1A8-4EFE-92EC-2AE5E4FF70B9}" destId="{B7B5F09F-04B5-458A-B3B9-AAFEBDD63443}" srcOrd="1" destOrd="0" presId="urn:microsoft.com/office/officeart/2005/8/layout/cycle5"/>
    <dgm:cxn modelId="{11D9A660-2DDA-4273-B051-27925429DCAD}" type="presParOf" srcId="{BCD9FEAB-E1A8-4EFE-92EC-2AE5E4FF70B9}" destId="{54664F0E-CB30-4476-A4F7-278A0012899D}" srcOrd="2" destOrd="0" presId="urn:microsoft.com/office/officeart/2005/8/layout/cycle5"/>
    <dgm:cxn modelId="{3C831E1F-ECA5-4306-8BA8-3D1F98F61044}" type="presParOf" srcId="{BCD9FEAB-E1A8-4EFE-92EC-2AE5E4FF70B9}" destId="{282E42CE-0109-403A-996C-B66DCD89066C}" srcOrd="3" destOrd="0" presId="urn:microsoft.com/office/officeart/2005/8/layout/cycle5"/>
    <dgm:cxn modelId="{6D442295-9401-497C-B696-9DB683BF76C2}" type="presParOf" srcId="{BCD9FEAB-E1A8-4EFE-92EC-2AE5E4FF70B9}" destId="{36E6C553-90B0-4AB4-9199-5505FB161D6E}" srcOrd="4" destOrd="0" presId="urn:microsoft.com/office/officeart/2005/8/layout/cycle5"/>
    <dgm:cxn modelId="{5A87BC50-C16E-4615-B6A0-B2F0844730D2}" type="presParOf" srcId="{BCD9FEAB-E1A8-4EFE-92EC-2AE5E4FF70B9}" destId="{F2AD43BD-B87E-4218-B396-3D89BDFB78D0}" srcOrd="5" destOrd="0" presId="urn:microsoft.com/office/officeart/2005/8/layout/cycle5"/>
    <dgm:cxn modelId="{77FAC57F-4B2F-4051-BC78-75F82C9EE52E}" type="presParOf" srcId="{BCD9FEAB-E1A8-4EFE-92EC-2AE5E4FF70B9}" destId="{72DFEDD5-F0BF-473C-B5A9-6F0A8DE02A63}" srcOrd="6" destOrd="0" presId="urn:microsoft.com/office/officeart/2005/8/layout/cycle5"/>
    <dgm:cxn modelId="{AA2A7FCC-70A0-4D31-B814-4795D9BDB201}" type="presParOf" srcId="{BCD9FEAB-E1A8-4EFE-92EC-2AE5E4FF70B9}" destId="{489DE22D-232B-4E41-B318-4C0552C7A038}" srcOrd="7" destOrd="0" presId="urn:microsoft.com/office/officeart/2005/8/layout/cycle5"/>
    <dgm:cxn modelId="{841E22F4-05C7-4DC2-8EE7-24EE090A7337}" type="presParOf" srcId="{BCD9FEAB-E1A8-4EFE-92EC-2AE5E4FF70B9}" destId="{14C1CA91-3171-4D13-B065-AAA0796D2416}" srcOrd="8" destOrd="0" presId="urn:microsoft.com/office/officeart/2005/8/layout/cycle5"/>
    <dgm:cxn modelId="{563D8582-A6D7-4E55-ADB1-A79B3C7DCAA0}" type="presParOf" srcId="{BCD9FEAB-E1A8-4EFE-92EC-2AE5E4FF70B9}" destId="{CDD85189-A6CB-4E4E-BF8A-F2E0B40E7AA7}" srcOrd="9" destOrd="0" presId="urn:microsoft.com/office/officeart/2005/8/layout/cycle5"/>
    <dgm:cxn modelId="{C6E96BEE-6332-4842-AAFB-813567C0CE59}" type="presParOf" srcId="{BCD9FEAB-E1A8-4EFE-92EC-2AE5E4FF70B9}" destId="{79FA2211-39A0-49E6-9085-0BE24085DF29}" srcOrd="10" destOrd="0" presId="urn:microsoft.com/office/officeart/2005/8/layout/cycle5"/>
    <dgm:cxn modelId="{AE285566-3087-49FD-B335-03CD12D1C766}" type="presParOf" srcId="{BCD9FEAB-E1A8-4EFE-92EC-2AE5E4FF70B9}" destId="{A5182823-2523-4DC1-A7E5-549645E60208}" srcOrd="11" destOrd="0" presId="urn:microsoft.com/office/officeart/2005/8/layout/cycle5"/>
    <dgm:cxn modelId="{F2A44402-7FC0-4255-80B8-D5287CE7285A}" type="presParOf" srcId="{BCD9FEAB-E1A8-4EFE-92EC-2AE5E4FF70B9}" destId="{DF2A84A2-BDDC-4BDF-94C5-E957814F014E}" srcOrd="12" destOrd="0" presId="urn:microsoft.com/office/officeart/2005/8/layout/cycle5"/>
    <dgm:cxn modelId="{D51CEFD8-A314-4614-ABF2-514E50600C70}" type="presParOf" srcId="{BCD9FEAB-E1A8-4EFE-92EC-2AE5E4FF70B9}" destId="{AF34669B-36B2-4113-AB1C-EB809FA4DFB0}" srcOrd="13" destOrd="0" presId="urn:microsoft.com/office/officeart/2005/8/layout/cycle5"/>
    <dgm:cxn modelId="{6950972D-CF61-4B60-A1D8-5A1707E3FC90}" type="presParOf" srcId="{BCD9FEAB-E1A8-4EFE-92EC-2AE5E4FF70B9}" destId="{C0496C54-4D87-48F3-BCD6-18C49D750CFE}" srcOrd="14" destOrd="0" presId="urn:microsoft.com/office/officeart/2005/8/layout/cycle5"/>
    <dgm:cxn modelId="{2B1D6D9E-02DF-4434-A9AF-9B3A62290359}" type="presParOf" srcId="{BCD9FEAB-E1A8-4EFE-92EC-2AE5E4FF70B9}" destId="{B51B6517-BAF9-453D-96BF-5D699B0E492F}" srcOrd="15" destOrd="0" presId="urn:microsoft.com/office/officeart/2005/8/layout/cycle5"/>
    <dgm:cxn modelId="{63A8A4C4-9852-4E27-B2A2-1AF5B82D79B9}" type="presParOf" srcId="{BCD9FEAB-E1A8-4EFE-92EC-2AE5E4FF70B9}" destId="{A6985078-FA9A-47CD-88A5-66BC6B53687C}" srcOrd="16" destOrd="0" presId="urn:microsoft.com/office/officeart/2005/8/layout/cycle5"/>
    <dgm:cxn modelId="{48F1EA14-117D-4786-ACAA-22552EC9E314}" type="presParOf" srcId="{BCD9FEAB-E1A8-4EFE-92EC-2AE5E4FF70B9}" destId="{C4D4DA91-605C-4E3C-9D00-69BA744B90ED}" srcOrd="17" destOrd="0" presId="urn:microsoft.com/office/officeart/2005/8/layout/cycle5"/>
    <dgm:cxn modelId="{B221BAB9-6E93-4256-8590-888E96321EE3}" type="presParOf" srcId="{BCD9FEAB-E1A8-4EFE-92EC-2AE5E4FF70B9}" destId="{60020907-17B8-4F43-9C01-9A64BD9AF6CC}" srcOrd="18" destOrd="0" presId="urn:microsoft.com/office/officeart/2005/8/layout/cycle5"/>
    <dgm:cxn modelId="{42C98D5D-09CC-4769-A2A0-306AAFEC4F35}" type="presParOf" srcId="{BCD9FEAB-E1A8-4EFE-92EC-2AE5E4FF70B9}" destId="{11427778-5576-4E6D-BB88-F27DC7193E5D}" srcOrd="19" destOrd="0" presId="urn:microsoft.com/office/officeart/2005/8/layout/cycle5"/>
    <dgm:cxn modelId="{92427589-34AE-467C-AEE6-14B869CD2692}" type="presParOf" srcId="{BCD9FEAB-E1A8-4EFE-92EC-2AE5E4FF70B9}" destId="{E1A67221-F51F-46CA-815E-C9D08E95A24E}" srcOrd="20" destOrd="0" presId="urn:microsoft.com/office/officeart/2005/8/layout/cycle5"/>
    <dgm:cxn modelId="{72E667AB-43A5-4AC1-A87D-A99905E930CE}" type="presParOf" srcId="{BCD9FEAB-E1A8-4EFE-92EC-2AE5E4FF70B9}" destId="{F5BF7C1B-B4B0-45EE-962C-5DC581A41D53}" srcOrd="21" destOrd="0" presId="urn:microsoft.com/office/officeart/2005/8/layout/cycle5"/>
    <dgm:cxn modelId="{A1875556-DEA5-4094-B187-335EEDE2CCDA}" type="presParOf" srcId="{BCD9FEAB-E1A8-4EFE-92EC-2AE5E4FF70B9}" destId="{98106D14-3C2E-40E5-BCEE-9FB4872C99B3}" srcOrd="22" destOrd="0" presId="urn:microsoft.com/office/officeart/2005/8/layout/cycle5"/>
    <dgm:cxn modelId="{ED3C2586-7BA6-446C-A8AF-5595C11B5B16}" type="presParOf" srcId="{BCD9FEAB-E1A8-4EFE-92EC-2AE5E4FF70B9}" destId="{56474F54-1342-4BD7-8131-9DF5CDBCF375}"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4499A0D-97A2-4BDE-A549-E77474C5A0C6}" type="doc">
      <dgm:prSet loTypeId="urn:microsoft.com/office/officeart/2011/layout/HexagonRadial" loCatId="cycle" qsTypeId="urn:microsoft.com/office/officeart/2005/8/quickstyle/simple5" qsCatId="simple" csTypeId="urn:microsoft.com/office/officeart/2005/8/colors/colorful1" csCatId="colorful" phldr="1"/>
      <dgm:spPr/>
      <dgm:t>
        <a:bodyPr/>
        <a:lstStyle/>
        <a:p>
          <a:endParaRPr lang="zh-TW" altLang="en-US"/>
        </a:p>
      </dgm:t>
    </dgm:pt>
    <dgm:pt modelId="{EB7F6045-2BD5-4495-8976-9596D07B2F95}">
      <dgm:prSet phldrT="[文字]"/>
      <dgm:spPr/>
      <dgm:t>
        <a:bodyPr/>
        <a:lstStyle/>
        <a:p>
          <a:r>
            <a:rPr lang="zh-TW" altLang="en-US" smtClean="0">
              <a:latin typeface="華康儷中宋" panose="02020509000000000000" pitchFamily="49" charset="-120"/>
              <a:ea typeface="華康儷中宋" panose="02020509000000000000" pitchFamily="49" charset="-120"/>
            </a:rPr>
            <a:t>自然森</a:t>
          </a:r>
          <a:r>
            <a:rPr lang="zh-TW" altLang="en-US" dirty="0" smtClean="0">
              <a:latin typeface="華康儷中宋" panose="02020509000000000000" pitchFamily="49" charset="-120"/>
              <a:ea typeface="華康儷中宋" panose="02020509000000000000" pitchFamily="49" charset="-120"/>
            </a:rPr>
            <a:t>活</a:t>
          </a:r>
          <a:endParaRPr lang="en-US" altLang="zh-TW" dirty="0" smtClean="0">
            <a:latin typeface="華康儷中宋" panose="02020509000000000000" pitchFamily="49" charset="-120"/>
            <a:ea typeface="華康儷中宋" panose="02020509000000000000" pitchFamily="49" charset="-120"/>
          </a:endParaRPr>
        </a:p>
        <a:p>
          <a:r>
            <a:rPr lang="zh-TW" altLang="en-US" dirty="0" smtClean="0">
              <a:latin typeface="華康儷中宋" panose="02020509000000000000" pitchFamily="49" charset="-120"/>
              <a:ea typeface="華康儷中宋" panose="02020509000000000000" pitchFamily="49" charset="-120"/>
            </a:rPr>
            <a:t>校訂課程</a:t>
          </a:r>
          <a:endParaRPr lang="zh-TW" altLang="en-US" dirty="0">
            <a:latin typeface="華康儷中宋" panose="02020509000000000000" pitchFamily="49" charset="-120"/>
            <a:ea typeface="華康儷中宋" panose="02020509000000000000" pitchFamily="49" charset="-120"/>
          </a:endParaRPr>
        </a:p>
      </dgm:t>
    </dgm:pt>
    <dgm:pt modelId="{F90E93DC-C7BC-46EC-9A9F-7F67D83AE746}" type="parTrans" cxnId="{BA4C216C-D1CC-43E4-9405-B7E1235D53A4}">
      <dgm:prSet/>
      <dgm:spPr/>
      <dgm:t>
        <a:bodyPr/>
        <a:lstStyle/>
        <a:p>
          <a:endParaRPr lang="zh-TW" altLang="en-US"/>
        </a:p>
      </dgm:t>
    </dgm:pt>
    <dgm:pt modelId="{C1F75811-1DC8-4928-BE2C-D019DDD5EBAE}" type="sibTrans" cxnId="{BA4C216C-D1CC-43E4-9405-B7E1235D53A4}">
      <dgm:prSet/>
      <dgm:spPr/>
      <dgm:t>
        <a:bodyPr/>
        <a:lstStyle/>
        <a:p>
          <a:endParaRPr lang="zh-TW" altLang="en-US"/>
        </a:p>
      </dgm:t>
    </dgm:pt>
    <dgm:pt modelId="{06FEB743-9913-4F3F-8254-81A9B95AF809}">
      <dgm:prSet phldrT="[文字]" custT="1"/>
      <dgm:spPr/>
      <dgm:t>
        <a:bodyPr/>
        <a:lstStyle/>
        <a:p>
          <a:r>
            <a:rPr lang="zh-TW" altLang="en-US" sz="1400" dirty="0" smtClean="0">
              <a:latin typeface="華康儷中宋" panose="02020509000000000000" pitchFamily="49" charset="-120"/>
              <a:ea typeface="華康儷中宋" panose="02020509000000000000" pitchFamily="49" charset="-120"/>
            </a:rPr>
            <a:t>生態導覽課程</a:t>
          </a:r>
          <a:endParaRPr lang="zh-TW" altLang="en-US" sz="1400" dirty="0">
            <a:latin typeface="華康儷中宋" panose="02020509000000000000" pitchFamily="49" charset="-120"/>
            <a:ea typeface="華康儷中宋" panose="02020509000000000000" pitchFamily="49" charset="-120"/>
          </a:endParaRPr>
        </a:p>
      </dgm:t>
    </dgm:pt>
    <dgm:pt modelId="{C411940D-622A-47F7-A31A-79B4D927D959}" type="parTrans" cxnId="{FFF151F0-A5D9-4546-A523-BB1282BC7DC6}">
      <dgm:prSet/>
      <dgm:spPr/>
      <dgm:t>
        <a:bodyPr/>
        <a:lstStyle/>
        <a:p>
          <a:endParaRPr lang="zh-TW" altLang="en-US"/>
        </a:p>
      </dgm:t>
    </dgm:pt>
    <dgm:pt modelId="{10E69C94-C307-48F8-92BD-A860D8AE2183}" type="sibTrans" cxnId="{FFF151F0-A5D9-4546-A523-BB1282BC7DC6}">
      <dgm:prSet/>
      <dgm:spPr/>
      <dgm:t>
        <a:bodyPr/>
        <a:lstStyle/>
        <a:p>
          <a:endParaRPr lang="zh-TW" altLang="en-US"/>
        </a:p>
      </dgm:t>
    </dgm:pt>
    <dgm:pt modelId="{681027ED-7FB4-41AD-B628-4490116E0067}">
      <dgm:prSet phldrT="[文字]" custT="1"/>
      <dgm:spPr/>
      <dgm:t>
        <a:bodyPr/>
        <a:lstStyle/>
        <a:p>
          <a:r>
            <a:rPr lang="zh-TW" altLang="en-US" sz="1300" smtClean="0">
              <a:latin typeface="華康儷中宋" panose="02020509000000000000" pitchFamily="49" charset="-120"/>
              <a:ea typeface="華康儷中宋" panose="02020509000000000000" pitchFamily="49" charset="-120"/>
            </a:rPr>
            <a:t>紅淡山生態概述</a:t>
          </a:r>
          <a:endParaRPr lang="zh-TW" altLang="en-US" sz="1300" dirty="0">
            <a:latin typeface="華康儷中宋" panose="02020509000000000000" pitchFamily="49" charset="-120"/>
            <a:ea typeface="華康儷中宋" panose="02020509000000000000" pitchFamily="49" charset="-120"/>
          </a:endParaRPr>
        </a:p>
      </dgm:t>
    </dgm:pt>
    <dgm:pt modelId="{0B20434B-D09F-4244-B497-A29C6A2BBB35}" type="parTrans" cxnId="{A0123E3A-5AB9-41EB-8844-C8879D8710A7}">
      <dgm:prSet/>
      <dgm:spPr/>
      <dgm:t>
        <a:bodyPr/>
        <a:lstStyle/>
        <a:p>
          <a:endParaRPr lang="zh-TW" altLang="en-US"/>
        </a:p>
      </dgm:t>
    </dgm:pt>
    <dgm:pt modelId="{72F72936-FC6D-4F88-AF4C-2572FC71020F}" type="sibTrans" cxnId="{A0123E3A-5AB9-41EB-8844-C8879D8710A7}">
      <dgm:prSet/>
      <dgm:spPr/>
      <dgm:t>
        <a:bodyPr/>
        <a:lstStyle/>
        <a:p>
          <a:endParaRPr lang="zh-TW" altLang="en-US"/>
        </a:p>
      </dgm:t>
    </dgm:pt>
    <dgm:pt modelId="{80EE700F-91AE-4791-867A-13AF4A11EC33}">
      <dgm:prSet phldrT="[文字]" custT="1"/>
      <dgm:spPr/>
      <dgm:t>
        <a:bodyPr/>
        <a:lstStyle/>
        <a:p>
          <a:pPr>
            <a:lnSpc>
              <a:spcPts val="1000"/>
            </a:lnSpc>
          </a:pPr>
          <a:r>
            <a:rPr lang="zh-TW" altLang="en-US" sz="1400" dirty="0" smtClean="0">
              <a:latin typeface="華康儷中宋" panose="02020509000000000000" pitchFamily="49" charset="-120"/>
              <a:ea typeface="華康儷中宋" panose="02020509000000000000" pitchFamily="49" charset="-120"/>
            </a:rPr>
            <a:t>急救</a:t>
          </a:r>
          <a:endParaRPr lang="en-US" altLang="zh-TW" sz="1400" dirty="0" smtClean="0">
            <a:latin typeface="華康儷中宋" panose="02020509000000000000" pitchFamily="49" charset="-120"/>
            <a:ea typeface="華康儷中宋" panose="02020509000000000000" pitchFamily="49" charset="-120"/>
          </a:endParaRPr>
        </a:p>
        <a:p>
          <a:pPr>
            <a:lnSpc>
              <a:spcPts val="1000"/>
            </a:lnSpc>
          </a:pPr>
          <a:r>
            <a:rPr lang="zh-TW" altLang="en-US" sz="1400" dirty="0" smtClean="0">
              <a:latin typeface="華康儷中宋" panose="02020509000000000000" pitchFamily="49" charset="-120"/>
              <a:ea typeface="華康儷中宋" panose="02020509000000000000" pitchFamily="49" charset="-120"/>
            </a:rPr>
            <a:t>教育</a:t>
          </a:r>
          <a:endParaRPr lang="zh-TW" altLang="en-US" sz="1400" dirty="0">
            <a:latin typeface="華康儷中宋" panose="02020509000000000000" pitchFamily="49" charset="-120"/>
            <a:ea typeface="華康儷中宋" panose="02020509000000000000" pitchFamily="49" charset="-120"/>
          </a:endParaRPr>
        </a:p>
      </dgm:t>
    </dgm:pt>
    <dgm:pt modelId="{F2568757-B9FE-4B1A-BE3A-20B29B4CC0CF}" type="parTrans" cxnId="{EA1BE672-A902-4C18-B2AE-4A09C6F1E603}">
      <dgm:prSet/>
      <dgm:spPr/>
      <dgm:t>
        <a:bodyPr/>
        <a:lstStyle/>
        <a:p>
          <a:endParaRPr lang="zh-TW" altLang="en-US"/>
        </a:p>
      </dgm:t>
    </dgm:pt>
    <dgm:pt modelId="{66772256-E85C-4985-8CD8-28DAA203F499}" type="sibTrans" cxnId="{EA1BE672-A902-4C18-B2AE-4A09C6F1E603}">
      <dgm:prSet/>
      <dgm:spPr/>
      <dgm:t>
        <a:bodyPr/>
        <a:lstStyle/>
        <a:p>
          <a:endParaRPr lang="zh-TW" altLang="en-US"/>
        </a:p>
      </dgm:t>
    </dgm:pt>
    <dgm:pt modelId="{2A671E15-9A00-42AA-890C-6E3157F68B9F}">
      <dgm:prSet phldrT="[文字]"/>
      <dgm:spPr/>
      <dgm:t>
        <a:bodyPr/>
        <a:lstStyle/>
        <a:p>
          <a:r>
            <a:rPr lang="zh-TW" altLang="en-US" smtClean="0">
              <a:latin typeface="華康儷中宋" panose="02020509000000000000" pitchFamily="49" charset="-120"/>
              <a:ea typeface="華康儷中宋" panose="02020509000000000000" pitchFamily="49" charset="-120"/>
            </a:rPr>
            <a:t>野生動植物辨識</a:t>
          </a:r>
          <a:endParaRPr lang="zh-TW" altLang="en-US" dirty="0">
            <a:latin typeface="華康儷中宋" panose="02020509000000000000" pitchFamily="49" charset="-120"/>
            <a:ea typeface="華康儷中宋" panose="02020509000000000000" pitchFamily="49" charset="-120"/>
          </a:endParaRPr>
        </a:p>
      </dgm:t>
    </dgm:pt>
    <dgm:pt modelId="{9B829521-ED23-4C64-A7AB-48F93568821A}" type="parTrans" cxnId="{704C6DF5-51C1-4792-BE75-C9C391C0BFBE}">
      <dgm:prSet/>
      <dgm:spPr/>
      <dgm:t>
        <a:bodyPr/>
        <a:lstStyle/>
        <a:p>
          <a:endParaRPr lang="zh-TW" altLang="en-US"/>
        </a:p>
      </dgm:t>
    </dgm:pt>
    <dgm:pt modelId="{3662BA2E-6891-4935-9A37-D02F415848E1}" type="sibTrans" cxnId="{704C6DF5-51C1-4792-BE75-C9C391C0BFBE}">
      <dgm:prSet/>
      <dgm:spPr/>
      <dgm:t>
        <a:bodyPr/>
        <a:lstStyle/>
        <a:p>
          <a:endParaRPr lang="zh-TW" altLang="en-US"/>
        </a:p>
      </dgm:t>
    </dgm:pt>
    <dgm:pt modelId="{536C70AD-2023-4668-8A89-AB69D87E52D7}">
      <dgm:prSet phldrT="[文字]" custT="1"/>
      <dgm:spPr/>
      <dgm:t>
        <a:bodyPr/>
        <a:lstStyle/>
        <a:p>
          <a:pPr>
            <a:lnSpc>
              <a:spcPts val="1000"/>
            </a:lnSpc>
          </a:pPr>
          <a:r>
            <a:rPr lang="zh-TW" altLang="en-US" sz="1400" smtClean="0">
              <a:latin typeface="華康儷中宋" panose="02020509000000000000" pitchFamily="49" charset="-120"/>
              <a:ea typeface="華康儷中宋" panose="02020509000000000000" pitchFamily="49" charset="-120"/>
            </a:rPr>
            <a:t>野外</a:t>
          </a:r>
          <a:endParaRPr lang="en-US" altLang="zh-TW" sz="1400" smtClean="0">
            <a:latin typeface="華康儷中宋" panose="02020509000000000000" pitchFamily="49" charset="-120"/>
            <a:ea typeface="華康儷中宋" panose="02020509000000000000" pitchFamily="49" charset="-120"/>
          </a:endParaRPr>
        </a:p>
        <a:p>
          <a:pPr>
            <a:lnSpc>
              <a:spcPts val="1000"/>
            </a:lnSpc>
          </a:pPr>
          <a:r>
            <a:rPr lang="zh-TW" altLang="en-US" sz="1400" smtClean="0">
              <a:latin typeface="華康儷中宋" panose="02020509000000000000" pitchFamily="49" charset="-120"/>
              <a:ea typeface="華康儷中宋" panose="02020509000000000000" pitchFamily="49" charset="-120"/>
            </a:rPr>
            <a:t>求生</a:t>
          </a:r>
          <a:endParaRPr lang="zh-TW" altLang="en-US" sz="1400" dirty="0">
            <a:latin typeface="華康儷中宋" panose="02020509000000000000" pitchFamily="49" charset="-120"/>
            <a:ea typeface="華康儷中宋" panose="02020509000000000000" pitchFamily="49" charset="-120"/>
          </a:endParaRPr>
        </a:p>
      </dgm:t>
    </dgm:pt>
    <dgm:pt modelId="{34D0DECA-BD70-460F-B56E-B445ABDC2999}" type="parTrans" cxnId="{90525B64-5059-4B34-8D46-9E7701C5DBAA}">
      <dgm:prSet/>
      <dgm:spPr/>
      <dgm:t>
        <a:bodyPr/>
        <a:lstStyle/>
        <a:p>
          <a:endParaRPr lang="zh-TW" altLang="en-US"/>
        </a:p>
      </dgm:t>
    </dgm:pt>
    <dgm:pt modelId="{96BEF7AC-9920-4056-8835-FE784E44EC19}" type="sibTrans" cxnId="{90525B64-5059-4B34-8D46-9E7701C5DBAA}">
      <dgm:prSet/>
      <dgm:spPr/>
      <dgm:t>
        <a:bodyPr/>
        <a:lstStyle/>
        <a:p>
          <a:endParaRPr lang="zh-TW" altLang="en-US"/>
        </a:p>
      </dgm:t>
    </dgm:pt>
    <dgm:pt modelId="{54E0AB4F-AC31-4BA0-979D-5F18A37CB2B0}">
      <dgm:prSet phldrT="[文字]"/>
      <dgm:spPr/>
      <dgm:t>
        <a:bodyPr/>
        <a:lstStyle/>
        <a:p>
          <a:r>
            <a:rPr lang="zh-TW" altLang="en-US" dirty="0" smtClean="0">
              <a:latin typeface="華康儷中宋" panose="02020509000000000000" pitchFamily="49" charset="-120"/>
              <a:ea typeface="華康儷中宋" panose="02020509000000000000" pitchFamily="49" charset="-120"/>
            </a:rPr>
            <a:t>溝通表達與領導</a:t>
          </a:r>
          <a:endParaRPr lang="zh-TW" altLang="en-US" dirty="0">
            <a:latin typeface="華康儷中宋" panose="02020509000000000000" pitchFamily="49" charset="-120"/>
            <a:ea typeface="華康儷中宋" panose="02020509000000000000" pitchFamily="49" charset="-120"/>
          </a:endParaRPr>
        </a:p>
      </dgm:t>
    </dgm:pt>
    <dgm:pt modelId="{BE3669F8-DB9F-4A80-A2DF-F0277D7EAD70}" type="parTrans" cxnId="{388936DA-E88B-4E56-B02E-2E4C17607F49}">
      <dgm:prSet/>
      <dgm:spPr/>
      <dgm:t>
        <a:bodyPr/>
        <a:lstStyle/>
        <a:p>
          <a:endParaRPr lang="zh-TW" altLang="en-US"/>
        </a:p>
      </dgm:t>
    </dgm:pt>
    <dgm:pt modelId="{AD3A4851-F2B0-44FE-834C-3222F1B8DC54}" type="sibTrans" cxnId="{388936DA-E88B-4E56-B02E-2E4C17607F49}">
      <dgm:prSet/>
      <dgm:spPr/>
      <dgm:t>
        <a:bodyPr/>
        <a:lstStyle/>
        <a:p>
          <a:endParaRPr lang="zh-TW" altLang="en-US"/>
        </a:p>
      </dgm:t>
    </dgm:pt>
    <dgm:pt modelId="{854CF2D8-8371-4435-9812-1B8EA59B7D93}" type="pres">
      <dgm:prSet presAssocID="{B4499A0D-97A2-4BDE-A549-E77474C5A0C6}" presName="Name0" presStyleCnt="0">
        <dgm:presLayoutVars>
          <dgm:chMax val="1"/>
          <dgm:chPref val="1"/>
          <dgm:dir/>
          <dgm:animOne val="branch"/>
          <dgm:animLvl val="lvl"/>
        </dgm:presLayoutVars>
      </dgm:prSet>
      <dgm:spPr/>
      <dgm:t>
        <a:bodyPr/>
        <a:lstStyle/>
        <a:p>
          <a:endParaRPr lang="zh-TW" altLang="en-US"/>
        </a:p>
      </dgm:t>
    </dgm:pt>
    <dgm:pt modelId="{29409A29-6495-43C0-AAC7-DF87C25FD576}" type="pres">
      <dgm:prSet presAssocID="{EB7F6045-2BD5-4495-8976-9596D07B2F95}" presName="Parent" presStyleLbl="node0" presStyleIdx="0" presStyleCnt="1">
        <dgm:presLayoutVars>
          <dgm:chMax val="6"/>
          <dgm:chPref val="6"/>
        </dgm:presLayoutVars>
      </dgm:prSet>
      <dgm:spPr/>
      <dgm:t>
        <a:bodyPr/>
        <a:lstStyle/>
        <a:p>
          <a:endParaRPr lang="zh-TW" altLang="en-US"/>
        </a:p>
      </dgm:t>
    </dgm:pt>
    <dgm:pt modelId="{AD057DA3-0802-46E4-A6DB-C6F47DEA821B}" type="pres">
      <dgm:prSet presAssocID="{06FEB743-9913-4F3F-8254-81A9B95AF809}" presName="Accent1" presStyleCnt="0"/>
      <dgm:spPr/>
      <dgm:t>
        <a:bodyPr/>
        <a:lstStyle/>
        <a:p>
          <a:endParaRPr lang="zh-TW" altLang="en-US"/>
        </a:p>
      </dgm:t>
    </dgm:pt>
    <dgm:pt modelId="{5C35A832-FD18-445E-9F76-914D22BAEA21}" type="pres">
      <dgm:prSet presAssocID="{06FEB743-9913-4F3F-8254-81A9B95AF809}" presName="Accent" presStyleLbl="bgShp" presStyleIdx="0" presStyleCnt="6"/>
      <dgm:spPr/>
      <dgm:t>
        <a:bodyPr/>
        <a:lstStyle/>
        <a:p>
          <a:endParaRPr lang="zh-TW" altLang="en-US"/>
        </a:p>
      </dgm:t>
    </dgm:pt>
    <dgm:pt modelId="{78A5C0E5-3054-49D1-A502-237D1C38B319}" type="pres">
      <dgm:prSet presAssocID="{06FEB743-9913-4F3F-8254-81A9B95AF809}" presName="Child1" presStyleLbl="node1" presStyleIdx="0" presStyleCnt="6">
        <dgm:presLayoutVars>
          <dgm:chMax val="0"/>
          <dgm:chPref val="0"/>
          <dgm:bulletEnabled val="1"/>
        </dgm:presLayoutVars>
      </dgm:prSet>
      <dgm:spPr/>
      <dgm:t>
        <a:bodyPr/>
        <a:lstStyle/>
        <a:p>
          <a:endParaRPr lang="zh-TW" altLang="en-US"/>
        </a:p>
      </dgm:t>
    </dgm:pt>
    <dgm:pt modelId="{A0D1151F-60FB-48DA-AF5C-5C3422035F33}" type="pres">
      <dgm:prSet presAssocID="{681027ED-7FB4-41AD-B628-4490116E0067}" presName="Accent2" presStyleCnt="0"/>
      <dgm:spPr/>
      <dgm:t>
        <a:bodyPr/>
        <a:lstStyle/>
        <a:p>
          <a:endParaRPr lang="zh-TW" altLang="en-US"/>
        </a:p>
      </dgm:t>
    </dgm:pt>
    <dgm:pt modelId="{091CA7A4-19E0-421C-A1AA-6F0CA8529080}" type="pres">
      <dgm:prSet presAssocID="{681027ED-7FB4-41AD-B628-4490116E0067}" presName="Accent" presStyleLbl="bgShp" presStyleIdx="1" presStyleCnt="6"/>
      <dgm:spPr/>
      <dgm:t>
        <a:bodyPr/>
        <a:lstStyle/>
        <a:p>
          <a:endParaRPr lang="zh-TW" altLang="en-US"/>
        </a:p>
      </dgm:t>
    </dgm:pt>
    <dgm:pt modelId="{701DB1BC-D678-4F65-BB83-B4EEE121201A}" type="pres">
      <dgm:prSet presAssocID="{681027ED-7FB4-41AD-B628-4490116E0067}" presName="Child2" presStyleLbl="node1" presStyleIdx="1" presStyleCnt="6">
        <dgm:presLayoutVars>
          <dgm:chMax val="0"/>
          <dgm:chPref val="0"/>
          <dgm:bulletEnabled val="1"/>
        </dgm:presLayoutVars>
      </dgm:prSet>
      <dgm:spPr/>
      <dgm:t>
        <a:bodyPr/>
        <a:lstStyle/>
        <a:p>
          <a:endParaRPr lang="zh-TW" altLang="en-US"/>
        </a:p>
      </dgm:t>
    </dgm:pt>
    <dgm:pt modelId="{5E8697F0-95EE-4411-A1BF-64F19FEF27D9}" type="pres">
      <dgm:prSet presAssocID="{80EE700F-91AE-4791-867A-13AF4A11EC33}" presName="Accent3" presStyleCnt="0"/>
      <dgm:spPr/>
      <dgm:t>
        <a:bodyPr/>
        <a:lstStyle/>
        <a:p>
          <a:endParaRPr lang="zh-TW" altLang="en-US"/>
        </a:p>
      </dgm:t>
    </dgm:pt>
    <dgm:pt modelId="{2386E475-BFF7-4A5B-A0A0-17AE8A28C2F3}" type="pres">
      <dgm:prSet presAssocID="{80EE700F-91AE-4791-867A-13AF4A11EC33}" presName="Accent" presStyleLbl="bgShp" presStyleIdx="2" presStyleCnt="6"/>
      <dgm:spPr/>
      <dgm:t>
        <a:bodyPr/>
        <a:lstStyle/>
        <a:p>
          <a:endParaRPr lang="zh-TW" altLang="en-US"/>
        </a:p>
      </dgm:t>
    </dgm:pt>
    <dgm:pt modelId="{00915440-B523-4F63-906D-344BB03CA6EE}" type="pres">
      <dgm:prSet presAssocID="{80EE700F-91AE-4791-867A-13AF4A11EC33}" presName="Child3" presStyleLbl="node1" presStyleIdx="2" presStyleCnt="6">
        <dgm:presLayoutVars>
          <dgm:chMax val="0"/>
          <dgm:chPref val="0"/>
          <dgm:bulletEnabled val="1"/>
        </dgm:presLayoutVars>
      </dgm:prSet>
      <dgm:spPr/>
      <dgm:t>
        <a:bodyPr/>
        <a:lstStyle/>
        <a:p>
          <a:endParaRPr lang="zh-TW" altLang="en-US"/>
        </a:p>
      </dgm:t>
    </dgm:pt>
    <dgm:pt modelId="{BE438A99-63FD-4C2B-AE40-6F14BAA2044F}" type="pres">
      <dgm:prSet presAssocID="{2A671E15-9A00-42AA-890C-6E3157F68B9F}" presName="Accent4" presStyleCnt="0"/>
      <dgm:spPr/>
      <dgm:t>
        <a:bodyPr/>
        <a:lstStyle/>
        <a:p>
          <a:endParaRPr lang="zh-TW" altLang="en-US"/>
        </a:p>
      </dgm:t>
    </dgm:pt>
    <dgm:pt modelId="{A83335A7-E2A7-4F6D-AB3D-58B393A98F52}" type="pres">
      <dgm:prSet presAssocID="{2A671E15-9A00-42AA-890C-6E3157F68B9F}" presName="Accent" presStyleLbl="bgShp" presStyleIdx="3" presStyleCnt="6"/>
      <dgm:spPr/>
      <dgm:t>
        <a:bodyPr/>
        <a:lstStyle/>
        <a:p>
          <a:endParaRPr lang="zh-TW" altLang="en-US"/>
        </a:p>
      </dgm:t>
    </dgm:pt>
    <dgm:pt modelId="{59132C13-297B-4DD7-BDC2-ED18A98E0A9E}" type="pres">
      <dgm:prSet presAssocID="{2A671E15-9A00-42AA-890C-6E3157F68B9F}" presName="Child4" presStyleLbl="node1" presStyleIdx="3" presStyleCnt="6">
        <dgm:presLayoutVars>
          <dgm:chMax val="0"/>
          <dgm:chPref val="0"/>
          <dgm:bulletEnabled val="1"/>
        </dgm:presLayoutVars>
      </dgm:prSet>
      <dgm:spPr/>
      <dgm:t>
        <a:bodyPr/>
        <a:lstStyle/>
        <a:p>
          <a:endParaRPr lang="zh-TW" altLang="en-US"/>
        </a:p>
      </dgm:t>
    </dgm:pt>
    <dgm:pt modelId="{73D47842-0C74-4128-947C-D619B34B1343}" type="pres">
      <dgm:prSet presAssocID="{536C70AD-2023-4668-8A89-AB69D87E52D7}" presName="Accent5" presStyleCnt="0"/>
      <dgm:spPr/>
      <dgm:t>
        <a:bodyPr/>
        <a:lstStyle/>
        <a:p>
          <a:endParaRPr lang="zh-TW" altLang="en-US"/>
        </a:p>
      </dgm:t>
    </dgm:pt>
    <dgm:pt modelId="{4C1AFE77-2839-4384-9557-1A1988EFEEEC}" type="pres">
      <dgm:prSet presAssocID="{536C70AD-2023-4668-8A89-AB69D87E52D7}" presName="Accent" presStyleLbl="bgShp" presStyleIdx="4" presStyleCnt="6"/>
      <dgm:spPr/>
      <dgm:t>
        <a:bodyPr/>
        <a:lstStyle/>
        <a:p>
          <a:endParaRPr lang="zh-TW" altLang="en-US"/>
        </a:p>
      </dgm:t>
    </dgm:pt>
    <dgm:pt modelId="{0A34130B-F2E3-4E86-B634-1F11372ED560}" type="pres">
      <dgm:prSet presAssocID="{536C70AD-2023-4668-8A89-AB69D87E52D7}" presName="Child5" presStyleLbl="node1" presStyleIdx="4" presStyleCnt="6">
        <dgm:presLayoutVars>
          <dgm:chMax val="0"/>
          <dgm:chPref val="0"/>
          <dgm:bulletEnabled val="1"/>
        </dgm:presLayoutVars>
      </dgm:prSet>
      <dgm:spPr/>
      <dgm:t>
        <a:bodyPr/>
        <a:lstStyle/>
        <a:p>
          <a:endParaRPr lang="zh-TW" altLang="en-US"/>
        </a:p>
      </dgm:t>
    </dgm:pt>
    <dgm:pt modelId="{49BB8AAF-DAA1-42A8-BDD9-AD9D5D37325B}" type="pres">
      <dgm:prSet presAssocID="{54E0AB4F-AC31-4BA0-979D-5F18A37CB2B0}" presName="Accent6" presStyleCnt="0"/>
      <dgm:spPr/>
      <dgm:t>
        <a:bodyPr/>
        <a:lstStyle/>
        <a:p>
          <a:endParaRPr lang="zh-TW" altLang="en-US"/>
        </a:p>
      </dgm:t>
    </dgm:pt>
    <dgm:pt modelId="{CD13C644-0B4E-4218-B660-766AC148715A}" type="pres">
      <dgm:prSet presAssocID="{54E0AB4F-AC31-4BA0-979D-5F18A37CB2B0}" presName="Accent" presStyleLbl="bgShp" presStyleIdx="5" presStyleCnt="6"/>
      <dgm:spPr/>
      <dgm:t>
        <a:bodyPr/>
        <a:lstStyle/>
        <a:p>
          <a:endParaRPr lang="zh-TW" altLang="en-US"/>
        </a:p>
      </dgm:t>
    </dgm:pt>
    <dgm:pt modelId="{457A3F94-1168-46BB-A1FD-E9DFC503545E}" type="pres">
      <dgm:prSet presAssocID="{54E0AB4F-AC31-4BA0-979D-5F18A37CB2B0}" presName="Child6" presStyleLbl="node1" presStyleIdx="5" presStyleCnt="6">
        <dgm:presLayoutVars>
          <dgm:chMax val="0"/>
          <dgm:chPref val="0"/>
          <dgm:bulletEnabled val="1"/>
        </dgm:presLayoutVars>
      </dgm:prSet>
      <dgm:spPr/>
      <dgm:t>
        <a:bodyPr/>
        <a:lstStyle/>
        <a:p>
          <a:endParaRPr lang="zh-TW" altLang="en-US"/>
        </a:p>
      </dgm:t>
    </dgm:pt>
  </dgm:ptLst>
  <dgm:cxnLst>
    <dgm:cxn modelId="{388936DA-E88B-4E56-B02E-2E4C17607F49}" srcId="{EB7F6045-2BD5-4495-8976-9596D07B2F95}" destId="{54E0AB4F-AC31-4BA0-979D-5F18A37CB2B0}" srcOrd="5" destOrd="0" parTransId="{BE3669F8-DB9F-4A80-A2DF-F0277D7EAD70}" sibTransId="{AD3A4851-F2B0-44FE-834C-3222F1B8DC54}"/>
    <dgm:cxn modelId="{550532D8-177F-470F-B5E9-DB55CAD3850C}" type="presOf" srcId="{54E0AB4F-AC31-4BA0-979D-5F18A37CB2B0}" destId="{457A3F94-1168-46BB-A1FD-E9DFC503545E}" srcOrd="0" destOrd="0" presId="urn:microsoft.com/office/officeart/2011/layout/HexagonRadial"/>
    <dgm:cxn modelId="{90525B64-5059-4B34-8D46-9E7701C5DBAA}" srcId="{EB7F6045-2BD5-4495-8976-9596D07B2F95}" destId="{536C70AD-2023-4668-8A89-AB69D87E52D7}" srcOrd="4" destOrd="0" parTransId="{34D0DECA-BD70-460F-B56E-B445ABDC2999}" sibTransId="{96BEF7AC-9920-4056-8835-FE784E44EC19}"/>
    <dgm:cxn modelId="{D65AABAA-522D-4430-B4E5-F25C50BE8AF7}" type="presOf" srcId="{06FEB743-9913-4F3F-8254-81A9B95AF809}" destId="{78A5C0E5-3054-49D1-A502-237D1C38B319}" srcOrd="0" destOrd="0" presId="urn:microsoft.com/office/officeart/2011/layout/HexagonRadial"/>
    <dgm:cxn modelId="{BA4C216C-D1CC-43E4-9405-B7E1235D53A4}" srcId="{B4499A0D-97A2-4BDE-A549-E77474C5A0C6}" destId="{EB7F6045-2BD5-4495-8976-9596D07B2F95}" srcOrd="0" destOrd="0" parTransId="{F90E93DC-C7BC-46EC-9A9F-7F67D83AE746}" sibTransId="{C1F75811-1DC8-4928-BE2C-D019DDD5EBAE}"/>
    <dgm:cxn modelId="{41DCC68E-3FC1-4E40-A1E3-B7858892E369}" type="presOf" srcId="{80EE700F-91AE-4791-867A-13AF4A11EC33}" destId="{00915440-B523-4F63-906D-344BB03CA6EE}" srcOrd="0" destOrd="0" presId="urn:microsoft.com/office/officeart/2011/layout/HexagonRadial"/>
    <dgm:cxn modelId="{A0123E3A-5AB9-41EB-8844-C8879D8710A7}" srcId="{EB7F6045-2BD5-4495-8976-9596D07B2F95}" destId="{681027ED-7FB4-41AD-B628-4490116E0067}" srcOrd="1" destOrd="0" parTransId="{0B20434B-D09F-4244-B497-A29C6A2BBB35}" sibTransId="{72F72936-FC6D-4F88-AF4C-2572FC71020F}"/>
    <dgm:cxn modelId="{E08298F1-C8ED-4749-86F5-7D4E001D5335}" type="presOf" srcId="{536C70AD-2023-4668-8A89-AB69D87E52D7}" destId="{0A34130B-F2E3-4E86-B634-1F11372ED560}" srcOrd="0" destOrd="0" presId="urn:microsoft.com/office/officeart/2011/layout/HexagonRadial"/>
    <dgm:cxn modelId="{0ECDA105-0CBB-4B6A-9401-B9E229991309}" type="presOf" srcId="{B4499A0D-97A2-4BDE-A549-E77474C5A0C6}" destId="{854CF2D8-8371-4435-9812-1B8EA59B7D93}" srcOrd="0" destOrd="0" presId="urn:microsoft.com/office/officeart/2011/layout/HexagonRadial"/>
    <dgm:cxn modelId="{FFF151F0-A5D9-4546-A523-BB1282BC7DC6}" srcId="{EB7F6045-2BD5-4495-8976-9596D07B2F95}" destId="{06FEB743-9913-4F3F-8254-81A9B95AF809}" srcOrd="0" destOrd="0" parTransId="{C411940D-622A-47F7-A31A-79B4D927D959}" sibTransId="{10E69C94-C307-48F8-92BD-A860D8AE2183}"/>
    <dgm:cxn modelId="{66EF29E6-7154-48EB-8617-6C90A5F5045E}" type="presOf" srcId="{681027ED-7FB4-41AD-B628-4490116E0067}" destId="{701DB1BC-D678-4F65-BB83-B4EEE121201A}" srcOrd="0" destOrd="0" presId="urn:microsoft.com/office/officeart/2011/layout/HexagonRadial"/>
    <dgm:cxn modelId="{80FFDF81-3782-4B97-8269-99660B15D46E}" type="presOf" srcId="{EB7F6045-2BD5-4495-8976-9596D07B2F95}" destId="{29409A29-6495-43C0-AAC7-DF87C25FD576}" srcOrd="0" destOrd="0" presId="urn:microsoft.com/office/officeart/2011/layout/HexagonRadial"/>
    <dgm:cxn modelId="{704C6DF5-51C1-4792-BE75-C9C391C0BFBE}" srcId="{EB7F6045-2BD5-4495-8976-9596D07B2F95}" destId="{2A671E15-9A00-42AA-890C-6E3157F68B9F}" srcOrd="3" destOrd="0" parTransId="{9B829521-ED23-4C64-A7AB-48F93568821A}" sibTransId="{3662BA2E-6891-4935-9A37-D02F415848E1}"/>
    <dgm:cxn modelId="{EA1BE672-A902-4C18-B2AE-4A09C6F1E603}" srcId="{EB7F6045-2BD5-4495-8976-9596D07B2F95}" destId="{80EE700F-91AE-4791-867A-13AF4A11EC33}" srcOrd="2" destOrd="0" parTransId="{F2568757-B9FE-4B1A-BE3A-20B29B4CC0CF}" sibTransId="{66772256-E85C-4985-8CD8-28DAA203F499}"/>
    <dgm:cxn modelId="{C76C2860-C53F-4578-ADE3-111215F4DDA4}" type="presOf" srcId="{2A671E15-9A00-42AA-890C-6E3157F68B9F}" destId="{59132C13-297B-4DD7-BDC2-ED18A98E0A9E}" srcOrd="0" destOrd="0" presId="urn:microsoft.com/office/officeart/2011/layout/HexagonRadial"/>
    <dgm:cxn modelId="{2FC290EA-992B-4A88-A900-5AC7B852FBFF}" type="presParOf" srcId="{854CF2D8-8371-4435-9812-1B8EA59B7D93}" destId="{29409A29-6495-43C0-AAC7-DF87C25FD576}" srcOrd="0" destOrd="0" presId="urn:microsoft.com/office/officeart/2011/layout/HexagonRadial"/>
    <dgm:cxn modelId="{DD6F460B-A166-41CC-912E-EBC1E9457A73}" type="presParOf" srcId="{854CF2D8-8371-4435-9812-1B8EA59B7D93}" destId="{AD057DA3-0802-46E4-A6DB-C6F47DEA821B}" srcOrd="1" destOrd="0" presId="urn:microsoft.com/office/officeart/2011/layout/HexagonRadial"/>
    <dgm:cxn modelId="{739CCE00-147C-4044-9F8E-2151A199B7DF}" type="presParOf" srcId="{AD057DA3-0802-46E4-A6DB-C6F47DEA821B}" destId="{5C35A832-FD18-445E-9F76-914D22BAEA21}" srcOrd="0" destOrd="0" presId="urn:microsoft.com/office/officeart/2011/layout/HexagonRadial"/>
    <dgm:cxn modelId="{78CBF4E1-366A-4E63-B907-E3F0947EFABB}" type="presParOf" srcId="{854CF2D8-8371-4435-9812-1B8EA59B7D93}" destId="{78A5C0E5-3054-49D1-A502-237D1C38B319}" srcOrd="2" destOrd="0" presId="urn:microsoft.com/office/officeart/2011/layout/HexagonRadial"/>
    <dgm:cxn modelId="{FE3ECA92-7424-4B1B-8BC4-F5C8F60DE9A9}" type="presParOf" srcId="{854CF2D8-8371-4435-9812-1B8EA59B7D93}" destId="{A0D1151F-60FB-48DA-AF5C-5C3422035F33}" srcOrd="3" destOrd="0" presId="urn:microsoft.com/office/officeart/2011/layout/HexagonRadial"/>
    <dgm:cxn modelId="{813AEB00-DD94-4E68-A640-89ADC4576CC9}" type="presParOf" srcId="{A0D1151F-60FB-48DA-AF5C-5C3422035F33}" destId="{091CA7A4-19E0-421C-A1AA-6F0CA8529080}" srcOrd="0" destOrd="0" presId="urn:microsoft.com/office/officeart/2011/layout/HexagonRadial"/>
    <dgm:cxn modelId="{A4DD7B1A-2E13-409C-B1A8-3611B0A0D21A}" type="presParOf" srcId="{854CF2D8-8371-4435-9812-1B8EA59B7D93}" destId="{701DB1BC-D678-4F65-BB83-B4EEE121201A}" srcOrd="4" destOrd="0" presId="urn:microsoft.com/office/officeart/2011/layout/HexagonRadial"/>
    <dgm:cxn modelId="{A9AC00DE-B5B6-4902-95BD-41BEC4C0BDE9}" type="presParOf" srcId="{854CF2D8-8371-4435-9812-1B8EA59B7D93}" destId="{5E8697F0-95EE-4411-A1BF-64F19FEF27D9}" srcOrd="5" destOrd="0" presId="urn:microsoft.com/office/officeart/2011/layout/HexagonRadial"/>
    <dgm:cxn modelId="{930C4D70-4BA1-468F-AD71-6A8666705B45}" type="presParOf" srcId="{5E8697F0-95EE-4411-A1BF-64F19FEF27D9}" destId="{2386E475-BFF7-4A5B-A0A0-17AE8A28C2F3}" srcOrd="0" destOrd="0" presId="urn:microsoft.com/office/officeart/2011/layout/HexagonRadial"/>
    <dgm:cxn modelId="{FC68151E-7540-46F2-B3B3-B51C175139C7}" type="presParOf" srcId="{854CF2D8-8371-4435-9812-1B8EA59B7D93}" destId="{00915440-B523-4F63-906D-344BB03CA6EE}" srcOrd="6" destOrd="0" presId="urn:microsoft.com/office/officeart/2011/layout/HexagonRadial"/>
    <dgm:cxn modelId="{17EA8AD7-FB1E-419B-A14D-35AA69275AD8}" type="presParOf" srcId="{854CF2D8-8371-4435-9812-1B8EA59B7D93}" destId="{BE438A99-63FD-4C2B-AE40-6F14BAA2044F}" srcOrd="7" destOrd="0" presId="urn:microsoft.com/office/officeart/2011/layout/HexagonRadial"/>
    <dgm:cxn modelId="{FDB330F7-17E2-4F5F-AAF7-803992270093}" type="presParOf" srcId="{BE438A99-63FD-4C2B-AE40-6F14BAA2044F}" destId="{A83335A7-E2A7-4F6D-AB3D-58B393A98F52}" srcOrd="0" destOrd="0" presId="urn:microsoft.com/office/officeart/2011/layout/HexagonRadial"/>
    <dgm:cxn modelId="{4C4B8D1F-37B5-4164-A46E-32D7859F974A}" type="presParOf" srcId="{854CF2D8-8371-4435-9812-1B8EA59B7D93}" destId="{59132C13-297B-4DD7-BDC2-ED18A98E0A9E}" srcOrd="8" destOrd="0" presId="urn:microsoft.com/office/officeart/2011/layout/HexagonRadial"/>
    <dgm:cxn modelId="{35649A5A-28A6-444A-BDE9-D4E8E3889E6F}" type="presParOf" srcId="{854CF2D8-8371-4435-9812-1B8EA59B7D93}" destId="{73D47842-0C74-4128-947C-D619B34B1343}" srcOrd="9" destOrd="0" presId="urn:microsoft.com/office/officeart/2011/layout/HexagonRadial"/>
    <dgm:cxn modelId="{08C89F11-E785-476C-ADF9-F7C3ED8EE584}" type="presParOf" srcId="{73D47842-0C74-4128-947C-D619B34B1343}" destId="{4C1AFE77-2839-4384-9557-1A1988EFEEEC}" srcOrd="0" destOrd="0" presId="urn:microsoft.com/office/officeart/2011/layout/HexagonRadial"/>
    <dgm:cxn modelId="{738EDAB7-4427-4794-BE21-C096C82CAF7C}" type="presParOf" srcId="{854CF2D8-8371-4435-9812-1B8EA59B7D93}" destId="{0A34130B-F2E3-4E86-B634-1F11372ED560}" srcOrd="10" destOrd="0" presId="urn:microsoft.com/office/officeart/2011/layout/HexagonRadial"/>
    <dgm:cxn modelId="{C072D7DE-56F6-435E-855E-88F28E52D425}" type="presParOf" srcId="{854CF2D8-8371-4435-9812-1B8EA59B7D93}" destId="{49BB8AAF-DAA1-42A8-BDD9-AD9D5D37325B}" srcOrd="11" destOrd="0" presId="urn:microsoft.com/office/officeart/2011/layout/HexagonRadial"/>
    <dgm:cxn modelId="{E2BF26A6-9711-4CB5-B339-195FA881D8C1}" type="presParOf" srcId="{49BB8AAF-DAA1-42A8-BDD9-AD9D5D37325B}" destId="{CD13C644-0B4E-4218-B660-766AC148715A}" srcOrd="0" destOrd="0" presId="urn:microsoft.com/office/officeart/2011/layout/HexagonRadial"/>
    <dgm:cxn modelId="{923822B6-37A5-4CBB-BAF4-C81615960BF9}" type="presParOf" srcId="{854CF2D8-8371-4435-9812-1B8EA59B7D93}" destId="{457A3F94-1168-46BB-A1FD-E9DFC503545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2522D40-2DF5-428A-B18B-B15A26A5AEBC}"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zh-TW" altLang="en-US"/>
        </a:p>
      </dgm:t>
    </dgm:pt>
    <dgm:pt modelId="{FB040011-2B84-41CC-B6ED-EFBFFC123A76}">
      <dgm:prSet phldrT="[文字]" custT="1"/>
      <dgm:spPr/>
      <dgm:t>
        <a:bodyPr/>
        <a:lstStyle/>
        <a:p>
          <a:r>
            <a:rPr lang="zh-TW" altLang="en-US" sz="1800" dirty="0" smtClean="0">
              <a:latin typeface="華康儷中宋" panose="02020509000000000000" pitchFamily="49" charset="-120"/>
              <a:ea typeface="華康儷中宋" panose="02020509000000000000" pitchFamily="49" charset="-120"/>
            </a:rPr>
            <a:t>學科知識學力</a:t>
          </a:r>
          <a:endParaRPr lang="en-US" altLang="zh-TW" sz="1800" dirty="0" smtClean="0">
            <a:latin typeface="華康儷中宋" panose="02020509000000000000" pitchFamily="49" charset="-120"/>
            <a:ea typeface="華康儷中宋" panose="02020509000000000000" pitchFamily="49" charset="-120"/>
          </a:endParaRPr>
        </a:p>
      </dgm:t>
    </dgm:pt>
    <dgm:pt modelId="{105ADAA8-A907-4DD1-AE02-75ECF27F8446}" type="parTrans" cxnId="{1CFB952F-002E-46D0-83D8-604C8F244053}">
      <dgm:prSet/>
      <dgm:spPr/>
      <dgm:t>
        <a:bodyPr/>
        <a:lstStyle/>
        <a:p>
          <a:endParaRPr lang="zh-TW" altLang="en-US"/>
        </a:p>
      </dgm:t>
    </dgm:pt>
    <dgm:pt modelId="{2D70419B-BA42-4F58-A536-5885A37EFF21}" type="sibTrans" cxnId="{1CFB952F-002E-46D0-83D8-604C8F244053}">
      <dgm:prSet/>
      <dgm:spPr/>
      <dgm:t>
        <a:bodyPr/>
        <a:lstStyle/>
        <a:p>
          <a:endParaRPr lang="zh-TW" altLang="en-US"/>
        </a:p>
      </dgm:t>
    </dgm:pt>
    <dgm:pt modelId="{1B0D9C85-5F6D-4EE9-991D-7DEC67623000}">
      <dgm:prSet phldrT="[文字]" custT="1"/>
      <dgm:spPr/>
      <dgm:t>
        <a:bodyPr/>
        <a:lstStyle/>
        <a:p>
          <a:pPr>
            <a:lnSpc>
              <a:spcPts val="2500"/>
            </a:lnSpc>
          </a:pPr>
          <a:r>
            <a:rPr lang="zh-TW" altLang="en-US" sz="1800" dirty="0" smtClean="0">
              <a:latin typeface="華康儷中宋" panose="02020509000000000000" pitchFamily="49" charset="-120"/>
              <a:ea typeface="華康儷中宋" panose="02020509000000000000" pitchFamily="49" charset="-120"/>
            </a:rPr>
            <a:t>溝通表達能力</a:t>
          </a:r>
          <a:endParaRPr lang="zh-TW" altLang="en-US" sz="1800" dirty="0">
            <a:latin typeface="華康儷中宋" panose="02020509000000000000" pitchFamily="49" charset="-120"/>
            <a:ea typeface="華康儷中宋" panose="02020509000000000000" pitchFamily="49" charset="-120"/>
          </a:endParaRPr>
        </a:p>
      </dgm:t>
    </dgm:pt>
    <dgm:pt modelId="{F9F52204-D5D9-4617-80EA-F6FAA488C74A}" type="parTrans" cxnId="{69B1F494-C8DC-4AD3-8BF5-0025AD8B629B}">
      <dgm:prSet/>
      <dgm:spPr/>
      <dgm:t>
        <a:bodyPr/>
        <a:lstStyle/>
        <a:p>
          <a:endParaRPr lang="zh-TW" altLang="en-US"/>
        </a:p>
      </dgm:t>
    </dgm:pt>
    <dgm:pt modelId="{957E3683-D293-4EA5-A29E-2D8D8F8FF322}" type="sibTrans" cxnId="{69B1F494-C8DC-4AD3-8BF5-0025AD8B629B}">
      <dgm:prSet/>
      <dgm:spPr/>
      <dgm:t>
        <a:bodyPr/>
        <a:lstStyle/>
        <a:p>
          <a:endParaRPr lang="zh-TW" altLang="en-US"/>
        </a:p>
      </dgm:t>
    </dgm:pt>
    <dgm:pt modelId="{099803AF-BA52-401F-BD8B-1E61B46D21CE}">
      <dgm:prSet phldrT="[文字]" custT="1"/>
      <dgm:spPr/>
      <dgm:t>
        <a:bodyPr/>
        <a:lstStyle/>
        <a:p>
          <a:pPr>
            <a:lnSpc>
              <a:spcPct val="90000"/>
            </a:lnSpc>
          </a:pPr>
          <a:endParaRPr lang="en-US" altLang="zh-TW" sz="1800" dirty="0" smtClean="0">
            <a:latin typeface="華康儷中宋" panose="02020509000000000000" pitchFamily="49" charset="-120"/>
            <a:ea typeface="華康儷中宋" panose="02020509000000000000" pitchFamily="49" charset="-120"/>
          </a:endParaRPr>
        </a:p>
        <a:p>
          <a:pPr>
            <a:lnSpc>
              <a:spcPct val="90000"/>
            </a:lnSpc>
          </a:pPr>
          <a:endParaRPr lang="en-US" altLang="zh-TW" sz="1800" dirty="0" smtClean="0">
            <a:latin typeface="華康儷中宋" panose="02020509000000000000" pitchFamily="49" charset="-120"/>
            <a:ea typeface="華康儷中宋" panose="02020509000000000000" pitchFamily="49" charset="-120"/>
          </a:endParaRPr>
        </a:p>
        <a:p>
          <a:pPr>
            <a:lnSpc>
              <a:spcPts val="2500"/>
            </a:lnSpc>
          </a:pPr>
          <a:r>
            <a:rPr lang="zh-TW" altLang="zh-TW" sz="1800" dirty="0" smtClean="0">
              <a:solidFill>
                <a:schemeClr val="bg1"/>
              </a:solidFill>
              <a:latin typeface="華康儷中宋" panose="02020509000000000000" pitchFamily="49" charset="-120"/>
              <a:ea typeface="華康儷中宋" panose="02020509000000000000" pitchFamily="49" charset="-120"/>
              <a:cs typeface="Times New Roman"/>
            </a:rPr>
            <a:t>解決問題能力</a:t>
          </a:r>
          <a:endParaRPr lang="zh-TW" altLang="en-US" sz="1800" dirty="0" smtClean="0">
            <a:solidFill>
              <a:schemeClr val="bg1"/>
            </a:solidFill>
            <a:latin typeface="華康儷中宋" panose="02020509000000000000" pitchFamily="49" charset="-120"/>
            <a:ea typeface="華康儷中宋" panose="02020509000000000000" pitchFamily="49" charset="-120"/>
          </a:endParaRPr>
        </a:p>
        <a:p>
          <a:pPr>
            <a:lnSpc>
              <a:spcPct val="90000"/>
            </a:lnSpc>
          </a:pPr>
          <a:endParaRPr lang="en-US" altLang="zh-TW" sz="1800" dirty="0" smtClean="0">
            <a:latin typeface="華康儷中宋" panose="02020509000000000000" pitchFamily="49" charset="-120"/>
            <a:ea typeface="華康儷中宋" panose="02020509000000000000" pitchFamily="49" charset="-120"/>
          </a:endParaRPr>
        </a:p>
        <a:p>
          <a:pPr>
            <a:lnSpc>
              <a:spcPct val="90000"/>
            </a:lnSpc>
          </a:pPr>
          <a:endParaRPr lang="zh-TW" altLang="en-US" sz="1500" dirty="0"/>
        </a:p>
      </dgm:t>
    </dgm:pt>
    <dgm:pt modelId="{F54A22B7-71E6-402B-90CB-596D533D5542}" type="parTrans" cxnId="{6192DB94-3F01-45EA-AC9B-930F29DBE288}">
      <dgm:prSet/>
      <dgm:spPr/>
      <dgm:t>
        <a:bodyPr/>
        <a:lstStyle/>
        <a:p>
          <a:endParaRPr lang="zh-TW" altLang="en-US"/>
        </a:p>
      </dgm:t>
    </dgm:pt>
    <dgm:pt modelId="{4B1BA2EB-720E-4DDC-94CB-51F04BC8BEA9}" type="sibTrans" cxnId="{6192DB94-3F01-45EA-AC9B-930F29DBE288}">
      <dgm:prSet/>
      <dgm:spPr/>
      <dgm:t>
        <a:bodyPr/>
        <a:lstStyle/>
        <a:p>
          <a:endParaRPr lang="zh-TW" altLang="en-US"/>
        </a:p>
      </dgm:t>
    </dgm:pt>
    <dgm:pt modelId="{50E987CB-13AE-4D00-8FF0-C4AFEDA447A7}">
      <dgm:prSet phldrT="[文字]" custT="1"/>
      <dgm:spPr/>
      <dgm:t>
        <a:bodyPr/>
        <a:lstStyle/>
        <a:p>
          <a:pPr>
            <a:lnSpc>
              <a:spcPts val="1500"/>
            </a:lnSpc>
          </a:pPr>
          <a:endParaRPr lang="en-US" altLang="zh-TW" sz="1800" dirty="0" smtClean="0">
            <a:latin typeface="華康儷中宋" panose="02020509000000000000" pitchFamily="49" charset="-120"/>
            <a:ea typeface="華康儷中宋" panose="02020509000000000000" pitchFamily="49" charset="-120"/>
          </a:endParaRPr>
        </a:p>
        <a:p>
          <a:pPr>
            <a:lnSpc>
              <a:spcPts val="2500"/>
            </a:lnSpc>
          </a:pPr>
          <a:r>
            <a:rPr lang="zh-TW" altLang="zh-TW" sz="1800" dirty="0" smtClean="0">
              <a:solidFill>
                <a:srgbClr val="C00000"/>
              </a:solidFill>
              <a:latin typeface="華康儷中宋" panose="02020509000000000000" pitchFamily="49" charset="-120"/>
              <a:ea typeface="華康儷中宋" panose="02020509000000000000" pitchFamily="49" charset="-120"/>
              <a:cs typeface="Times New Roman"/>
            </a:rPr>
            <a:t>跨域整合能力</a:t>
          </a:r>
          <a:endParaRPr lang="en-US" altLang="zh-TW" sz="1800" dirty="0" smtClean="0">
            <a:latin typeface="華康儷中宋" panose="02020509000000000000" pitchFamily="49" charset="-120"/>
            <a:ea typeface="華康儷中宋" panose="02020509000000000000" pitchFamily="49" charset="-120"/>
          </a:endParaRPr>
        </a:p>
        <a:p>
          <a:pPr>
            <a:lnSpc>
              <a:spcPts val="1500"/>
            </a:lnSpc>
          </a:pPr>
          <a:endParaRPr lang="zh-TW" altLang="en-US" sz="1800" dirty="0">
            <a:latin typeface="華康儷中宋" panose="02020509000000000000" pitchFamily="49" charset="-120"/>
            <a:ea typeface="華康儷中宋" panose="02020509000000000000" pitchFamily="49" charset="-120"/>
          </a:endParaRPr>
        </a:p>
      </dgm:t>
    </dgm:pt>
    <dgm:pt modelId="{F2B49187-8066-4EEA-BEF0-E4ADB84E8B59}" type="parTrans" cxnId="{BEC72A65-EBAB-44A9-A9C3-EE8CD219CDB5}">
      <dgm:prSet/>
      <dgm:spPr/>
      <dgm:t>
        <a:bodyPr/>
        <a:lstStyle/>
        <a:p>
          <a:endParaRPr lang="zh-TW" altLang="en-US"/>
        </a:p>
      </dgm:t>
    </dgm:pt>
    <dgm:pt modelId="{170FC518-2B23-4339-8BCB-542832CAACF4}" type="sibTrans" cxnId="{BEC72A65-EBAB-44A9-A9C3-EE8CD219CDB5}">
      <dgm:prSet/>
      <dgm:spPr/>
      <dgm:t>
        <a:bodyPr/>
        <a:lstStyle/>
        <a:p>
          <a:endParaRPr lang="zh-TW" altLang="en-US"/>
        </a:p>
      </dgm:t>
    </dgm:pt>
    <dgm:pt modelId="{78D42351-5D1F-43A1-9A42-607713D6ED90}">
      <dgm:prSet phldrT="[文字]" custT="1"/>
      <dgm:spPr/>
      <dgm:t>
        <a:bodyPr/>
        <a:lstStyle/>
        <a:p>
          <a:pPr>
            <a:lnSpc>
              <a:spcPts val="2500"/>
            </a:lnSpc>
          </a:pPr>
          <a:r>
            <a:rPr lang="zh-TW" altLang="en-US" sz="1800" dirty="0" smtClean="0">
              <a:latin typeface="華康儷中宋" panose="02020509000000000000" pitchFamily="49" charset="-120"/>
              <a:ea typeface="華康儷中宋" panose="02020509000000000000" pitchFamily="49" charset="-120"/>
            </a:rPr>
            <a:t>挫折容忍能力</a:t>
          </a:r>
          <a:endParaRPr lang="zh-TW" altLang="en-US" sz="1800" dirty="0">
            <a:latin typeface="華康儷中宋" panose="02020509000000000000" pitchFamily="49" charset="-120"/>
            <a:ea typeface="華康儷中宋" panose="02020509000000000000" pitchFamily="49" charset="-120"/>
          </a:endParaRPr>
        </a:p>
      </dgm:t>
    </dgm:pt>
    <dgm:pt modelId="{7EF9744D-DEB1-438C-8D22-8FABB9E2F5A4}" type="parTrans" cxnId="{2ED1347C-3CBE-4E0A-9D9E-D5133033321B}">
      <dgm:prSet/>
      <dgm:spPr/>
      <dgm:t>
        <a:bodyPr/>
        <a:lstStyle/>
        <a:p>
          <a:endParaRPr lang="zh-TW" altLang="en-US"/>
        </a:p>
      </dgm:t>
    </dgm:pt>
    <dgm:pt modelId="{4346ECBF-232C-4A68-8A5C-F0634E6D7DB2}" type="sibTrans" cxnId="{2ED1347C-3CBE-4E0A-9D9E-D5133033321B}">
      <dgm:prSet/>
      <dgm:spPr/>
      <dgm:t>
        <a:bodyPr/>
        <a:lstStyle/>
        <a:p>
          <a:endParaRPr lang="zh-TW" altLang="en-US"/>
        </a:p>
      </dgm:t>
    </dgm:pt>
    <dgm:pt modelId="{0FCE651F-1332-4CCB-9EFA-87735254159E}">
      <dgm:prSet phldrT="[文字]" custT="1"/>
      <dgm:spPr/>
      <dgm:t>
        <a:bodyPr/>
        <a:lstStyle/>
        <a:p>
          <a:pPr>
            <a:lnSpc>
              <a:spcPts val="2500"/>
            </a:lnSpc>
          </a:pPr>
          <a:r>
            <a:rPr lang="zh-TW" altLang="zh-TW" sz="1800" dirty="0" smtClean="0">
              <a:solidFill>
                <a:srgbClr val="C00000"/>
              </a:solidFill>
              <a:latin typeface="華康儷中宋" panose="02020509000000000000" pitchFamily="49" charset="-120"/>
              <a:ea typeface="華康儷中宋" panose="02020509000000000000" pitchFamily="49" charset="-120"/>
              <a:cs typeface="Times New Roman"/>
            </a:rPr>
            <a:t>生活運用能力</a:t>
          </a:r>
          <a:endParaRPr lang="zh-TW" altLang="en-US" sz="1800" dirty="0">
            <a:latin typeface="華康儷中宋" panose="02020509000000000000" pitchFamily="49" charset="-120"/>
            <a:ea typeface="華康儷中宋" panose="02020509000000000000" pitchFamily="49" charset="-120"/>
          </a:endParaRPr>
        </a:p>
      </dgm:t>
    </dgm:pt>
    <dgm:pt modelId="{F5AF5A8C-C310-4B14-98B7-7BF11DB2D96E}" type="parTrans" cxnId="{F4B377D7-DE44-4E7B-84E1-196A91AD4E08}">
      <dgm:prSet/>
      <dgm:spPr/>
      <dgm:t>
        <a:bodyPr/>
        <a:lstStyle/>
        <a:p>
          <a:endParaRPr lang="zh-TW" altLang="en-US"/>
        </a:p>
      </dgm:t>
    </dgm:pt>
    <dgm:pt modelId="{FF96FD1E-83AE-4C1D-8573-FE6A77477BB8}" type="sibTrans" cxnId="{F4B377D7-DE44-4E7B-84E1-196A91AD4E08}">
      <dgm:prSet/>
      <dgm:spPr/>
      <dgm:t>
        <a:bodyPr/>
        <a:lstStyle/>
        <a:p>
          <a:endParaRPr lang="zh-TW" altLang="en-US"/>
        </a:p>
      </dgm:t>
    </dgm:pt>
    <dgm:pt modelId="{77B702FC-3BF8-4E06-AE01-7709DE37A41E}">
      <dgm:prSet phldrT="[文字]" custT="1"/>
      <dgm:spPr/>
      <dgm:t>
        <a:bodyPr/>
        <a:lstStyle/>
        <a:p>
          <a:pPr>
            <a:lnSpc>
              <a:spcPts val="1500"/>
            </a:lnSpc>
          </a:pPr>
          <a:endParaRPr lang="en-US" altLang="zh-TW" sz="1800" dirty="0" smtClean="0">
            <a:solidFill>
              <a:schemeClr val="bg1"/>
            </a:solidFill>
            <a:latin typeface="華康儷中宋" panose="02020509000000000000" pitchFamily="49" charset="-120"/>
            <a:ea typeface="華康儷中宋" panose="02020509000000000000" pitchFamily="49" charset="-120"/>
            <a:cs typeface="Times New Roman"/>
          </a:endParaRPr>
        </a:p>
        <a:p>
          <a:pPr>
            <a:lnSpc>
              <a:spcPts val="1500"/>
            </a:lnSpc>
          </a:pPr>
          <a:r>
            <a:rPr lang="zh-TW" altLang="zh-TW" sz="1800" dirty="0" smtClean="0">
              <a:solidFill>
                <a:schemeClr val="bg1"/>
              </a:solidFill>
              <a:latin typeface="華康儷中宋" panose="02020509000000000000" pitchFamily="49" charset="-120"/>
              <a:ea typeface="華康儷中宋" panose="02020509000000000000" pitchFamily="49" charset="-120"/>
              <a:cs typeface="Times New Roman"/>
            </a:rPr>
            <a:t>終身</a:t>
          </a:r>
          <a:r>
            <a:rPr lang="zh-TW" altLang="en-US" sz="1800" dirty="0" smtClean="0">
              <a:solidFill>
                <a:schemeClr val="bg1"/>
              </a:solidFill>
              <a:latin typeface="華康儷中宋" panose="02020509000000000000" pitchFamily="49" charset="-120"/>
              <a:ea typeface="華康儷中宋" panose="02020509000000000000" pitchFamily="49" charset="-120"/>
              <a:cs typeface="Times New Roman"/>
            </a:rPr>
            <a:t>學</a:t>
          </a:r>
          <a:endParaRPr lang="en-US" altLang="zh-TW" sz="1800" dirty="0" smtClean="0">
            <a:solidFill>
              <a:schemeClr val="bg1"/>
            </a:solidFill>
            <a:latin typeface="華康儷中宋" panose="02020509000000000000" pitchFamily="49" charset="-120"/>
            <a:ea typeface="華康儷中宋" panose="02020509000000000000" pitchFamily="49" charset="-120"/>
            <a:cs typeface="Times New Roman"/>
          </a:endParaRPr>
        </a:p>
        <a:p>
          <a:pPr>
            <a:lnSpc>
              <a:spcPts val="1500"/>
            </a:lnSpc>
          </a:pPr>
          <a:r>
            <a:rPr lang="zh-TW" altLang="zh-TW" sz="1800" dirty="0" smtClean="0">
              <a:solidFill>
                <a:schemeClr val="bg1"/>
              </a:solidFill>
              <a:latin typeface="華康儷中宋" panose="02020509000000000000" pitchFamily="49" charset="-120"/>
              <a:ea typeface="華康儷中宋" panose="02020509000000000000" pitchFamily="49" charset="-120"/>
              <a:cs typeface="Times New Roman"/>
            </a:rPr>
            <a:t>習能</a:t>
          </a:r>
          <a:r>
            <a:rPr lang="zh-TW" altLang="en-US" sz="1800" dirty="0" smtClean="0">
              <a:solidFill>
                <a:schemeClr val="bg1"/>
              </a:solidFill>
              <a:latin typeface="華康儷中宋" panose="02020509000000000000" pitchFamily="49" charset="-120"/>
              <a:ea typeface="華康儷中宋" panose="02020509000000000000" pitchFamily="49" charset="-120"/>
              <a:cs typeface="Times New Roman"/>
            </a:rPr>
            <a:t>力</a:t>
          </a:r>
          <a:r>
            <a:rPr lang="zh-TW" altLang="zh-TW" sz="1800" dirty="0" smtClean="0">
              <a:solidFill>
                <a:srgbClr val="C00000"/>
              </a:solidFill>
              <a:latin typeface="華康儷中宋" panose="02020509000000000000" pitchFamily="49" charset="-120"/>
              <a:ea typeface="華康儷中宋" panose="02020509000000000000" pitchFamily="49" charset="-120"/>
              <a:cs typeface="Times New Roman"/>
            </a:rPr>
            <a:t>力</a:t>
          </a:r>
          <a:endParaRPr lang="zh-TW" altLang="en-US" sz="1800" dirty="0">
            <a:latin typeface="華康儷中宋" panose="02020509000000000000" pitchFamily="49" charset="-120"/>
            <a:ea typeface="華康儷中宋" panose="02020509000000000000" pitchFamily="49" charset="-120"/>
          </a:endParaRPr>
        </a:p>
      </dgm:t>
    </dgm:pt>
    <dgm:pt modelId="{9A5DDFEC-CEAF-4B83-B404-CD7B58577A21}" type="parTrans" cxnId="{93C7CC2C-C131-48D4-95EF-76DE9A321091}">
      <dgm:prSet/>
      <dgm:spPr/>
      <dgm:t>
        <a:bodyPr/>
        <a:lstStyle/>
        <a:p>
          <a:endParaRPr lang="zh-TW" altLang="en-US"/>
        </a:p>
      </dgm:t>
    </dgm:pt>
    <dgm:pt modelId="{179FB9C8-DFED-44F2-846F-ACF2998B80FA}" type="sibTrans" cxnId="{93C7CC2C-C131-48D4-95EF-76DE9A321091}">
      <dgm:prSet/>
      <dgm:spPr/>
      <dgm:t>
        <a:bodyPr/>
        <a:lstStyle/>
        <a:p>
          <a:endParaRPr lang="zh-TW" altLang="en-US"/>
        </a:p>
      </dgm:t>
    </dgm:pt>
    <dgm:pt modelId="{BA92F335-1950-4F08-B1DB-3557F7B2A8CA}">
      <dgm:prSet phldrT="[文字]"/>
      <dgm:spPr>
        <a:noFill/>
      </dgm:spPr>
      <dgm:t>
        <a:bodyPr/>
        <a:lstStyle/>
        <a:p>
          <a:endParaRPr lang="zh-TW" altLang="en-US" dirty="0"/>
        </a:p>
      </dgm:t>
    </dgm:pt>
    <dgm:pt modelId="{885208A6-5125-4B39-92A4-425F51C98C36}" type="sibTrans" cxnId="{432876F0-8C1C-4641-A357-A6708F7B73F9}">
      <dgm:prSet/>
      <dgm:spPr/>
      <dgm:t>
        <a:bodyPr/>
        <a:lstStyle/>
        <a:p>
          <a:endParaRPr lang="zh-TW" altLang="en-US"/>
        </a:p>
      </dgm:t>
    </dgm:pt>
    <dgm:pt modelId="{CDF67EAB-BC2E-4743-9F13-3CB5CD66BF6F}" type="parTrans" cxnId="{432876F0-8C1C-4641-A357-A6708F7B73F9}">
      <dgm:prSet/>
      <dgm:spPr/>
      <dgm:t>
        <a:bodyPr/>
        <a:lstStyle/>
        <a:p>
          <a:endParaRPr lang="zh-TW" altLang="en-US"/>
        </a:p>
      </dgm:t>
    </dgm:pt>
    <dgm:pt modelId="{5B2CDFBF-9477-4ED2-82AA-FDA2246B8B62}">
      <dgm:prSet/>
      <dgm:spPr/>
      <dgm:t>
        <a:bodyPr/>
        <a:lstStyle/>
        <a:p>
          <a:endParaRPr lang="zh-TW" altLang="en-US"/>
        </a:p>
      </dgm:t>
    </dgm:pt>
    <dgm:pt modelId="{F76D7F40-5927-4524-9B00-411A3EA8DE41}" type="parTrans" cxnId="{1FB67EDD-E5B6-4129-9331-1A1D23E82CA7}">
      <dgm:prSet/>
      <dgm:spPr/>
      <dgm:t>
        <a:bodyPr/>
        <a:lstStyle/>
        <a:p>
          <a:endParaRPr lang="zh-TW" altLang="en-US"/>
        </a:p>
      </dgm:t>
    </dgm:pt>
    <dgm:pt modelId="{789B5D36-DA6D-4F93-852C-AEBA17FB6E65}" type="sibTrans" cxnId="{1FB67EDD-E5B6-4129-9331-1A1D23E82CA7}">
      <dgm:prSet/>
      <dgm:spPr/>
      <dgm:t>
        <a:bodyPr/>
        <a:lstStyle/>
        <a:p>
          <a:endParaRPr lang="zh-TW" altLang="en-US"/>
        </a:p>
      </dgm:t>
    </dgm:pt>
    <dgm:pt modelId="{A86998A6-C285-42A3-8E6E-7BB1D2B3E405}" type="pres">
      <dgm:prSet presAssocID="{B2522D40-2DF5-428A-B18B-B15A26A5AEBC}" presName="Name0" presStyleCnt="0">
        <dgm:presLayoutVars>
          <dgm:chMax val="1"/>
          <dgm:dir/>
          <dgm:animLvl val="ctr"/>
          <dgm:resizeHandles val="exact"/>
        </dgm:presLayoutVars>
      </dgm:prSet>
      <dgm:spPr/>
      <dgm:t>
        <a:bodyPr/>
        <a:lstStyle/>
        <a:p>
          <a:endParaRPr lang="zh-TW" altLang="en-US"/>
        </a:p>
      </dgm:t>
    </dgm:pt>
    <dgm:pt modelId="{EFE6E17B-A071-4210-A8F4-03EF37246601}" type="pres">
      <dgm:prSet presAssocID="{BA92F335-1950-4F08-B1DB-3557F7B2A8CA}" presName="centerShape" presStyleLbl="node0" presStyleIdx="0" presStyleCnt="1" custLinFactNeighborX="85009" custLinFactNeighborY="-34117"/>
      <dgm:spPr/>
      <dgm:t>
        <a:bodyPr/>
        <a:lstStyle/>
        <a:p>
          <a:endParaRPr lang="zh-TW" altLang="en-US"/>
        </a:p>
      </dgm:t>
    </dgm:pt>
    <dgm:pt modelId="{22DD071F-4806-4CEB-AD51-F87DE81E2C20}" type="pres">
      <dgm:prSet presAssocID="{FB040011-2B84-41CC-B6ED-EFBFFC123A76}" presName="node" presStyleLbl="node1" presStyleIdx="0" presStyleCnt="7">
        <dgm:presLayoutVars>
          <dgm:bulletEnabled val="1"/>
        </dgm:presLayoutVars>
      </dgm:prSet>
      <dgm:spPr/>
      <dgm:t>
        <a:bodyPr/>
        <a:lstStyle/>
        <a:p>
          <a:endParaRPr lang="zh-TW" altLang="en-US"/>
        </a:p>
      </dgm:t>
    </dgm:pt>
    <dgm:pt modelId="{5DD59C24-502B-4155-9C8E-D027E1B8176B}" type="pres">
      <dgm:prSet presAssocID="{FB040011-2B84-41CC-B6ED-EFBFFC123A76}" presName="dummy" presStyleCnt="0"/>
      <dgm:spPr/>
    </dgm:pt>
    <dgm:pt modelId="{FA6FA0CE-7173-4778-B19C-C84615C58967}" type="pres">
      <dgm:prSet presAssocID="{2D70419B-BA42-4F58-A536-5885A37EFF21}" presName="sibTrans" presStyleLbl="sibTrans2D1" presStyleIdx="0" presStyleCnt="7"/>
      <dgm:spPr/>
      <dgm:t>
        <a:bodyPr/>
        <a:lstStyle/>
        <a:p>
          <a:endParaRPr lang="zh-TW" altLang="en-US"/>
        </a:p>
      </dgm:t>
    </dgm:pt>
    <dgm:pt modelId="{9556FA15-FA9E-470A-9135-76F7A3BE0D35}" type="pres">
      <dgm:prSet presAssocID="{1B0D9C85-5F6D-4EE9-991D-7DEC67623000}" presName="node" presStyleLbl="node1" presStyleIdx="1" presStyleCnt="7">
        <dgm:presLayoutVars>
          <dgm:bulletEnabled val="1"/>
        </dgm:presLayoutVars>
      </dgm:prSet>
      <dgm:spPr/>
      <dgm:t>
        <a:bodyPr/>
        <a:lstStyle/>
        <a:p>
          <a:endParaRPr lang="zh-TW" altLang="en-US"/>
        </a:p>
      </dgm:t>
    </dgm:pt>
    <dgm:pt modelId="{442804E9-AD44-40A3-907B-EA6789C4F45D}" type="pres">
      <dgm:prSet presAssocID="{1B0D9C85-5F6D-4EE9-991D-7DEC67623000}" presName="dummy" presStyleCnt="0"/>
      <dgm:spPr/>
    </dgm:pt>
    <dgm:pt modelId="{5EC00D41-F8FC-4750-82F2-69544E931DD1}" type="pres">
      <dgm:prSet presAssocID="{957E3683-D293-4EA5-A29E-2D8D8F8FF322}" presName="sibTrans" presStyleLbl="sibTrans2D1" presStyleIdx="1" presStyleCnt="7"/>
      <dgm:spPr/>
      <dgm:t>
        <a:bodyPr/>
        <a:lstStyle/>
        <a:p>
          <a:endParaRPr lang="zh-TW" altLang="en-US"/>
        </a:p>
      </dgm:t>
    </dgm:pt>
    <dgm:pt modelId="{DC3E24DE-F761-43F6-A99D-8ED7FDED73BF}" type="pres">
      <dgm:prSet presAssocID="{099803AF-BA52-401F-BD8B-1E61B46D21CE}" presName="node" presStyleLbl="node1" presStyleIdx="2" presStyleCnt="7">
        <dgm:presLayoutVars>
          <dgm:bulletEnabled val="1"/>
        </dgm:presLayoutVars>
      </dgm:prSet>
      <dgm:spPr/>
      <dgm:t>
        <a:bodyPr/>
        <a:lstStyle/>
        <a:p>
          <a:endParaRPr lang="zh-TW" altLang="en-US"/>
        </a:p>
      </dgm:t>
    </dgm:pt>
    <dgm:pt modelId="{4ECF7DD8-0791-4847-BF39-EA745BC8FDC1}" type="pres">
      <dgm:prSet presAssocID="{099803AF-BA52-401F-BD8B-1E61B46D21CE}" presName="dummy" presStyleCnt="0"/>
      <dgm:spPr/>
    </dgm:pt>
    <dgm:pt modelId="{C7112F9C-F5F8-42AB-80F0-42E91241BE3D}" type="pres">
      <dgm:prSet presAssocID="{4B1BA2EB-720E-4DDC-94CB-51F04BC8BEA9}" presName="sibTrans" presStyleLbl="sibTrans2D1" presStyleIdx="2" presStyleCnt="7"/>
      <dgm:spPr/>
      <dgm:t>
        <a:bodyPr/>
        <a:lstStyle/>
        <a:p>
          <a:endParaRPr lang="zh-TW" altLang="en-US"/>
        </a:p>
      </dgm:t>
    </dgm:pt>
    <dgm:pt modelId="{D8F54768-5D41-43CD-B1C4-E8F401F50DD9}" type="pres">
      <dgm:prSet presAssocID="{50E987CB-13AE-4D00-8FF0-C4AFEDA447A7}" presName="node" presStyleLbl="node1" presStyleIdx="3" presStyleCnt="7">
        <dgm:presLayoutVars>
          <dgm:bulletEnabled val="1"/>
        </dgm:presLayoutVars>
      </dgm:prSet>
      <dgm:spPr/>
      <dgm:t>
        <a:bodyPr/>
        <a:lstStyle/>
        <a:p>
          <a:endParaRPr lang="zh-TW" altLang="en-US"/>
        </a:p>
      </dgm:t>
    </dgm:pt>
    <dgm:pt modelId="{B29B02A8-06BB-4B37-8A23-BF1F2F62F54E}" type="pres">
      <dgm:prSet presAssocID="{50E987CB-13AE-4D00-8FF0-C4AFEDA447A7}" presName="dummy" presStyleCnt="0"/>
      <dgm:spPr/>
    </dgm:pt>
    <dgm:pt modelId="{A50D5060-575D-4BFE-AC65-3EC28EAE4B0F}" type="pres">
      <dgm:prSet presAssocID="{170FC518-2B23-4339-8BCB-542832CAACF4}" presName="sibTrans" presStyleLbl="sibTrans2D1" presStyleIdx="3" presStyleCnt="7"/>
      <dgm:spPr/>
      <dgm:t>
        <a:bodyPr/>
        <a:lstStyle/>
        <a:p>
          <a:endParaRPr lang="zh-TW" altLang="en-US"/>
        </a:p>
      </dgm:t>
    </dgm:pt>
    <dgm:pt modelId="{02DCC245-E9D8-45C4-A55A-7CD020F83A6A}" type="pres">
      <dgm:prSet presAssocID="{0FCE651F-1332-4CCB-9EFA-87735254159E}" presName="node" presStyleLbl="node1" presStyleIdx="4" presStyleCnt="7">
        <dgm:presLayoutVars>
          <dgm:bulletEnabled val="1"/>
        </dgm:presLayoutVars>
      </dgm:prSet>
      <dgm:spPr/>
      <dgm:t>
        <a:bodyPr/>
        <a:lstStyle/>
        <a:p>
          <a:endParaRPr lang="zh-TW" altLang="en-US"/>
        </a:p>
      </dgm:t>
    </dgm:pt>
    <dgm:pt modelId="{BF5B83BC-9757-4204-BF75-8BB6BBB93443}" type="pres">
      <dgm:prSet presAssocID="{0FCE651F-1332-4CCB-9EFA-87735254159E}" presName="dummy" presStyleCnt="0"/>
      <dgm:spPr/>
    </dgm:pt>
    <dgm:pt modelId="{8173863B-7216-40FA-ACDF-F9A077D82C76}" type="pres">
      <dgm:prSet presAssocID="{FF96FD1E-83AE-4C1D-8573-FE6A77477BB8}" presName="sibTrans" presStyleLbl="sibTrans2D1" presStyleIdx="4" presStyleCnt="7"/>
      <dgm:spPr/>
      <dgm:t>
        <a:bodyPr/>
        <a:lstStyle/>
        <a:p>
          <a:endParaRPr lang="zh-TW" altLang="en-US"/>
        </a:p>
      </dgm:t>
    </dgm:pt>
    <dgm:pt modelId="{C1744F61-755D-4868-B67E-C737FC0DFF2D}" type="pres">
      <dgm:prSet presAssocID="{77B702FC-3BF8-4E06-AE01-7709DE37A41E}" presName="node" presStyleLbl="node1" presStyleIdx="5" presStyleCnt="7">
        <dgm:presLayoutVars>
          <dgm:bulletEnabled val="1"/>
        </dgm:presLayoutVars>
      </dgm:prSet>
      <dgm:spPr/>
      <dgm:t>
        <a:bodyPr/>
        <a:lstStyle/>
        <a:p>
          <a:endParaRPr lang="zh-TW" altLang="en-US"/>
        </a:p>
      </dgm:t>
    </dgm:pt>
    <dgm:pt modelId="{659EB4B5-84C6-45C8-A56C-C063E33443DB}" type="pres">
      <dgm:prSet presAssocID="{77B702FC-3BF8-4E06-AE01-7709DE37A41E}" presName="dummy" presStyleCnt="0"/>
      <dgm:spPr/>
    </dgm:pt>
    <dgm:pt modelId="{D5CAD0E3-EF3D-407F-B970-6F4B634D39C7}" type="pres">
      <dgm:prSet presAssocID="{179FB9C8-DFED-44F2-846F-ACF2998B80FA}" presName="sibTrans" presStyleLbl="sibTrans2D1" presStyleIdx="5" presStyleCnt="7"/>
      <dgm:spPr/>
      <dgm:t>
        <a:bodyPr/>
        <a:lstStyle/>
        <a:p>
          <a:endParaRPr lang="zh-TW" altLang="en-US"/>
        </a:p>
      </dgm:t>
    </dgm:pt>
    <dgm:pt modelId="{5D45BEED-2C07-466A-942B-FDACED5EB88A}" type="pres">
      <dgm:prSet presAssocID="{78D42351-5D1F-43A1-9A42-607713D6ED90}" presName="node" presStyleLbl="node1" presStyleIdx="6" presStyleCnt="7">
        <dgm:presLayoutVars>
          <dgm:bulletEnabled val="1"/>
        </dgm:presLayoutVars>
      </dgm:prSet>
      <dgm:spPr/>
      <dgm:t>
        <a:bodyPr/>
        <a:lstStyle/>
        <a:p>
          <a:endParaRPr lang="zh-TW" altLang="en-US"/>
        </a:p>
      </dgm:t>
    </dgm:pt>
    <dgm:pt modelId="{685A6065-ED29-4328-A045-217BDED09E63}" type="pres">
      <dgm:prSet presAssocID="{78D42351-5D1F-43A1-9A42-607713D6ED90}" presName="dummy" presStyleCnt="0"/>
      <dgm:spPr/>
    </dgm:pt>
    <dgm:pt modelId="{9CE8CE18-9E22-41E0-8171-2ACE368CA882}" type="pres">
      <dgm:prSet presAssocID="{4346ECBF-232C-4A68-8A5C-F0634E6D7DB2}" presName="sibTrans" presStyleLbl="sibTrans2D1" presStyleIdx="6" presStyleCnt="7"/>
      <dgm:spPr/>
      <dgm:t>
        <a:bodyPr/>
        <a:lstStyle/>
        <a:p>
          <a:endParaRPr lang="zh-TW" altLang="en-US"/>
        </a:p>
      </dgm:t>
    </dgm:pt>
  </dgm:ptLst>
  <dgm:cxnLst>
    <dgm:cxn modelId="{1AC3857D-4A0B-4D90-8F60-575083915335}" type="presOf" srcId="{4346ECBF-232C-4A68-8A5C-F0634E6D7DB2}" destId="{9CE8CE18-9E22-41E0-8171-2ACE368CA882}" srcOrd="0" destOrd="0" presId="urn:microsoft.com/office/officeart/2005/8/layout/radial6"/>
    <dgm:cxn modelId="{F4B377D7-DE44-4E7B-84E1-196A91AD4E08}" srcId="{BA92F335-1950-4F08-B1DB-3557F7B2A8CA}" destId="{0FCE651F-1332-4CCB-9EFA-87735254159E}" srcOrd="4" destOrd="0" parTransId="{F5AF5A8C-C310-4B14-98B7-7BF11DB2D96E}" sibTransId="{FF96FD1E-83AE-4C1D-8573-FE6A77477BB8}"/>
    <dgm:cxn modelId="{1D587FC8-A57B-4617-A6D8-CFD2D39108D8}" type="presOf" srcId="{FB040011-2B84-41CC-B6ED-EFBFFC123A76}" destId="{22DD071F-4806-4CEB-AD51-F87DE81E2C20}" srcOrd="0" destOrd="0" presId="urn:microsoft.com/office/officeart/2005/8/layout/radial6"/>
    <dgm:cxn modelId="{BEC72A65-EBAB-44A9-A9C3-EE8CD219CDB5}" srcId="{BA92F335-1950-4F08-B1DB-3557F7B2A8CA}" destId="{50E987CB-13AE-4D00-8FF0-C4AFEDA447A7}" srcOrd="3" destOrd="0" parTransId="{F2B49187-8066-4EEA-BEF0-E4ADB84E8B59}" sibTransId="{170FC518-2B23-4339-8BCB-542832CAACF4}"/>
    <dgm:cxn modelId="{8E6F535D-A00F-426C-B88D-6AE0E3E3C323}" type="presOf" srcId="{FF96FD1E-83AE-4C1D-8573-FE6A77477BB8}" destId="{8173863B-7216-40FA-ACDF-F9A077D82C76}" srcOrd="0" destOrd="0" presId="urn:microsoft.com/office/officeart/2005/8/layout/radial6"/>
    <dgm:cxn modelId="{E2FFBF57-8437-4268-9337-34A8BED994AC}" type="presOf" srcId="{77B702FC-3BF8-4E06-AE01-7709DE37A41E}" destId="{C1744F61-755D-4868-B67E-C737FC0DFF2D}" srcOrd="0" destOrd="0" presId="urn:microsoft.com/office/officeart/2005/8/layout/radial6"/>
    <dgm:cxn modelId="{A00ACA1B-C8B2-48A1-9269-849BF0977EBD}" type="presOf" srcId="{0FCE651F-1332-4CCB-9EFA-87735254159E}" destId="{02DCC245-E9D8-45C4-A55A-7CD020F83A6A}" srcOrd="0" destOrd="0" presId="urn:microsoft.com/office/officeart/2005/8/layout/radial6"/>
    <dgm:cxn modelId="{1FB67EDD-E5B6-4129-9331-1A1D23E82CA7}" srcId="{B2522D40-2DF5-428A-B18B-B15A26A5AEBC}" destId="{5B2CDFBF-9477-4ED2-82AA-FDA2246B8B62}" srcOrd="1" destOrd="0" parTransId="{F76D7F40-5927-4524-9B00-411A3EA8DE41}" sibTransId="{789B5D36-DA6D-4F93-852C-AEBA17FB6E65}"/>
    <dgm:cxn modelId="{22E019D6-1C1F-4EA2-B945-318172505C34}" type="presOf" srcId="{4B1BA2EB-720E-4DDC-94CB-51F04BC8BEA9}" destId="{C7112F9C-F5F8-42AB-80F0-42E91241BE3D}" srcOrd="0" destOrd="0" presId="urn:microsoft.com/office/officeart/2005/8/layout/radial6"/>
    <dgm:cxn modelId="{432876F0-8C1C-4641-A357-A6708F7B73F9}" srcId="{B2522D40-2DF5-428A-B18B-B15A26A5AEBC}" destId="{BA92F335-1950-4F08-B1DB-3557F7B2A8CA}" srcOrd="0" destOrd="0" parTransId="{CDF67EAB-BC2E-4743-9F13-3CB5CD66BF6F}" sibTransId="{885208A6-5125-4B39-92A4-425F51C98C36}"/>
    <dgm:cxn modelId="{DFF829D7-2C66-4064-8597-22994DC0B630}" type="presOf" srcId="{1B0D9C85-5F6D-4EE9-991D-7DEC67623000}" destId="{9556FA15-FA9E-470A-9135-76F7A3BE0D35}" srcOrd="0" destOrd="0" presId="urn:microsoft.com/office/officeart/2005/8/layout/radial6"/>
    <dgm:cxn modelId="{06156CC9-AE01-4CAD-A780-ED5C14F5C488}" type="presOf" srcId="{B2522D40-2DF5-428A-B18B-B15A26A5AEBC}" destId="{A86998A6-C285-42A3-8E6E-7BB1D2B3E405}" srcOrd="0" destOrd="0" presId="urn:microsoft.com/office/officeart/2005/8/layout/radial6"/>
    <dgm:cxn modelId="{20F34E48-9D57-4B8B-8073-83AB2F2BE063}" type="presOf" srcId="{170FC518-2B23-4339-8BCB-542832CAACF4}" destId="{A50D5060-575D-4BFE-AC65-3EC28EAE4B0F}" srcOrd="0" destOrd="0" presId="urn:microsoft.com/office/officeart/2005/8/layout/radial6"/>
    <dgm:cxn modelId="{1CFB952F-002E-46D0-83D8-604C8F244053}" srcId="{BA92F335-1950-4F08-B1DB-3557F7B2A8CA}" destId="{FB040011-2B84-41CC-B6ED-EFBFFC123A76}" srcOrd="0" destOrd="0" parTransId="{105ADAA8-A907-4DD1-AE02-75ECF27F8446}" sibTransId="{2D70419B-BA42-4F58-A536-5885A37EFF21}"/>
    <dgm:cxn modelId="{6192DB94-3F01-45EA-AC9B-930F29DBE288}" srcId="{BA92F335-1950-4F08-B1DB-3557F7B2A8CA}" destId="{099803AF-BA52-401F-BD8B-1E61B46D21CE}" srcOrd="2" destOrd="0" parTransId="{F54A22B7-71E6-402B-90CB-596D533D5542}" sibTransId="{4B1BA2EB-720E-4DDC-94CB-51F04BC8BEA9}"/>
    <dgm:cxn modelId="{B5126874-3549-4F1A-9759-703D3982AE7E}" type="presOf" srcId="{50E987CB-13AE-4D00-8FF0-C4AFEDA447A7}" destId="{D8F54768-5D41-43CD-B1C4-E8F401F50DD9}" srcOrd="0" destOrd="0" presId="urn:microsoft.com/office/officeart/2005/8/layout/radial6"/>
    <dgm:cxn modelId="{025265F1-FE05-4AC9-8A3A-8AAD185B223A}" type="presOf" srcId="{179FB9C8-DFED-44F2-846F-ACF2998B80FA}" destId="{D5CAD0E3-EF3D-407F-B970-6F4B634D39C7}" srcOrd="0" destOrd="0" presId="urn:microsoft.com/office/officeart/2005/8/layout/radial6"/>
    <dgm:cxn modelId="{69A0EBD3-30C8-4074-A19A-81FD4047CB62}" type="presOf" srcId="{78D42351-5D1F-43A1-9A42-607713D6ED90}" destId="{5D45BEED-2C07-466A-942B-FDACED5EB88A}" srcOrd="0" destOrd="0" presId="urn:microsoft.com/office/officeart/2005/8/layout/radial6"/>
    <dgm:cxn modelId="{69B1F494-C8DC-4AD3-8BF5-0025AD8B629B}" srcId="{BA92F335-1950-4F08-B1DB-3557F7B2A8CA}" destId="{1B0D9C85-5F6D-4EE9-991D-7DEC67623000}" srcOrd="1" destOrd="0" parTransId="{F9F52204-D5D9-4617-80EA-F6FAA488C74A}" sibTransId="{957E3683-D293-4EA5-A29E-2D8D8F8FF322}"/>
    <dgm:cxn modelId="{875CECCB-A272-47E2-8932-71416C9F91A4}" type="presOf" srcId="{BA92F335-1950-4F08-B1DB-3557F7B2A8CA}" destId="{EFE6E17B-A071-4210-A8F4-03EF37246601}" srcOrd="0" destOrd="0" presId="urn:microsoft.com/office/officeart/2005/8/layout/radial6"/>
    <dgm:cxn modelId="{CB089F00-957B-4558-9F5A-DC7F843C800A}" type="presOf" srcId="{2D70419B-BA42-4F58-A536-5885A37EFF21}" destId="{FA6FA0CE-7173-4778-B19C-C84615C58967}" srcOrd="0" destOrd="0" presId="urn:microsoft.com/office/officeart/2005/8/layout/radial6"/>
    <dgm:cxn modelId="{216A9B03-5C2E-4125-80CC-553534D2E681}" type="presOf" srcId="{957E3683-D293-4EA5-A29E-2D8D8F8FF322}" destId="{5EC00D41-F8FC-4750-82F2-69544E931DD1}" srcOrd="0" destOrd="0" presId="urn:microsoft.com/office/officeart/2005/8/layout/radial6"/>
    <dgm:cxn modelId="{93C7CC2C-C131-48D4-95EF-76DE9A321091}" srcId="{BA92F335-1950-4F08-B1DB-3557F7B2A8CA}" destId="{77B702FC-3BF8-4E06-AE01-7709DE37A41E}" srcOrd="5" destOrd="0" parTransId="{9A5DDFEC-CEAF-4B83-B404-CD7B58577A21}" sibTransId="{179FB9C8-DFED-44F2-846F-ACF2998B80FA}"/>
    <dgm:cxn modelId="{2ED1347C-3CBE-4E0A-9D9E-D5133033321B}" srcId="{BA92F335-1950-4F08-B1DB-3557F7B2A8CA}" destId="{78D42351-5D1F-43A1-9A42-607713D6ED90}" srcOrd="6" destOrd="0" parTransId="{7EF9744D-DEB1-438C-8D22-8FABB9E2F5A4}" sibTransId="{4346ECBF-232C-4A68-8A5C-F0634E6D7DB2}"/>
    <dgm:cxn modelId="{D2B33C8F-1644-42AC-98F7-98D3FCE1DF34}" type="presOf" srcId="{099803AF-BA52-401F-BD8B-1E61B46D21CE}" destId="{DC3E24DE-F761-43F6-A99D-8ED7FDED73BF}" srcOrd="0" destOrd="0" presId="urn:microsoft.com/office/officeart/2005/8/layout/radial6"/>
    <dgm:cxn modelId="{41A8200F-CEE6-4E5A-8159-10BB8BA98774}" type="presParOf" srcId="{A86998A6-C285-42A3-8E6E-7BB1D2B3E405}" destId="{EFE6E17B-A071-4210-A8F4-03EF37246601}" srcOrd="0" destOrd="0" presId="urn:microsoft.com/office/officeart/2005/8/layout/radial6"/>
    <dgm:cxn modelId="{95166B4A-E8F9-4B80-8577-0A089381C312}" type="presParOf" srcId="{A86998A6-C285-42A3-8E6E-7BB1D2B3E405}" destId="{22DD071F-4806-4CEB-AD51-F87DE81E2C20}" srcOrd="1" destOrd="0" presId="urn:microsoft.com/office/officeart/2005/8/layout/radial6"/>
    <dgm:cxn modelId="{72129225-65D1-4C85-BA41-DE436B9B58CB}" type="presParOf" srcId="{A86998A6-C285-42A3-8E6E-7BB1D2B3E405}" destId="{5DD59C24-502B-4155-9C8E-D027E1B8176B}" srcOrd="2" destOrd="0" presId="urn:microsoft.com/office/officeart/2005/8/layout/radial6"/>
    <dgm:cxn modelId="{5F2737A3-5884-4BC9-B512-AC3B084DBE64}" type="presParOf" srcId="{A86998A6-C285-42A3-8E6E-7BB1D2B3E405}" destId="{FA6FA0CE-7173-4778-B19C-C84615C58967}" srcOrd="3" destOrd="0" presId="urn:microsoft.com/office/officeart/2005/8/layout/radial6"/>
    <dgm:cxn modelId="{44F91EF7-72E2-4D54-B3A0-0331B383C3FF}" type="presParOf" srcId="{A86998A6-C285-42A3-8E6E-7BB1D2B3E405}" destId="{9556FA15-FA9E-470A-9135-76F7A3BE0D35}" srcOrd="4" destOrd="0" presId="urn:microsoft.com/office/officeart/2005/8/layout/radial6"/>
    <dgm:cxn modelId="{79C2AAE1-61E2-462D-ABC7-9C392E11E7BB}" type="presParOf" srcId="{A86998A6-C285-42A3-8E6E-7BB1D2B3E405}" destId="{442804E9-AD44-40A3-907B-EA6789C4F45D}" srcOrd="5" destOrd="0" presId="urn:microsoft.com/office/officeart/2005/8/layout/radial6"/>
    <dgm:cxn modelId="{E4836FA4-F57B-492E-8785-80EF4CD94113}" type="presParOf" srcId="{A86998A6-C285-42A3-8E6E-7BB1D2B3E405}" destId="{5EC00D41-F8FC-4750-82F2-69544E931DD1}" srcOrd="6" destOrd="0" presId="urn:microsoft.com/office/officeart/2005/8/layout/radial6"/>
    <dgm:cxn modelId="{4935DD72-AAD5-4C85-A075-8DBC9B843EB6}" type="presParOf" srcId="{A86998A6-C285-42A3-8E6E-7BB1D2B3E405}" destId="{DC3E24DE-F761-43F6-A99D-8ED7FDED73BF}" srcOrd="7" destOrd="0" presId="urn:microsoft.com/office/officeart/2005/8/layout/radial6"/>
    <dgm:cxn modelId="{7710D0A9-8DAD-4D8C-A64B-FEA3FFC02A8D}" type="presParOf" srcId="{A86998A6-C285-42A3-8E6E-7BB1D2B3E405}" destId="{4ECF7DD8-0791-4847-BF39-EA745BC8FDC1}" srcOrd="8" destOrd="0" presId="urn:microsoft.com/office/officeart/2005/8/layout/radial6"/>
    <dgm:cxn modelId="{6599E62A-7C48-4881-A51D-F833F2D62325}" type="presParOf" srcId="{A86998A6-C285-42A3-8E6E-7BB1D2B3E405}" destId="{C7112F9C-F5F8-42AB-80F0-42E91241BE3D}" srcOrd="9" destOrd="0" presId="urn:microsoft.com/office/officeart/2005/8/layout/radial6"/>
    <dgm:cxn modelId="{57046D09-109E-46BE-BA89-A77337A28E20}" type="presParOf" srcId="{A86998A6-C285-42A3-8E6E-7BB1D2B3E405}" destId="{D8F54768-5D41-43CD-B1C4-E8F401F50DD9}" srcOrd="10" destOrd="0" presId="urn:microsoft.com/office/officeart/2005/8/layout/radial6"/>
    <dgm:cxn modelId="{6747E15A-9538-4313-AFBF-AD8FBA50289F}" type="presParOf" srcId="{A86998A6-C285-42A3-8E6E-7BB1D2B3E405}" destId="{B29B02A8-06BB-4B37-8A23-BF1F2F62F54E}" srcOrd="11" destOrd="0" presId="urn:microsoft.com/office/officeart/2005/8/layout/radial6"/>
    <dgm:cxn modelId="{3269D077-E4D0-4508-AA21-431A917A969B}" type="presParOf" srcId="{A86998A6-C285-42A3-8E6E-7BB1D2B3E405}" destId="{A50D5060-575D-4BFE-AC65-3EC28EAE4B0F}" srcOrd="12" destOrd="0" presId="urn:microsoft.com/office/officeart/2005/8/layout/radial6"/>
    <dgm:cxn modelId="{0BE9F123-CC38-4BFE-900B-16AE651B8B95}" type="presParOf" srcId="{A86998A6-C285-42A3-8E6E-7BB1D2B3E405}" destId="{02DCC245-E9D8-45C4-A55A-7CD020F83A6A}" srcOrd="13" destOrd="0" presId="urn:microsoft.com/office/officeart/2005/8/layout/radial6"/>
    <dgm:cxn modelId="{F639B8D8-26C5-499C-A6F6-AEF4E5D1604B}" type="presParOf" srcId="{A86998A6-C285-42A3-8E6E-7BB1D2B3E405}" destId="{BF5B83BC-9757-4204-BF75-8BB6BBB93443}" srcOrd="14" destOrd="0" presId="urn:microsoft.com/office/officeart/2005/8/layout/radial6"/>
    <dgm:cxn modelId="{4F716729-6792-4ADF-B71F-E0808BDA3862}" type="presParOf" srcId="{A86998A6-C285-42A3-8E6E-7BB1D2B3E405}" destId="{8173863B-7216-40FA-ACDF-F9A077D82C76}" srcOrd="15" destOrd="0" presId="urn:microsoft.com/office/officeart/2005/8/layout/radial6"/>
    <dgm:cxn modelId="{C688B86E-B4F1-4C73-908B-5AF4793557ED}" type="presParOf" srcId="{A86998A6-C285-42A3-8E6E-7BB1D2B3E405}" destId="{C1744F61-755D-4868-B67E-C737FC0DFF2D}" srcOrd="16" destOrd="0" presId="urn:microsoft.com/office/officeart/2005/8/layout/radial6"/>
    <dgm:cxn modelId="{635BC936-45D0-4FEB-AFDD-B8D260C10C17}" type="presParOf" srcId="{A86998A6-C285-42A3-8E6E-7BB1D2B3E405}" destId="{659EB4B5-84C6-45C8-A56C-C063E33443DB}" srcOrd="17" destOrd="0" presId="urn:microsoft.com/office/officeart/2005/8/layout/radial6"/>
    <dgm:cxn modelId="{019A0D45-0E59-4259-8D19-9FD03EACDD4D}" type="presParOf" srcId="{A86998A6-C285-42A3-8E6E-7BB1D2B3E405}" destId="{D5CAD0E3-EF3D-407F-B970-6F4B634D39C7}" srcOrd="18" destOrd="0" presId="urn:microsoft.com/office/officeart/2005/8/layout/radial6"/>
    <dgm:cxn modelId="{B68CCAE1-C27F-4ECC-A78F-8A5276E26B0F}" type="presParOf" srcId="{A86998A6-C285-42A3-8E6E-7BB1D2B3E405}" destId="{5D45BEED-2C07-466A-942B-FDACED5EB88A}" srcOrd="19" destOrd="0" presId="urn:microsoft.com/office/officeart/2005/8/layout/radial6"/>
    <dgm:cxn modelId="{2E276909-46BE-4416-A2CA-C9AE1448D699}" type="presParOf" srcId="{A86998A6-C285-42A3-8E6E-7BB1D2B3E405}" destId="{685A6065-ED29-4328-A045-217BDED09E63}" srcOrd="20" destOrd="0" presId="urn:microsoft.com/office/officeart/2005/8/layout/radial6"/>
    <dgm:cxn modelId="{EB9912A1-03FB-442C-8289-155E02382BFF}" type="presParOf" srcId="{A86998A6-C285-42A3-8E6E-7BB1D2B3E405}" destId="{9CE8CE18-9E22-41E0-8171-2ACE368CA882}"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79CEFA8-2790-4035-985A-9D88C8148802}" type="doc">
      <dgm:prSet loTypeId="urn:microsoft.com/office/officeart/2005/8/layout/venn1" loCatId="relationship" qsTypeId="urn:microsoft.com/office/officeart/2005/8/quickstyle/simple5" qsCatId="simple" csTypeId="urn:microsoft.com/office/officeart/2005/8/colors/accent2_2" csCatId="accent2" phldr="1"/>
      <dgm:spPr/>
    </dgm:pt>
    <dgm:pt modelId="{6B89C473-CAFC-4F7C-9321-7E4166725525}">
      <dgm:prSet phldrT="[文字]" custT="1"/>
      <dgm:spPr>
        <a:xfrm>
          <a:off x="2557662" y="37446"/>
          <a:ext cx="1797442" cy="1797442"/>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nSpc>
              <a:spcPts val="2000"/>
            </a:lnSpc>
          </a:pPr>
          <a:r>
            <a:rPr lang="zh-TW" altLang="en-US" sz="2000" dirty="0" smtClean="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領域</a:t>
          </a:r>
          <a:endParaRPr lang="en-US" altLang="zh-TW" sz="2000" dirty="0" smtClean="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endParaRPr>
        </a:p>
        <a:p>
          <a:pPr>
            <a:lnSpc>
              <a:spcPts val="2000"/>
            </a:lnSpc>
          </a:pPr>
          <a:r>
            <a:rPr lang="zh-TW" altLang="en-US" sz="2000" dirty="0" smtClean="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課程</a:t>
          </a:r>
          <a:endParaRPr lang="zh-TW" altLang="en-US" sz="2000" dirty="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endParaRPr>
        </a:p>
      </dgm:t>
    </dgm:pt>
    <dgm:pt modelId="{D527BCE9-05B5-4225-9B84-B99C3DA66FED}" type="parTrans" cxnId="{AA31325A-55A9-40DD-B5C9-A425A0757BE0}">
      <dgm:prSet/>
      <dgm:spPr/>
      <dgm:t>
        <a:bodyPr/>
        <a:lstStyle/>
        <a:p>
          <a:endParaRPr lang="zh-TW" altLang="en-US"/>
        </a:p>
      </dgm:t>
    </dgm:pt>
    <dgm:pt modelId="{F25D693F-9017-463B-A586-A2B9B99D4401}" type="sibTrans" cxnId="{AA31325A-55A9-40DD-B5C9-A425A0757BE0}">
      <dgm:prSet/>
      <dgm:spPr/>
      <dgm:t>
        <a:bodyPr/>
        <a:lstStyle/>
        <a:p>
          <a:endParaRPr lang="zh-TW" altLang="en-US"/>
        </a:p>
      </dgm:t>
    </dgm:pt>
    <dgm:pt modelId="{8DA16E26-55AD-4FEF-961E-74D8B0905092}">
      <dgm:prSet phldrT="[文字]" custT="1"/>
      <dgm:spPr>
        <a:xfrm>
          <a:off x="3206239" y="1160848"/>
          <a:ext cx="1797442" cy="1797442"/>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TW" altLang="en-US" sz="2000" dirty="0" smtClean="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彈性課程</a:t>
          </a:r>
          <a:endParaRPr lang="zh-TW" altLang="en-US" sz="2000" dirty="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endParaRPr>
        </a:p>
      </dgm:t>
    </dgm:pt>
    <dgm:pt modelId="{34BF8ABD-BE54-4169-A77F-DBE19A344F79}" type="parTrans" cxnId="{AAD0F92D-DE26-4D98-BB4A-EC8809E4041C}">
      <dgm:prSet/>
      <dgm:spPr/>
      <dgm:t>
        <a:bodyPr/>
        <a:lstStyle/>
        <a:p>
          <a:endParaRPr lang="zh-TW" altLang="en-US"/>
        </a:p>
      </dgm:t>
    </dgm:pt>
    <dgm:pt modelId="{B482161C-E645-4686-8F92-382FDFBE1952}" type="sibTrans" cxnId="{AAD0F92D-DE26-4D98-BB4A-EC8809E4041C}">
      <dgm:prSet/>
      <dgm:spPr/>
      <dgm:t>
        <a:bodyPr/>
        <a:lstStyle/>
        <a:p>
          <a:endParaRPr lang="zh-TW" altLang="en-US"/>
        </a:p>
      </dgm:t>
    </dgm:pt>
    <dgm:pt modelId="{D266D5D3-DB75-4AD3-A966-EC71DC50ED35}">
      <dgm:prSet phldrT="[文字]" custT="1"/>
      <dgm:spPr>
        <a:xfrm>
          <a:off x="1909085" y="1160848"/>
          <a:ext cx="1797442" cy="1797442"/>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TW" altLang="en-US" sz="2000" dirty="0" smtClean="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實驗課程</a:t>
          </a:r>
          <a:endParaRPr lang="zh-TW" altLang="en-US" sz="2000" dirty="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endParaRPr>
        </a:p>
      </dgm:t>
    </dgm:pt>
    <dgm:pt modelId="{F71D2D17-32FA-45A4-A1D2-885F0DA37555}" type="parTrans" cxnId="{7851FE52-772E-452F-8905-70AF1D0C2BB6}">
      <dgm:prSet/>
      <dgm:spPr/>
      <dgm:t>
        <a:bodyPr/>
        <a:lstStyle/>
        <a:p>
          <a:endParaRPr lang="zh-TW" altLang="en-US"/>
        </a:p>
      </dgm:t>
    </dgm:pt>
    <dgm:pt modelId="{9BA650BF-1018-4AC5-9EBE-9F41B8B8AD69}" type="sibTrans" cxnId="{7851FE52-772E-452F-8905-70AF1D0C2BB6}">
      <dgm:prSet/>
      <dgm:spPr/>
      <dgm:t>
        <a:bodyPr/>
        <a:lstStyle/>
        <a:p>
          <a:endParaRPr lang="zh-TW" altLang="en-US"/>
        </a:p>
      </dgm:t>
    </dgm:pt>
    <dgm:pt modelId="{E05250AF-B83E-45C7-9DB0-B9EF71C09511}" type="pres">
      <dgm:prSet presAssocID="{B79CEFA8-2790-4035-985A-9D88C8148802}" presName="compositeShape" presStyleCnt="0">
        <dgm:presLayoutVars>
          <dgm:chMax val="7"/>
          <dgm:dir/>
          <dgm:resizeHandles val="exact"/>
        </dgm:presLayoutVars>
      </dgm:prSet>
      <dgm:spPr/>
    </dgm:pt>
    <dgm:pt modelId="{747F174A-F504-4E24-BBE9-3827D8FC294F}" type="pres">
      <dgm:prSet presAssocID="{6B89C473-CAFC-4F7C-9321-7E4166725525}" presName="circ1" presStyleLbl="vennNode1" presStyleIdx="0" presStyleCnt="3"/>
      <dgm:spPr/>
      <dgm:t>
        <a:bodyPr/>
        <a:lstStyle/>
        <a:p>
          <a:endParaRPr lang="zh-TW" altLang="en-US"/>
        </a:p>
      </dgm:t>
    </dgm:pt>
    <dgm:pt modelId="{10A12803-CAE4-4C95-A672-DD62BCD84348}" type="pres">
      <dgm:prSet presAssocID="{6B89C473-CAFC-4F7C-9321-7E4166725525}" presName="circ1Tx" presStyleLbl="revTx" presStyleIdx="0" presStyleCnt="0">
        <dgm:presLayoutVars>
          <dgm:chMax val="0"/>
          <dgm:chPref val="0"/>
          <dgm:bulletEnabled val="1"/>
        </dgm:presLayoutVars>
      </dgm:prSet>
      <dgm:spPr/>
      <dgm:t>
        <a:bodyPr/>
        <a:lstStyle/>
        <a:p>
          <a:endParaRPr lang="zh-TW" altLang="en-US"/>
        </a:p>
      </dgm:t>
    </dgm:pt>
    <dgm:pt modelId="{B5A8B032-E024-401F-8F2F-153BF28DDA99}" type="pres">
      <dgm:prSet presAssocID="{8DA16E26-55AD-4FEF-961E-74D8B0905092}" presName="circ2" presStyleLbl="vennNode1" presStyleIdx="1" presStyleCnt="3"/>
      <dgm:spPr/>
      <dgm:t>
        <a:bodyPr/>
        <a:lstStyle/>
        <a:p>
          <a:endParaRPr lang="zh-TW" altLang="en-US"/>
        </a:p>
      </dgm:t>
    </dgm:pt>
    <dgm:pt modelId="{267E0F38-D8D4-4DC2-BE0A-9FBD4BC09FF5}" type="pres">
      <dgm:prSet presAssocID="{8DA16E26-55AD-4FEF-961E-74D8B0905092}" presName="circ2Tx" presStyleLbl="revTx" presStyleIdx="0" presStyleCnt="0">
        <dgm:presLayoutVars>
          <dgm:chMax val="0"/>
          <dgm:chPref val="0"/>
          <dgm:bulletEnabled val="1"/>
        </dgm:presLayoutVars>
      </dgm:prSet>
      <dgm:spPr/>
      <dgm:t>
        <a:bodyPr/>
        <a:lstStyle/>
        <a:p>
          <a:endParaRPr lang="zh-TW" altLang="en-US"/>
        </a:p>
      </dgm:t>
    </dgm:pt>
    <dgm:pt modelId="{CE497B4A-4A4E-4BFF-BBF5-4C1E2A09DAD4}" type="pres">
      <dgm:prSet presAssocID="{D266D5D3-DB75-4AD3-A966-EC71DC50ED35}" presName="circ3" presStyleLbl="vennNode1" presStyleIdx="2" presStyleCnt="3"/>
      <dgm:spPr/>
      <dgm:t>
        <a:bodyPr/>
        <a:lstStyle/>
        <a:p>
          <a:endParaRPr lang="zh-TW" altLang="en-US"/>
        </a:p>
      </dgm:t>
    </dgm:pt>
    <dgm:pt modelId="{69398CB6-E408-4C9B-A1E3-9C0A1BED366A}" type="pres">
      <dgm:prSet presAssocID="{D266D5D3-DB75-4AD3-A966-EC71DC50ED35}" presName="circ3Tx" presStyleLbl="revTx" presStyleIdx="0" presStyleCnt="0">
        <dgm:presLayoutVars>
          <dgm:chMax val="0"/>
          <dgm:chPref val="0"/>
          <dgm:bulletEnabled val="1"/>
        </dgm:presLayoutVars>
      </dgm:prSet>
      <dgm:spPr/>
      <dgm:t>
        <a:bodyPr/>
        <a:lstStyle/>
        <a:p>
          <a:endParaRPr lang="zh-TW" altLang="en-US"/>
        </a:p>
      </dgm:t>
    </dgm:pt>
  </dgm:ptLst>
  <dgm:cxnLst>
    <dgm:cxn modelId="{C82888CF-262F-43CA-B1AC-F52B4B602E67}" type="presOf" srcId="{8DA16E26-55AD-4FEF-961E-74D8B0905092}" destId="{B5A8B032-E024-401F-8F2F-153BF28DDA99}" srcOrd="0" destOrd="0" presId="urn:microsoft.com/office/officeart/2005/8/layout/venn1"/>
    <dgm:cxn modelId="{CF1135C4-9144-4D56-BE66-942E20E43DC0}" type="presOf" srcId="{6B89C473-CAFC-4F7C-9321-7E4166725525}" destId="{747F174A-F504-4E24-BBE9-3827D8FC294F}" srcOrd="0" destOrd="0" presId="urn:microsoft.com/office/officeart/2005/8/layout/venn1"/>
    <dgm:cxn modelId="{AAD0F92D-DE26-4D98-BB4A-EC8809E4041C}" srcId="{B79CEFA8-2790-4035-985A-9D88C8148802}" destId="{8DA16E26-55AD-4FEF-961E-74D8B0905092}" srcOrd="1" destOrd="0" parTransId="{34BF8ABD-BE54-4169-A77F-DBE19A344F79}" sibTransId="{B482161C-E645-4686-8F92-382FDFBE1952}"/>
    <dgm:cxn modelId="{DDF3CD64-4C33-45EB-A5D2-78637E5219B8}" type="presOf" srcId="{D266D5D3-DB75-4AD3-A966-EC71DC50ED35}" destId="{CE497B4A-4A4E-4BFF-BBF5-4C1E2A09DAD4}" srcOrd="0" destOrd="0" presId="urn:microsoft.com/office/officeart/2005/8/layout/venn1"/>
    <dgm:cxn modelId="{7851FE52-772E-452F-8905-70AF1D0C2BB6}" srcId="{B79CEFA8-2790-4035-985A-9D88C8148802}" destId="{D266D5D3-DB75-4AD3-A966-EC71DC50ED35}" srcOrd="2" destOrd="0" parTransId="{F71D2D17-32FA-45A4-A1D2-885F0DA37555}" sibTransId="{9BA650BF-1018-4AC5-9EBE-9F41B8B8AD69}"/>
    <dgm:cxn modelId="{BF53DC6A-0A0A-4B92-8791-9ED967027D40}" type="presOf" srcId="{6B89C473-CAFC-4F7C-9321-7E4166725525}" destId="{10A12803-CAE4-4C95-A672-DD62BCD84348}" srcOrd="1" destOrd="0" presId="urn:microsoft.com/office/officeart/2005/8/layout/venn1"/>
    <dgm:cxn modelId="{4A17C209-CDBE-4E0C-9053-B2345F408144}" type="presOf" srcId="{B79CEFA8-2790-4035-985A-9D88C8148802}" destId="{E05250AF-B83E-45C7-9DB0-B9EF71C09511}" srcOrd="0" destOrd="0" presId="urn:microsoft.com/office/officeart/2005/8/layout/venn1"/>
    <dgm:cxn modelId="{AA31325A-55A9-40DD-B5C9-A425A0757BE0}" srcId="{B79CEFA8-2790-4035-985A-9D88C8148802}" destId="{6B89C473-CAFC-4F7C-9321-7E4166725525}" srcOrd="0" destOrd="0" parTransId="{D527BCE9-05B5-4225-9B84-B99C3DA66FED}" sibTransId="{F25D693F-9017-463B-A586-A2B9B99D4401}"/>
    <dgm:cxn modelId="{3425346A-83F4-4A08-B8FB-59085A691640}" type="presOf" srcId="{D266D5D3-DB75-4AD3-A966-EC71DC50ED35}" destId="{69398CB6-E408-4C9B-A1E3-9C0A1BED366A}" srcOrd="1" destOrd="0" presId="urn:microsoft.com/office/officeart/2005/8/layout/venn1"/>
    <dgm:cxn modelId="{684729C7-9442-43AA-8497-854EE7F6BC47}" type="presOf" srcId="{8DA16E26-55AD-4FEF-961E-74D8B0905092}" destId="{267E0F38-D8D4-4DC2-BE0A-9FBD4BC09FF5}" srcOrd="1" destOrd="0" presId="urn:microsoft.com/office/officeart/2005/8/layout/venn1"/>
    <dgm:cxn modelId="{D515DEB8-DF02-41FF-9101-182185858E9D}" type="presParOf" srcId="{E05250AF-B83E-45C7-9DB0-B9EF71C09511}" destId="{747F174A-F504-4E24-BBE9-3827D8FC294F}" srcOrd="0" destOrd="0" presId="urn:microsoft.com/office/officeart/2005/8/layout/venn1"/>
    <dgm:cxn modelId="{234C19B4-3E74-404A-9908-A8C7463058FB}" type="presParOf" srcId="{E05250AF-B83E-45C7-9DB0-B9EF71C09511}" destId="{10A12803-CAE4-4C95-A672-DD62BCD84348}" srcOrd="1" destOrd="0" presId="urn:microsoft.com/office/officeart/2005/8/layout/venn1"/>
    <dgm:cxn modelId="{39C3C170-59A7-4FA0-8BB8-8C461F109308}" type="presParOf" srcId="{E05250AF-B83E-45C7-9DB0-B9EF71C09511}" destId="{B5A8B032-E024-401F-8F2F-153BF28DDA99}" srcOrd="2" destOrd="0" presId="urn:microsoft.com/office/officeart/2005/8/layout/venn1"/>
    <dgm:cxn modelId="{0700CD4E-13FB-4891-BC83-0C0115116A78}" type="presParOf" srcId="{E05250AF-B83E-45C7-9DB0-B9EF71C09511}" destId="{267E0F38-D8D4-4DC2-BE0A-9FBD4BC09FF5}" srcOrd="3" destOrd="0" presId="urn:microsoft.com/office/officeart/2005/8/layout/venn1"/>
    <dgm:cxn modelId="{2F21F892-BC44-4E86-865B-06907561E87A}" type="presParOf" srcId="{E05250AF-B83E-45C7-9DB0-B9EF71C09511}" destId="{CE497B4A-4A4E-4BFF-BBF5-4C1E2A09DAD4}" srcOrd="4" destOrd="0" presId="urn:microsoft.com/office/officeart/2005/8/layout/venn1"/>
    <dgm:cxn modelId="{1A62F435-E275-47BD-86C8-7E47455CDF89}" type="presParOf" srcId="{E05250AF-B83E-45C7-9DB0-B9EF71C09511}" destId="{69398CB6-E408-4C9B-A1E3-9C0A1BED366A}"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26.xml><?xml version="1.0" encoding="utf-8"?>
<dgm:dataModel xmlns:dgm="http://schemas.openxmlformats.org/drawingml/2006/diagram" xmlns:a="http://schemas.openxmlformats.org/drawingml/2006/main">
  <dgm:ptLst>
    <dgm:pt modelId="{0E04A68C-EA43-4766-B613-9E1AA7E96917}"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zh-TW" altLang="en-US"/>
        </a:p>
      </dgm:t>
    </dgm:pt>
    <dgm:pt modelId="{2A7A4918-906A-445D-8AF4-4F014C75CF99}">
      <dgm:prSet phldrT="[文字]" custT="1">
        <dgm:style>
          <a:lnRef idx="2">
            <a:schemeClr val="accent4"/>
          </a:lnRef>
          <a:fillRef idx="1">
            <a:schemeClr val="lt1"/>
          </a:fillRef>
          <a:effectRef idx="0">
            <a:schemeClr val="accent4"/>
          </a:effectRef>
          <a:fontRef idx="minor">
            <a:schemeClr val="dk1"/>
          </a:fontRef>
        </dgm:style>
      </dgm:prSet>
      <dgm:spPr>
        <a:xfrm>
          <a:off x="3061367" y="747"/>
          <a:ext cx="2106864" cy="438675"/>
        </a:xfrm>
        <a:prstGeom prst="roundRect">
          <a:avLst>
            <a:gd name="adj" fmla="val 10000"/>
          </a:avLst>
        </a:prstGeom>
        <a:solidFill>
          <a:sysClr val="window" lastClr="FFFFFF"/>
        </a:solidFill>
        <a:ln w="25400" cap="flat" cmpd="sng" algn="ctr">
          <a:solidFill>
            <a:srgbClr val="8064A2"/>
          </a:solidFill>
          <a:prstDash val="solid"/>
        </a:ln>
        <a:effectLst/>
      </dgm:spPr>
      <dgm:t>
        <a:bodyPr/>
        <a:lstStyle/>
        <a:p>
          <a:r>
            <a:rPr lang="zh-TW" altLang="en-US" sz="16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多元進路試探課程</a:t>
          </a:r>
        </a:p>
      </dgm:t>
    </dgm:pt>
    <dgm:pt modelId="{B0D89341-076A-4D5E-8A3A-0E5624AD1B9C}" type="parTrans" cxnId="{903AEEBD-610D-420E-BC5B-87D5ECC2875C}">
      <dgm:prSet/>
      <dgm:spPr/>
      <dgm:t>
        <a:bodyPr/>
        <a:lstStyle/>
        <a:p>
          <a:endParaRPr lang="zh-TW" altLang="en-US"/>
        </a:p>
      </dgm:t>
    </dgm:pt>
    <dgm:pt modelId="{47B28768-A612-407C-B8B6-582E56614A1B}" type="sibTrans" cxnId="{903AEEBD-610D-420E-BC5B-87D5ECC2875C}">
      <dgm:prSet/>
      <dgm:spPr/>
      <dgm:t>
        <a:bodyPr/>
        <a:lstStyle/>
        <a:p>
          <a:endParaRPr lang="zh-TW" altLang="en-US"/>
        </a:p>
      </dgm:t>
    </dgm:pt>
    <dgm:pt modelId="{DF600553-1D47-44EB-99B3-27E6AF373768}">
      <dgm:prSet phldrT="[文字]" custT="1">
        <dgm:style>
          <a:lnRef idx="2">
            <a:schemeClr val="accent2"/>
          </a:lnRef>
          <a:fillRef idx="1">
            <a:schemeClr val="lt1"/>
          </a:fillRef>
          <a:effectRef idx="0">
            <a:schemeClr val="accent2"/>
          </a:effectRef>
          <a:fontRef idx="minor">
            <a:schemeClr val="dk1"/>
          </a:fontRef>
        </dgm:style>
      </dgm:prSet>
      <dgm:spPr>
        <a:xfrm>
          <a:off x="1664899" y="1004796"/>
          <a:ext cx="703617" cy="293173"/>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pPr>
            <a:lnSpc>
              <a:spcPts val="1200"/>
            </a:lnSpc>
            <a:spcBef>
              <a:spcPts val="0"/>
            </a:spcBef>
            <a:spcAft>
              <a:spcPts val="0"/>
            </a:spcAft>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自我認識</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與探索一</a:t>
          </a:r>
        </a:p>
      </dgm:t>
    </dgm:pt>
    <dgm:pt modelId="{6D243562-7683-4680-844D-8C2BB53A2D33}" type="parTrans" cxnId="{F1D81AC7-C2D6-4D95-8BD4-41A072A5989D}">
      <dgm:prSet/>
      <dgm:spPr>
        <a:xfrm>
          <a:off x="2016707" y="884246"/>
          <a:ext cx="2098092" cy="120550"/>
        </a:xfrm>
        <a:custGeom>
          <a:avLst/>
          <a:gdLst/>
          <a:ahLst/>
          <a:cxnLst/>
          <a:rect l="0" t="0" r="0" b="0"/>
          <a:pathLst>
            <a:path>
              <a:moveTo>
                <a:pt x="2098092" y="0"/>
              </a:moveTo>
              <a:lnTo>
                <a:pt x="2098092" y="60275"/>
              </a:lnTo>
              <a:lnTo>
                <a:pt x="0" y="60275"/>
              </a:lnTo>
              <a:lnTo>
                <a:pt x="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CBE74F0F-465D-4251-8A89-7670AD5E8D0B}" type="sibTrans" cxnId="{F1D81AC7-C2D6-4D95-8BD4-41A072A5989D}">
      <dgm:prSet/>
      <dgm:spPr/>
      <dgm:t>
        <a:bodyPr/>
        <a:lstStyle/>
        <a:p>
          <a:endParaRPr lang="zh-TW" altLang="en-US"/>
        </a:p>
      </dgm:t>
    </dgm:pt>
    <dgm:pt modelId="{CC3FC8AB-8788-48C9-B0F9-FFA01C5AB330}">
      <dgm:prSet phldrT="[文字]" custT="1">
        <dgm:style>
          <a:lnRef idx="2">
            <a:schemeClr val="dk1"/>
          </a:lnRef>
          <a:fillRef idx="1">
            <a:schemeClr val="lt1"/>
          </a:fillRef>
          <a:effectRef idx="0">
            <a:schemeClr val="dk1"/>
          </a:effectRef>
          <a:fontRef idx="minor">
            <a:schemeClr val="dk1"/>
          </a:fontRef>
        </dgm:style>
      </dgm:prSet>
      <dgm:spPr>
        <a:xfrm>
          <a:off x="5021846" y="2245969"/>
          <a:ext cx="703617" cy="293173"/>
        </a:xfrm>
        <a:prstGeom prst="roundRect">
          <a:avLst>
            <a:gd name="adj" fmla="val 10000"/>
          </a:avLst>
        </a:prstGeom>
        <a:solidFill>
          <a:sysClr val="window" lastClr="FFFFFF"/>
        </a:solidFill>
        <a:ln w="25400" cap="flat" cmpd="sng" algn="ctr">
          <a:solidFill>
            <a:sysClr val="windowText" lastClr="000000"/>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外語群科</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認識體驗</a:t>
          </a:r>
        </a:p>
      </dgm:t>
    </dgm:pt>
    <dgm:pt modelId="{FCB3777D-0D10-4427-A969-6C8E76E835CB}" type="parTrans" cxnId="{EF72AB46-1705-4F0C-9214-EB8AF2281163}">
      <dgm:prSet/>
      <dgm:spPr>
        <a:xfrm>
          <a:off x="5327935" y="2125418"/>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E8C9A14E-A372-4CB4-9C5D-94BFCAF38181}" type="sibTrans" cxnId="{EF72AB46-1705-4F0C-9214-EB8AF2281163}">
      <dgm:prSet/>
      <dgm:spPr/>
      <dgm:t>
        <a:bodyPr/>
        <a:lstStyle/>
        <a:p>
          <a:endParaRPr lang="zh-TW" altLang="en-US"/>
        </a:p>
      </dgm:t>
    </dgm:pt>
    <dgm:pt modelId="{65AF9410-FB44-4BA1-A0F9-98455EC1127B}">
      <dgm:prSet phldrT="[文字]" custT="1">
        <dgm:style>
          <a:lnRef idx="2">
            <a:schemeClr val="accent4"/>
          </a:lnRef>
          <a:fillRef idx="1">
            <a:schemeClr val="lt1"/>
          </a:fillRef>
          <a:effectRef idx="0">
            <a:schemeClr val="accent4"/>
          </a:effectRef>
          <a:fontRef idx="minor">
            <a:schemeClr val="dk1"/>
          </a:fontRef>
        </dgm:style>
      </dgm:prSet>
      <dgm:spPr>
        <a:xfrm>
          <a:off x="2504136" y="2245969"/>
          <a:ext cx="703617" cy="293173"/>
        </a:xfrm>
        <a:prstGeom prst="roundRect">
          <a:avLst>
            <a:gd name="adj" fmla="val 10000"/>
          </a:avLst>
        </a:prstGeom>
        <a:solidFill>
          <a:sysClr val="window" lastClr="FFFFFF"/>
        </a:solidFill>
        <a:ln w="25400" cap="flat" cmpd="sng" algn="ctr">
          <a:solidFill>
            <a:srgbClr val="8064A2"/>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科系簡介</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課程總覽</a:t>
          </a:r>
        </a:p>
      </dgm:t>
    </dgm:pt>
    <dgm:pt modelId="{8184CAC5-D531-44EA-9F54-1147C5D30AFD}" type="parTrans" cxnId="{B3DFC584-1C9D-4229-AC3D-2EF2B1F5D185}">
      <dgm:prSet/>
      <dgm:spPr>
        <a:xfrm>
          <a:off x="2810224" y="2125418"/>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2994E723-4112-4F50-A2CA-42C1565CF878}" type="sibTrans" cxnId="{B3DFC584-1C9D-4229-AC3D-2EF2B1F5D185}">
      <dgm:prSet/>
      <dgm:spPr/>
      <dgm:t>
        <a:bodyPr/>
        <a:lstStyle/>
        <a:p>
          <a:endParaRPr lang="zh-TW" altLang="en-US"/>
        </a:p>
      </dgm:t>
    </dgm:pt>
    <dgm:pt modelId="{8B481198-1F3F-4E4F-979B-FBB1F8D9319D}">
      <dgm:prSet phldrT="[文字]" custT="1">
        <dgm:style>
          <a:lnRef idx="2">
            <a:schemeClr val="accent3"/>
          </a:lnRef>
          <a:fillRef idx="1">
            <a:schemeClr val="lt1"/>
          </a:fillRef>
          <a:effectRef idx="0">
            <a:schemeClr val="accent3"/>
          </a:effectRef>
          <a:fontRef idx="minor">
            <a:schemeClr val="dk1"/>
          </a:fontRef>
        </dgm:style>
      </dgm:prSet>
      <dgm:spPr>
        <a:xfrm>
          <a:off x="3343372" y="2245969"/>
          <a:ext cx="703617" cy="293173"/>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商業經營</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群科認識</a:t>
          </a:r>
          <a:endParaRPr lang="zh-TW" altLang="en-US" sz="1100">
            <a:solidFill>
              <a:sysClr val="windowText" lastClr="000000">
                <a:hueOff val="0"/>
                <a:satOff val="0"/>
                <a:lumOff val="0"/>
                <a:alphaOff val="0"/>
              </a:sysClr>
            </a:solidFill>
            <a:latin typeface="華康儷楷書" panose="03000509000000000000" pitchFamily="65" charset="-120"/>
            <a:ea typeface="華康儷楷書" panose="03000509000000000000" pitchFamily="65" charset="-120"/>
            <a:cs typeface="+mn-cs"/>
          </a:endParaRPr>
        </a:p>
      </dgm:t>
    </dgm:pt>
    <dgm:pt modelId="{39196AE4-3BA4-428D-86A7-9FEC021F6431}" type="parTrans" cxnId="{39F259DD-C173-44F8-80B2-8A69AB21AF57}">
      <dgm:prSet/>
      <dgm:spPr>
        <a:xfrm>
          <a:off x="3649461" y="2125418"/>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93F2EAB8-CDB8-4071-9BEB-AE6BFBA2855C}" type="sibTrans" cxnId="{39F259DD-C173-44F8-80B2-8A69AB21AF57}">
      <dgm:prSet/>
      <dgm:spPr/>
      <dgm:t>
        <a:bodyPr/>
        <a:lstStyle/>
        <a:p>
          <a:endParaRPr lang="zh-TW" altLang="en-US"/>
        </a:p>
      </dgm:t>
    </dgm:pt>
    <dgm:pt modelId="{7E7D1F24-BB1C-490D-82E0-22A19C6DD627}">
      <dgm:prSet phldrT="[文字]" custT="1">
        <dgm:style>
          <a:lnRef idx="2">
            <a:schemeClr val="accent6"/>
          </a:lnRef>
          <a:fillRef idx="1">
            <a:schemeClr val="lt1"/>
          </a:fillRef>
          <a:effectRef idx="0">
            <a:schemeClr val="accent6"/>
          </a:effectRef>
          <a:fontRef idx="minor">
            <a:schemeClr val="dk1"/>
          </a:fontRef>
        </dgm:style>
      </dgm:prSet>
      <dgm:spPr>
        <a:xfrm>
          <a:off x="4182609" y="2245969"/>
          <a:ext cx="703617" cy="293173"/>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設計群科</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認識體驗</a:t>
          </a:r>
        </a:p>
      </dgm:t>
    </dgm:pt>
    <dgm:pt modelId="{2CEFC3D3-EE6B-4972-88E2-46D28895184C}" type="parTrans" cxnId="{3647EACE-9D32-4A10-9EA9-F9E91649817C}">
      <dgm:prSet/>
      <dgm:spPr>
        <a:xfrm>
          <a:off x="4488698" y="2125418"/>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9F1D2328-B35A-4199-801B-1F24F05664D9}" type="sibTrans" cxnId="{3647EACE-9D32-4A10-9EA9-F9E91649817C}">
      <dgm:prSet/>
      <dgm:spPr/>
      <dgm:t>
        <a:bodyPr/>
        <a:lstStyle/>
        <a:p>
          <a:endParaRPr lang="zh-TW" altLang="en-US"/>
        </a:p>
      </dgm:t>
    </dgm:pt>
    <dgm:pt modelId="{47FC2E87-252D-4BA9-94E0-4407D12FA893}">
      <dgm:prSet phldrT="[文字]" custT="1">
        <dgm:style>
          <a:lnRef idx="2">
            <a:schemeClr val="accent2"/>
          </a:lnRef>
          <a:fillRef idx="1">
            <a:schemeClr val="lt1"/>
          </a:fillRef>
          <a:effectRef idx="0">
            <a:schemeClr val="accent2"/>
          </a:effectRef>
          <a:fontRef idx="minor">
            <a:schemeClr val="dk1"/>
          </a:fontRef>
        </dgm:style>
      </dgm:prSet>
      <dgm:spPr>
        <a:xfrm>
          <a:off x="1664899" y="2245969"/>
          <a:ext cx="703617" cy="293173"/>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pPr>
            <a:lnSpc>
              <a:spcPts val="1200"/>
            </a:lnSpc>
            <a:spcAft>
              <a:spcPts val="0"/>
            </a:spcAft>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溝通表達</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簡報製作</a:t>
          </a:r>
        </a:p>
      </dgm:t>
    </dgm:pt>
    <dgm:pt modelId="{42D95FEB-89C3-4113-99FC-638B7C39EDC4}" type="parTrans" cxnId="{803E750A-0EDC-4A07-9267-9C8FA2D641EB}">
      <dgm:prSet/>
      <dgm:spPr>
        <a:xfrm>
          <a:off x="1970987" y="2125418"/>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7A0FE1B1-B916-4978-83AF-4F493E087CC5}" type="sibTrans" cxnId="{803E750A-0EDC-4A07-9267-9C8FA2D641EB}">
      <dgm:prSet/>
      <dgm:spPr/>
      <dgm:t>
        <a:bodyPr/>
        <a:lstStyle/>
        <a:p>
          <a:endParaRPr lang="zh-TW" altLang="en-US"/>
        </a:p>
      </dgm:t>
    </dgm:pt>
    <dgm:pt modelId="{8344D016-E4E8-436B-9427-AE363BAA89CF}">
      <dgm:prSet phldrT="[文字]" custT="1">
        <dgm:style>
          <a:lnRef idx="2">
            <a:schemeClr val="accent2"/>
          </a:lnRef>
          <a:fillRef idx="1">
            <a:schemeClr val="lt1"/>
          </a:fillRef>
          <a:effectRef idx="0">
            <a:schemeClr val="accent2"/>
          </a:effectRef>
          <a:fontRef idx="minor">
            <a:schemeClr val="dk1"/>
          </a:fontRef>
        </dgm:style>
      </dgm:prSet>
      <dgm:spPr>
        <a:xfrm>
          <a:off x="1664899" y="1418521"/>
          <a:ext cx="703617" cy="293173"/>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pPr algn="ctr">
            <a:lnSpc>
              <a:spcPts val="1200"/>
            </a:lnSpc>
            <a:spcAft>
              <a:spcPts val="0"/>
            </a:spcAft>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群科</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ID</a:t>
          </a: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卡</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挑戰桌遊</a:t>
          </a:r>
        </a:p>
      </dgm:t>
    </dgm:pt>
    <dgm:pt modelId="{CCD1C1A1-B828-4565-93D2-9E51CB1F8AAA}" type="parTrans" cxnId="{2642859F-A7FA-45F5-B39F-630032E51E59}">
      <dgm:prSet/>
      <dgm:spPr>
        <a:xfrm>
          <a:off x="1970987" y="1297970"/>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1846EF79-5278-44AE-AEF5-124E39AA4E7A}" type="sibTrans" cxnId="{2642859F-A7FA-45F5-B39F-630032E51E59}">
      <dgm:prSet/>
      <dgm:spPr/>
      <dgm:t>
        <a:bodyPr/>
        <a:lstStyle/>
        <a:p>
          <a:endParaRPr lang="zh-TW" altLang="en-US"/>
        </a:p>
      </dgm:t>
    </dgm:pt>
    <dgm:pt modelId="{12F821FF-AF33-40A2-8DF7-555899004A5C}">
      <dgm:prSet phldrT="[文字]" custT="1">
        <dgm:style>
          <a:lnRef idx="2">
            <a:schemeClr val="accent2"/>
          </a:lnRef>
          <a:fillRef idx="1">
            <a:schemeClr val="lt1"/>
          </a:fillRef>
          <a:effectRef idx="0">
            <a:schemeClr val="accent2"/>
          </a:effectRef>
          <a:fontRef idx="minor">
            <a:schemeClr val="dk1"/>
          </a:fontRef>
        </dgm:style>
      </dgm:prSet>
      <dgm:spPr>
        <a:xfrm>
          <a:off x="1664899" y="1832245"/>
          <a:ext cx="703617" cy="293173"/>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pPr>
            <a:lnSpc>
              <a:spcPts val="1200"/>
            </a:lnSpc>
            <a:spcAft>
              <a:spcPts val="0"/>
            </a:spcAft>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學科如</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何學習</a:t>
          </a:r>
        </a:p>
      </dgm:t>
    </dgm:pt>
    <dgm:pt modelId="{48894322-C5FE-4407-96FF-97EB26FE0E5B}" type="parTrans" cxnId="{66B06383-04EB-45D5-B0D2-D2DE0155D59F}">
      <dgm:prSet/>
      <dgm:spPr>
        <a:xfrm>
          <a:off x="1970987" y="1711694"/>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60E12CF8-BE3D-461D-AD14-85E5A9190F5D}" type="sibTrans" cxnId="{66B06383-04EB-45D5-B0D2-D2DE0155D59F}">
      <dgm:prSet/>
      <dgm:spPr/>
      <dgm:t>
        <a:bodyPr/>
        <a:lstStyle/>
        <a:p>
          <a:endParaRPr lang="zh-TW" altLang="en-US"/>
        </a:p>
      </dgm:t>
    </dgm:pt>
    <dgm:pt modelId="{BB154A4B-AE7D-481B-819E-4DAE804788C7}">
      <dgm:prSet phldrT="[文字]" custT="1">
        <dgm:style>
          <a:lnRef idx="2">
            <a:schemeClr val="accent4"/>
          </a:lnRef>
          <a:fillRef idx="1">
            <a:schemeClr val="lt1"/>
          </a:fillRef>
          <a:effectRef idx="0">
            <a:schemeClr val="accent4"/>
          </a:effectRef>
          <a:fontRef idx="minor">
            <a:schemeClr val="dk1"/>
          </a:fontRef>
        </dgm:style>
      </dgm:prSet>
      <dgm:spPr>
        <a:xfrm>
          <a:off x="2504136" y="1832245"/>
          <a:ext cx="703617" cy="293173"/>
        </a:xfrm>
        <a:prstGeom prst="roundRect">
          <a:avLst>
            <a:gd name="adj" fmla="val 10000"/>
          </a:avLst>
        </a:prstGeom>
        <a:solidFill>
          <a:sysClr val="window" lastClr="FFFFFF"/>
        </a:solidFill>
        <a:ln w="25400" cap="flat" cmpd="sng" algn="ctr">
          <a:solidFill>
            <a:srgbClr val="8064A2"/>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群科</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ID</a:t>
          </a: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卡</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挑戰桌遊</a:t>
          </a:r>
        </a:p>
      </dgm:t>
    </dgm:pt>
    <dgm:pt modelId="{0EBB1C98-BFD3-48E3-8E1C-EF2C02762204}" type="parTrans" cxnId="{C05949C5-01D2-437E-BD2B-1AC00B8A8C9B}">
      <dgm:prSet/>
      <dgm:spPr>
        <a:xfrm>
          <a:off x="2810224" y="1711694"/>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184B8340-9C2A-4CEA-88DF-3E36D9C9B810}" type="sibTrans" cxnId="{C05949C5-01D2-437E-BD2B-1AC00B8A8C9B}">
      <dgm:prSet/>
      <dgm:spPr/>
      <dgm:t>
        <a:bodyPr/>
        <a:lstStyle/>
        <a:p>
          <a:endParaRPr lang="zh-TW" altLang="en-US"/>
        </a:p>
      </dgm:t>
    </dgm:pt>
    <dgm:pt modelId="{080153F8-A78E-4CB4-83F5-374AF75ACF8B}">
      <dgm:prSet phldrT="[文字]" custT="1">
        <dgm:style>
          <a:lnRef idx="2">
            <a:schemeClr val="accent3"/>
          </a:lnRef>
          <a:fillRef idx="1">
            <a:schemeClr val="lt1"/>
          </a:fillRef>
          <a:effectRef idx="0">
            <a:schemeClr val="accent3"/>
          </a:effectRef>
          <a:fontRef idx="minor">
            <a:schemeClr val="dk1"/>
          </a:fontRef>
        </dgm:style>
      </dgm:prSet>
      <dgm:spPr>
        <a:xfrm>
          <a:off x="3343372" y="1004796"/>
          <a:ext cx="703617" cy="293173"/>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生涯探索</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成果展示</a:t>
          </a:r>
        </a:p>
      </dgm:t>
    </dgm:pt>
    <dgm:pt modelId="{B11E4378-BCEF-4B83-A195-CFEF68B0A416}" type="parTrans" cxnId="{FD03F38A-ACA5-4328-BAC8-D7A2459F6AA7}">
      <dgm:prSet/>
      <dgm:spPr>
        <a:xfrm>
          <a:off x="3695181" y="884246"/>
          <a:ext cx="419618" cy="120550"/>
        </a:xfrm>
        <a:custGeom>
          <a:avLst/>
          <a:gdLst/>
          <a:ahLst/>
          <a:cxnLst/>
          <a:rect l="0" t="0" r="0" b="0"/>
          <a:pathLst>
            <a:path>
              <a:moveTo>
                <a:pt x="419618" y="0"/>
              </a:moveTo>
              <a:lnTo>
                <a:pt x="419618" y="60275"/>
              </a:lnTo>
              <a:lnTo>
                <a:pt x="0" y="60275"/>
              </a:lnTo>
              <a:lnTo>
                <a:pt x="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28D01EE0-A16A-4FAC-A883-EC0C3D4555E1}" type="sibTrans" cxnId="{FD03F38A-ACA5-4328-BAC8-D7A2459F6AA7}">
      <dgm:prSet/>
      <dgm:spPr/>
      <dgm:t>
        <a:bodyPr/>
        <a:lstStyle/>
        <a:p>
          <a:endParaRPr lang="zh-TW" altLang="en-US"/>
        </a:p>
      </dgm:t>
    </dgm:pt>
    <dgm:pt modelId="{421998ED-380F-49DA-BBBC-36D0646B4A01}">
      <dgm:prSet phldrT="[文字]" custT="1">
        <dgm:style>
          <a:lnRef idx="2">
            <a:schemeClr val="accent3"/>
          </a:lnRef>
          <a:fillRef idx="1">
            <a:schemeClr val="lt1"/>
          </a:fillRef>
          <a:effectRef idx="0">
            <a:schemeClr val="accent3"/>
          </a:effectRef>
          <a:fontRef idx="minor">
            <a:schemeClr val="dk1"/>
          </a:fontRef>
        </dgm:style>
      </dgm:prSet>
      <dgm:spPr>
        <a:xfrm>
          <a:off x="3343372" y="1418521"/>
          <a:ext cx="703617" cy="293173"/>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自我認識</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與探索三</a:t>
          </a:r>
          <a:endParaRPr lang="zh-TW" altLang="en-US" sz="1100">
            <a:solidFill>
              <a:sysClr val="windowText" lastClr="000000">
                <a:hueOff val="0"/>
                <a:satOff val="0"/>
                <a:lumOff val="0"/>
                <a:alphaOff val="0"/>
              </a:sysClr>
            </a:solidFill>
            <a:latin typeface="華康儷楷書" panose="03000509000000000000" pitchFamily="65" charset="-120"/>
            <a:ea typeface="華康儷楷書" panose="03000509000000000000" pitchFamily="65" charset="-120"/>
            <a:cs typeface="+mn-cs"/>
          </a:endParaRPr>
        </a:p>
      </dgm:t>
    </dgm:pt>
    <dgm:pt modelId="{10F428A7-44EB-417D-8422-8F1B0B8EC4E8}" type="parTrans" cxnId="{43CD2908-ED91-4567-BCD1-84091E528397}">
      <dgm:prSet/>
      <dgm:spPr>
        <a:xfrm>
          <a:off x="3649461" y="1297970"/>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EE7D10FF-6909-42AA-90FE-304F2D03EFE3}" type="sibTrans" cxnId="{43CD2908-ED91-4567-BCD1-84091E528397}">
      <dgm:prSet/>
      <dgm:spPr/>
      <dgm:t>
        <a:bodyPr/>
        <a:lstStyle/>
        <a:p>
          <a:endParaRPr lang="zh-TW" altLang="en-US"/>
        </a:p>
      </dgm:t>
    </dgm:pt>
    <dgm:pt modelId="{A104310E-3B66-4314-B32C-E03AEE535AB6}">
      <dgm:prSet phldrT="[文字]" custT="1">
        <dgm:style>
          <a:lnRef idx="2">
            <a:schemeClr val="accent3"/>
          </a:lnRef>
          <a:fillRef idx="1">
            <a:schemeClr val="lt1"/>
          </a:fillRef>
          <a:effectRef idx="0">
            <a:schemeClr val="accent3"/>
          </a:effectRef>
          <a:fontRef idx="minor">
            <a:schemeClr val="dk1"/>
          </a:fontRef>
        </dgm:style>
      </dgm:prSet>
      <dgm:spPr>
        <a:xfrm>
          <a:off x="3343372" y="1832245"/>
          <a:ext cx="703617" cy="293173"/>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群科</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ID</a:t>
          </a: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卡</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挑戰桌遊</a:t>
          </a:r>
        </a:p>
      </dgm:t>
    </dgm:pt>
    <dgm:pt modelId="{F2309A7F-F1EE-4A7B-8730-C84D1DF54601}" type="parTrans" cxnId="{813DE92D-163D-4D6F-97B8-0DF3176E3CBE}">
      <dgm:prSet/>
      <dgm:spPr>
        <a:xfrm>
          <a:off x="3649461" y="1711694"/>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E11AD456-6EA9-4885-AFE9-039C4DA3B4C2}" type="sibTrans" cxnId="{813DE92D-163D-4D6F-97B8-0DF3176E3CBE}">
      <dgm:prSet/>
      <dgm:spPr/>
      <dgm:t>
        <a:bodyPr/>
        <a:lstStyle/>
        <a:p>
          <a:endParaRPr lang="zh-TW" altLang="en-US"/>
        </a:p>
      </dgm:t>
    </dgm:pt>
    <dgm:pt modelId="{980D8A6B-F0EA-4B33-98AE-1F8B994D7EDF}">
      <dgm:prSet phldrT="[文字]" custT="1">
        <dgm:style>
          <a:lnRef idx="2">
            <a:schemeClr val="accent6"/>
          </a:lnRef>
          <a:fillRef idx="1">
            <a:schemeClr val="lt1"/>
          </a:fillRef>
          <a:effectRef idx="0">
            <a:schemeClr val="accent6"/>
          </a:effectRef>
          <a:fontRef idx="minor">
            <a:schemeClr val="dk1"/>
          </a:fontRef>
        </dgm:style>
      </dgm:prSet>
      <dgm:spPr>
        <a:xfrm>
          <a:off x="4182609" y="1832245"/>
          <a:ext cx="703617" cy="293173"/>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群科</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ID</a:t>
          </a: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卡</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挑戰桌遊</a:t>
          </a:r>
        </a:p>
      </dgm:t>
    </dgm:pt>
    <dgm:pt modelId="{60480840-2AE4-4B2A-BBB3-458D48A8E137}" type="parTrans" cxnId="{6773C55E-326F-4803-8E4B-6E3153D05F62}">
      <dgm:prSet/>
      <dgm:spPr>
        <a:xfrm>
          <a:off x="4488698" y="1711694"/>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BF87E0B9-A53C-4E55-8423-D323F8A4E333}" type="sibTrans" cxnId="{6773C55E-326F-4803-8E4B-6E3153D05F62}">
      <dgm:prSet/>
      <dgm:spPr/>
      <dgm:t>
        <a:bodyPr/>
        <a:lstStyle/>
        <a:p>
          <a:endParaRPr lang="zh-TW" altLang="en-US"/>
        </a:p>
      </dgm:t>
    </dgm:pt>
    <dgm:pt modelId="{0137FBCF-A2A3-4669-A434-5F16928CAC42}">
      <dgm:prSet phldrT="[文字]" custT="1">
        <dgm:style>
          <a:lnRef idx="2">
            <a:schemeClr val="dk1"/>
          </a:lnRef>
          <a:fillRef idx="1">
            <a:schemeClr val="lt1"/>
          </a:fillRef>
          <a:effectRef idx="0">
            <a:schemeClr val="dk1"/>
          </a:effectRef>
          <a:fontRef idx="minor">
            <a:schemeClr val="dk1"/>
          </a:fontRef>
        </dgm:style>
      </dgm:prSet>
      <dgm:spPr>
        <a:xfrm>
          <a:off x="5021846" y="1004796"/>
          <a:ext cx="703617" cy="293173"/>
        </a:xfrm>
        <a:prstGeom prst="roundRect">
          <a:avLst>
            <a:gd name="adj" fmla="val 10000"/>
          </a:avLst>
        </a:prstGeom>
        <a:solidFill>
          <a:sysClr val="window" lastClr="FFFFFF"/>
        </a:solidFill>
        <a:ln w="25400" cap="flat" cmpd="sng" algn="ctr">
          <a:solidFill>
            <a:sysClr val="windowText" lastClr="000000"/>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生涯試探</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成果展示</a:t>
          </a:r>
          <a:endParaRPr lang="zh-TW" altLang="en-US" sz="1100">
            <a:solidFill>
              <a:sysClr val="windowText" lastClr="000000">
                <a:hueOff val="0"/>
                <a:satOff val="0"/>
                <a:lumOff val="0"/>
                <a:alphaOff val="0"/>
              </a:sysClr>
            </a:solidFill>
            <a:latin typeface="華康儷楷書" panose="03000509000000000000" pitchFamily="65" charset="-120"/>
            <a:ea typeface="華康儷楷書" panose="03000509000000000000" pitchFamily="65" charset="-120"/>
            <a:cs typeface="+mn-cs"/>
          </a:endParaRPr>
        </a:p>
      </dgm:t>
    </dgm:pt>
    <dgm:pt modelId="{754C301A-5283-4AAC-B568-5FAB32A9BFDC}" type="parTrans" cxnId="{98544E5C-2E1A-42DF-93C9-C23207F51128}">
      <dgm:prSet/>
      <dgm:spPr>
        <a:xfrm>
          <a:off x="4114800" y="884246"/>
          <a:ext cx="1258855" cy="120550"/>
        </a:xfrm>
        <a:custGeom>
          <a:avLst/>
          <a:gdLst/>
          <a:ahLst/>
          <a:cxnLst/>
          <a:rect l="0" t="0" r="0" b="0"/>
          <a:pathLst>
            <a:path>
              <a:moveTo>
                <a:pt x="0" y="0"/>
              </a:moveTo>
              <a:lnTo>
                <a:pt x="0" y="60275"/>
              </a:lnTo>
              <a:lnTo>
                <a:pt x="1258855" y="60275"/>
              </a:lnTo>
              <a:lnTo>
                <a:pt x="1258855"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8EC35DDF-AB77-45BE-902D-527090257EEB}" type="sibTrans" cxnId="{98544E5C-2E1A-42DF-93C9-C23207F51128}">
      <dgm:prSet/>
      <dgm:spPr/>
      <dgm:t>
        <a:bodyPr/>
        <a:lstStyle/>
        <a:p>
          <a:endParaRPr lang="zh-TW" altLang="en-US"/>
        </a:p>
      </dgm:t>
    </dgm:pt>
    <dgm:pt modelId="{5AD30C69-6249-41BF-A4BA-A466465B80D8}">
      <dgm:prSet phldrT="[文字]" custT="1">
        <dgm:style>
          <a:lnRef idx="2">
            <a:schemeClr val="dk1"/>
          </a:lnRef>
          <a:fillRef idx="1">
            <a:schemeClr val="lt1"/>
          </a:fillRef>
          <a:effectRef idx="0">
            <a:schemeClr val="dk1"/>
          </a:effectRef>
          <a:fontRef idx="minor">
            <a:schemeClr val="dk1"/>
          </a:fontRef>
        </dgm:style>
      </dgm:prSet>
      <dgm:spPr>
        <a:xfrm>
          <a:off x="5021846" y="1418521"/>
          <a:ext cx="703617" cy="293173"/>
        </a:xfrm>
        <a:prstGeom prst="roundRect">
          <a:avLst>
            <a:gd name="adj" fmla="val 10000"/>
          </a:avLst>
        </a:prstGeom>
        <a:solidFill>
          <a:sysClr val="window" lastClr="FFFFFF"/>
        </a:solidFill>
        <a:ln w="25400" cap="flat" cmpd="sng" algn="ctr">
          <a:solidFill>
            <a:sysClr val="windowText" lastClr="000000"/>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自我認識</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與探索五</a:t>
          </a:r>
        </a:p>
      </dgm:t>
    </dgm:pt>
    <dgm:pt modelId="{4596B294-39D1-428C-A20B-AD092F90AC22}" type="parTrans" cxnId="{750C30F8-4544-4D78-9F4F-8477A6FF2CF2}">
      <dgm:prSet/>
      <dgm:spPr>
        <a:xfrm>
          <a:off x="5327935" y="1297970"/>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69324B5E-A1A2-4643-AE2F-DF09CE84E222}" type="sibTrans" cxnId="{750C30F8-4544-4D78-9F4F-8477A6FF2CF2}">
      <dgm:prSet/>
      <dgm:spPr/>
      <dgm:t>
        <a:bodyPr/>
        <a:lstStyle/>
        <a:p>
          <a:endParaRPr lang="zh-TW" altLang="en-US"/>
        </a:p>
      </dgm:t>
    </dgm:pt>
    <dgm:pt modelId="{667B51C2-DC75-4681-A426-733AC56E0E35}">
      <dgm:prSet phldrT="[文字]" custT="1">
        <dgm:style>
          <a:lnRef idx="2">
            <a:schemeClr val="dk1"/>
          </a:lnRef>
          <a:fillRef idx="1">
            <a:schemeClr val="lt1"/>
          </a:fillRef>
          <a:effectRef idx="0">
            <a:schemeClr val="dk1"/>
          </a:effectRef>
          <a:fontRef idx="minor">
            <a:schemeClr val="dk1"/>
          </a:fontRef>
        </dgm:style>
      </dgm:prSet>
      <dgm:spPr>
        <a:xfrm>
          <a:off x="5021846" y="1832245"/>
          <a:ext cx="703617" cy="293173"/>
        </a:xfrm>
        <a:prstGeom prst="roundRect">
          <a:avLst>
            <a:gd name="adj" fmla="val 10000"/>
          </a:avLst>
        </a:prstGeom>
        <a:solidFill>
          <a:sysClr val="window" lastClr="FFFFFF"/>
        </a:solidFill>
        <a:ln w="25400" cap="flat" cmpd="sng" algn="ctr">
          <a:solidFill>
            <a:sysClr val="windowText" lastClr="000000"/>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群科</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ID</a:t>
          </a: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卡</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挑戰桌遊</a:t>
          </a:r>
        </a:p>
      </dgm:t>
    </dgm:pt>
    <dgm:pt modelId="{78E04622-B7E4-459E-9A03-FB6BF56151E6}" type="parTrans" cxnId="{D620B425-5672-45EA-B3D9-C2D0183CECCC}">
      <dgm:prSet/>
      <dgm:spPr>
        <a:xfrm>
          <a:off x="5327935" y="1711694"/>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D9BF4322-1CA9-4FBD-B14E-E434C4A07EA2}" type="sibTrans" cxnId="{D620B425-5672-45EA-B3D9-C2D0183CECCC}">
      <dgm:prSet/>
      <dgm:spPr/>
      <dgm:t>
        <a:bodyPr/>
        <a:lstStyle/>
        <a:p>
          <a:endParaRPr lang="zh-TW" altLang="en-US"/>
        </a:p>
      </dgm:t>
    </dgm:pt>
    <dgm:pt modelId="{D059BE2E-4A6C-42C2-93A0-6E4FF42EEA01}">
      <dgm:prSet phldrT="[文字]" custT="1">
        <dgm:style>
          <a:lnRef idx="2">
            <a:schemeClr val="accent4"/>
          </a:lnRef>
          <a:fillRef idx="1">
            <a:schemeClr val="lt1"/>
          </a:fillRef>
          <a:effectRef idx="0">
            <a:schemeClr val="accent4"/>
          </a:effectRef>
          <a:fontRef idx="minor">
            <a:schemeClr val="dk1"/>
          </a:fontRef>
        </dgm:style>
      </dgm:prSet>
      <dgm:spPr>
        <a:xfrm>
          <a:off x="2829485" y="559973"/>
          <a:ext cx="766463" cy="324272"/>
        </a:xfrm>
        <a:prstGeom prst="roundRect">
          <a:avLst>
            <a:gd name="adj" fmla="val 10000"/>
          </a:avLst>
        </a:prstGeom>
        <a:solidFill>
          <a:sysClr val="window" lastClr="FFFFFF"/>
        </a:solidFill>
        <a:ln w="25400" cap="flat" cmpd="sng" algn="ctr">
          <a:solidFill>
            <a:srgbClr val="8064A2"/>
          </a:solidFill>
          <a:prstDash val="solid"/>
        </a:ln>
        <a:effectLst/>
      </dgm:spPr>
      <dgm:t>
        <a:bodyPr/>
        <a:lstStyle/>
        <a:p>
          <a:r>
            <a:rPr lang="zh-TW" altLang="en-US" sz="1200" dirty="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智慧生活</a:t>
          </a:r>
          <a:endParaRPr lang="zh-TW" altLang="en-US" sz="1200" dirty="0">
            <a:solidFill>
              <a:sysClr val="windowText" lastClr="000000">
                <a:hueOff val="0"/>
                <a:satOff val="0"/>
                <a:lumOff val="0"/>
                <a:alphaOff val="0"/>
              </a:sysClr>
            </a:solidFill>
            <a:latin typeface="華康儷楷書" panose="03000509000000000000" pitchFamily="65" charset="-120"/>
            <a:ea typeface="華康儷楷書" panose="03000509000000000000" pitchFamily="65" charset="-120"/>
            <a:cs typeface="+mn-cs"/>
          </a:endParaRPr>
        </a:p>
      </dgm:t>
    </dgm:pt>
    <dgm:pt modelId="{B10D06B6-C547-4802-8F6E-D7B9576A0475}" type="parTrans" cxnId="{C533200F-D728-4591-BAB0-756921B05378}">
      <dgm:prSet/>
      <dgm:spPr>
        <a:xfrm>
          <a:off x="3212716" y="439422"/>
          <a:ext cx="902083" cy="120550"/>
        </a:xfrm>
        <a:custGeom>
          <a:avLst/>
          <a:gdLst/>
          <a:ahLst/>
          <a:cxnLst/>
          <a:rect l="0" t="0" r="0" b="0"/>
          <a:pathLst>
            <a:path>
              <a:moveTo>
                <a:pt x="902083" y="0"/>
              </a:moveTo>
              <a:lnTo>
                <a:pt x="902083" y="60275"/>
              </a:lnTo>
              <a:lnTo>
                <a:pt x="0" y="60275"/>
              </a:lnTo>
              <a:lnTo>
                <a:pt x="0" y="12055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zh-TW" altLang="en-US"/>
        </a:p>
      </dgm:t>
    </dgm:pt>
    <dgm:pt modelId="{03D19637-9088-43A2-BE9B-E08B3760F148}" type="sibTrans" cxnId="{C533200F-D728-4591-BAB0-756921B05378}">
      <dgm:prSet/>
      <dgm:spPr/>
      <dgm:t>
        <a:bodyPr/>
        <a:lstStyle/>
        <a:p>
          <a:endParaRPr lang="zh-TW" altLang="en-US"/>
        </a:p>
      </dgm:t>
    </dgm:pt>
    <dgm:pt modelId="{866BD0E2-720B-41D5-B67C-94BFABC41838}">
      <dgm:prSet phldrT="[文字]" custT="1">
        <dgm:style>
          <a:lnRef idx="2">
            <a:schemeClr val="accent4"/>
          </a:lnRef>
          <a:fillRef idx="1">
            <a:schemeClr val="lt1"/>
          </a:fillRef>
          <a:effectRef idx="0">
            <a:schemeClr val="accent4"/>
          </a:effectRef>
          <a:fontRef idx="minor">
            <a:schemeClr val="dk1"/>
          </a:fontRef>
        </dgm:style>
      </dgm:prSet>
      <dgm:spPr>
        <a:xfrm>
          <a:off x="4633651" y="559973"/>
          <a:ext cx="766463" cy="324272"/>
        </a:xfrm>
        <a:prstGeom prst="roundRect">
          <a:avLst>
            <a:gd name="adj" fmla="val 10000"/>
          </a:avLst>
        </a:prstGeom>
        <a:solidFill>
          <a:sysClr val="window" lastClr="FFFFFF"/>
        </a:solidFill>
        <a:ln w="25400" cap="flat" cmpd="sng" algn="ctr">
          <a:solidFill>
            <a:srgbClr val="8064A2"/>
          </a:solidFill>
          <a:prstDash val="solid"/>
        </a:ln>
        <a:effectLst/>
      </dgm:spPr>
      <dgm:t>
        <a:bodyPr/>
        <a:lstStyle/>
        <a:p>
          <a:r>
            <a:rPr lang="zh-TW" altLang="en-US" sz="1200" dirty="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康健生活</a:t>
          </a:r>
          <a:endParaRPr lang="zh-TW" altLang="en-US" sz="1200" dirty="0">
            <a:solidFill>
              <a:sysClr val="windowText" lastClr="000000">
                <a:hueOff val="0"/>
                <a:satOff val="0"/>
                <a:lumOff val="0"/>
                <a:alphaOff val="0"/>
              </a:sysClr>
            </a:solidFill>
            <a:latin typeface="華康儷楷書" panose="03000509000000000000" pitchFamily="65" charset="-120"/>
            <a:ea typeface="華康儷楷書" panose="03000509000000000000" pitchFamily="65" charset="-120"/>
            <a:cs typeface="+mn-cs"/>
          </a:endParaRPr>
        </a:p>
      </dgm:t>
    </dgm:pt>
    <dgm:pt modelId="{DFE17CAA-9E5F-4D8C-A69F-0CCED76FBFD1}" type="parTrans" cxnId="{8BFC4644-8BCA-444B-8BDB-6C181C3819A0}">
      <dgm:prSet/>
      <dgm:spPr>
        <a:xfrm>
          <a:off x="4114800" y="439422"/>
          <a:ext cx="902083" cy="120550"/>
        </a:xfrm>
        <a:custGeom>
          <a:avLst/>
          <a:gdLst/>
          <a:ahLst/>
          <a:cxnLst/>
          <a:rect l="0" t="0" r="0" b="0"/>
          <a:pathLst>
            <a:path>
              <a:moveTo>
                <a:pt x="0" y="0"/>
              </a:moveTo>
              <a:lnTo>
                <a:pt x="0" y="60275"/>
              </a:lnTo>
              <a:lnTo>
                <a:pt x="902083" y="60275"/>
              </a:lnTo>
              <a:lnTo>
                <a:pt x="902083" y="12055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zh-TW" altLang="en-US"/>
        </a:p>
      </dgm:t>
    </dgm:pt>
    <dgm:pt modelId="{B4841429-C1E6-4EEB-AEF4-EA19B2ECD72C}" type="sibTrans" cxnId="{8BFC4644-8BCA-444B-8BDB-6C181C3819A0}">
      <dgm:prSet/>
      <dgm:spPr/>
      <dgm:t>
        <a:bodyPr/>
        <a:lstStyle/>
        <a:p>
          <a:endParaRPr lang="zh-TW" altLang="en-US"/>
        </a:p>
      </dgm:t>
    </dgm:pt>
    <dgm:pt modelId="{1D5ABAA8-CC1D-4C88-B55C-AB376CF8C44E}">
      <dgm:prSet phldrT="[文字]" custT="1">
        <dgm:style>
          <a:lnRef idx="2">
            <a:schemeClr val="accent1"/>
          </a:lnRef>
          <a:fillRef idx="1">
            <a:schemeClr val="lt1"/>
          </a:fillRef>
          <a:effectRef idx="0">
            <a:schemeClr val="accent1"/>
          </a:effectRef>
          <a:fontRef idx="minor">
            <a:schemeClr val="dk1"/>
          </a:fontRef>
        </dgm:style>
      </dgm:prSet>
      <dgm:spPr>
        <a:xfrm>
          <a:off x="5861083" y="1004796"/>
          <a:ext cx="703617" cy="293173"/>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pPr>
            <a:lnSpc>
              <a:spcPts val="1200"/>
            </a:lnSpc>
            <a:spcAft>
              <a:spcPts val="0"/>
            </a:spcAft>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生涯試探</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成果展示</a:t>
          </a:r>
        </a:p>
      </dgm:t>
    </dgm:pt>
    <dgm:pt modelId="{05291950-CCCA-413E-B149-3EAB8EA164A2}" type="parTrans" cxnId="{624B985B-77F9-4CA3-AA69-727CDFA20595}">
      <dgm:prSet/>
      <dgm:spPr>
        <a:xfrm>
          <a:off x="4114800" y="884246"/>
          <a:ext cx="2098092" cy="120550"/>
        </a:xfrm>
        <a:custGeom>
          <a:avLst/>
          <a:gdLst/>
          <a:ahLst/>
          <a:cxnLst/>
          <a:rect l="0" t="0" r="0" b="0"/>
          <a:pathLst>
            <a:path>
              <a:moveTo>
                <a:pt x="0" y="0"/>
              </a:moveTo>
              <a:lnTo>
                <a:pt x="0" y="60275"/>
              </a:lnTo>
              <a:lnTo>
                <a:pt x="2098092" y="60275"/>
              </a:lnTo>
              <a:lnTo>
                <a:pt x="2098092"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BEFCF22D-E093-47D8-AD83-B8D4F561F5B9}" type="sibTrans" cxnId="{624B985B-77F9-4CA3-AA69-727CDFA20595}">
      <dgm:prSet/>
      <dgm:spPr/>
      <dgm:t>
        <a:bodyPr/>
        <a:lstStyle/>
        <a:p>
          <a:endParaRPr lang="zh-TW" altLang="en-US"/>
        </a:p>
      </dgm:t>
    </dgm:pt>
    <dgm:pt modelId="{6BA81713-91DD-495E-B86C-36DF7585C876}">
      <dgm:prSet phldrT="[文字]" custT="1">
        <dgm:style>
          <a:lnRef idx="2">
            <a:schemeClr val="accent6"/>
          </a:lnRef>
          <a:fillRef idx="1">
            <a:schemeClr val="lt1"/>
          </a:fillRef>
          <a:effectRef idx="0">
            <a:schemeClr val="accent6"/>
          </a:effectRef>
          <a:fontRef idx="minor">
            <a:schemeClr val="dk1"/>
          </a:fontRef>
        </dgm:style>
      </dgm:prSet>
      <dgm:spPr>
        <a:xfrm>
          <a:off x="4182609" y="1418521"/>
          <a:ext cx="703617" cy="293173"/>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自我認識</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與探索四</a:t>
          </a:r>
        </a:p>
      </dgm:t>
    </dgm:pt>
    <dgm:pt modelId="{C3D2EB3A-0A00-4A3C-BD07-8F8EEB083F57}" type="sibTrans" cxnId="{0C862BB9-8A4F-48FE-98CF-F19D9D35437D}">
      <dgm:prSet/>
      <dgm:spPr/>
      <dgm:t>
        <a:bodyPr/>
        <a:lstStyle/>
        <a:p>
          <a:endParaRPr lang="zh-TW" altLang="en-US"/>
        </a:p>
      </dgm:t>
    </dgm:pt>
    <dgm:pt modelId="{1041E3EF-6C37-4046-BCC9-7566B618CF97}" type="parTrans" cxnId="{0C862BB9-8A4F-48FE-98CF-F19D9D35437D}">
      <dgm:prSet/>
      <dgm:spPr>
        <a:xfrm>
          <a:off x="4488698" y="1297970"/>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CD0699CA-1D8C-4078-8367-95704F5C2944}">
      <dgm:prSet phldrT="[文字]" custT="1">
        <dgm:style>
          <a:lnRef idx="2">
            <a:schemeClr val="accent6"/>
          </a:lnRef>
          <a:fillRef idx="1">
            <a:schemeClr val="lt1"/>
          </a:fillRef>
          <a:effectRef idx="0">
            <a:schemeClr val="accent6"/>
          </a:effectRef>
          <a:fontRef idx="minor">
            <a:schemeClr val="dk1"/>
          </a:fontRef>
        </dgm:style>
      </dgm:prSet>
      <dgm:spPr>
        <a:xfrm>
          <a:off x="4182609" y="1004796"/>
          <a:ext cx="703617" cy="293173"/>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生涯試探</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成果展示</a:t>
          </a:r>
        </a:p>
      </dgm:t>
    </dgm:pt>
    <dgm:pt modelId="{334466A1-9BCC-4DBD-84CA-FF5FD4E46190}" type="sibTrans" cxnId="{84DA0F99-1E5F-40B7-837E-F45FDDF39FB3}">
      <dgm:prSet/>
      <dgm:spPr/>
      <dgm:t>
        <a:bodyPr/>
        <a:lstStyle/>
        <a:p>
          <a:endParaRPr lang="zh-TW" altLang="en-US"/>
        </a:p>
      </dgm:t>
    </dgm:pt>
    <dgm:pt modelId="{DDE53C97-1C41-47BC-84DD-BF77490B7902}" type="parTrans" cxnId="{84DA0F99-1E5F-40B7-837E-F45FDDF39FB3}">
      <dgm:prSet/>
      <dgm:spPr>
        <a:xfrm>
          <a:off x="4114800" y="884246"/>
          <a:ext cx="419618" cy="120550"/>
        </a:xfrm>
        <a:custGeom>
          <a:avLst/>
          <a:gdLst/>
          <a:ahLst/>
          <a:cxnLst/>
          <a:rect l="0" t="0" r="0" b="0"/>
          <a:pathLst>
            <a:path>
              <a:moveTo>
                <a:pt x="0" y="0"/>
              </a:moveTo>
              <a:lnTo>
                <a:pt x="0" y="60275"/>
              </a:lnTo>
              <a:lnTo>
                <a:pt x="419618" y="60275"/>
              </a:lnTo>
              <a:lnTo>
                <a:pt x="419618"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1BD301AF-9164-4CC2-A144-A5B3C233AE13}">
      <dgm:prSet phldrT="[文字]" custT="1">
        <dgm:style>
          <a:lnRef idx="2">
            <a:schemeClr val="accent1"/>
          </a:lnRef>
          <a:fillRef idx="1">
            <a:schemeClr val="lt1"/>
          </a:fillRef>
          <a:effectRef idx="0">
            <a:schemeClr val="accent1"/>
          </a:effectRef>
          <a:fontRef idx="minor">
            <a:schemeClr val="dk1"/>
          </a:fontRef>
        </dgm:style>
      </dgm:prSet>
      <dgm:spPr>
        <a:xfrm>
          <a:off x="5861083" y="1418521"/>
          <a:ext cx="703617" cy="293173"/>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pPr>
            <a:lnSpc>
              <a:spcPts val="1200"/>
            </a:lnSpc>
            <a:spcAft>
              <a:spcPts val="0"/>
            </a:spcAft>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生涯進路</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Easy Go</a:t>
          </a:r>
          <a:endPar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endParaRPr>
        </a:p>
      </dgm:t>
    </dgm:pt>
    <dgm:pt modelId="{26806725-6129-48AB-9F58-B588072D018A}" type="parTrans" cxnId="{FAA5E014-B0C9-4410-86B7-CCA7278834EE}">
      <dgm:prSet/>
      <dgm:spPr>
        <a:xfrm>
          <a:off x="6167172" y="1297970"/>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DBD64433-6CD1-40E1-93EE-065D5A3013E0}" type="sibTrans" cxnId="{FAA5E014-B0C9-4410-86B7-CCA7278834EE}">
      <dgm:prSet/>
      <dgm:spPr/>
      <dgm:t>
        <a:bodyPr/>
        <a:lstStyle/>
        <a:p>
          <a:endParaRPr lang="zh-TW" altLang="en-US"/>
        </a:p>
      </dgm:t>
    </dgm:pt>
    <dgm:pt modelId="{99D194C6-9A6E-44A3-A5F8-E3E66455C9CF}">
      <dgm:prSet phldrT="[文字]" custT="1">
        <dgm:style>
          <a:lnRef idx="2">
            <a:schemeClr val="accent1"/>
          </a:lnRef>
          <a:fillRef idx="1">
            <a:schemeClr val="lt1"/>
          </a:fillRef>
          <a:effectRef idx="0">
            <a:schemeClr val="accent1"/>
          </a:effectRef>
          <a:fontRef idx="minor">
            <a:schemeClr val="dk1"/>
          </a:fontRef>
        </dgm:style>
      </dgm:prSet>
      <dgm:spPr>
        <a:xfrm>
          <a:off x="5861083" y="2245969"/>
          <a:ext cx="703617" cy="293173"/>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pPr>
            <a:lnSpc>
              <a:spcPts val="1200"/>
            </a:lnSpc>
            <a:spcAft>
              <a:spcPts val="0"/>
            </a:spcAft>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改變卡</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a:t>
          </a: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祝福與感恩</a:t>
          </a:r>
        </a:p>
      </dgm:t>
    </dgm:pt>
    <dgm:pt modelId="{B333D36A-BA6F-4278-B1ED-7E28F62D3D8C}" type="parTrans" cxnId="{91FFD249-D3A9-4FA7-A4A3-6BEE0D3897FB}">
      <dgm:prSet/>
      <dgm:spPr>
        <a:xfrm>
          <a:off x="6167172" y="2125418"/>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F5BE4352-D2EA-43D2-9C7F-725BFBEDDF01}" type="sibTrans" cxnId="{91FFD249-D3A9-4FA7-A4A3-6BEE0D3897FB}">
      <dgm:prSet/>
      <dgm:spPr/>
      <dgm:t>
        <a:bodyPr/>
        <a:lstStyle/>
        <a:p>
          <a:endParaRPr lang="zh-TW" altLang="en-US"/>
        </a:p>
      </dgm:t>
    </dgm:pt>
    <dgm:pt modelId="{096F2622-C793-4FEC-804C-894CDBD7721C}">
      <dgm:prSet phldrT="[文字]" custT="1">
        <dgm:style>
          <a:lnRef idx="2">
            <a:schemeClr val="accent2"/>
          </a:lnRef>
          <a:fillRef idx="1">
            <a:schemeClr val="lt1"/>
          </a:fillRef>
          <a:effectRef idx="0">
            <a:schemeClr val="accent2"/>
          </a:effectRef>
          <a:fontRef idx="minor">
            <a:schemeClr val="dk1"/>
          </a:fontRef>
        </dgm:style>
      </dgm:prSet>
      <dgm:spPr>
        <a:xfrm>
          <a:off x="1664899" y="2659693"/>
          <a:ext cx="703617" cy="293173"/>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pPr>
            <a:lnSpc>
              <a:spcPts val="1200"/>
            </a:lnSpc>
            <a:spcAft>
              <a:spcPts val="0"/>
            </a:spcAft>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群科認識</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體驗學習</a:t>
          </a:r>
        </a:p>
      </dgm:t>
    </dgm:pt>
    <dgm:pt modelId="{2E751FC4-923F-4678-83A6-11B2AC112590}" type="parTrans" cxnId="{094EF2A5-07CE-47EE-819D-572543B22713}">
      <dgm:prSet/>
      <dgm:spPr>
        <a:xfrm>
          <a:off x="1970987" y="2539143"/>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3748CB3B-79CF-463D-A1D3-82338A883429}" type="sibTrans" cxnId="{094EF2A5-07CE-47EE-819D-572543B22713}">
      <dgm:prSet/>
      <dgm:spPr/>
      <dgm:t>
        <a:bodyPr/>
        <a:lstStyle/>
        <a:p>
          <a:endParaRPr lang="zh-TW" altLang="en-US"/>
        </a:p>
      </dgm:t>
    </dgm:pt>
    <dgm:pt modelId="{DECABDF8-6253-464B-BE3B-C15664E4DBC9}">
      <dgm:prSet phldrT="[文字]" custT="1">
        <dgm:style>
          <a:lnRef idx="2">
            <a:schemeClr val="accent2"/>
          </a:lnRef>
          <a:fillRef idx="1">
            <a:schemeClr val="lt1"/>
          </a:fillRef>
          <a:effectRef idx="0">
            <a:schemeClr val="accent2"/>
          </a:effectRef>
          <a:fontRef idx="minor">
            <a:schemeClr val="dk1"/>
          </a:fontRef>
        </dgm:style>
      </dgm:prSet>
      <dgm:spPr>
        <a:xfrm>
          <a:off x="1664899" y="3073418"/>
          <a:ext cx="703617" cy="293173"/>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pPr>
            <a:lnSpc>
              <a:spcPts val="1200"/>
            </a:lnSpc>
            <a:spcAft>
              <a:spcPts val="0"/>
            </a:spcAft>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職業達人</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現身分享</a:t>
          </a:r>
        </a:p>
      </dgm:t>
    </dgm:pt>
    <dgm:pt modelId="{74947981-6A15-48A7-8934-F8F8E8A1B154}" type="parTrans" cxnId="{6DEA8421-C422-4D9D-8CFC-635EA8141AD7}">
      <dgm:prSet/>
      <dgm:spPr>
        <a:xfrm>
          <a:off x="1970987" y="2952867"/>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990D5851-CBC7-4241-AB0E-EC58FD0873AD}" type="sibTrans" cxnId="{6DEA8421-C422-4D9D-8CFC-635EA8141AD7}">
      <dgm:prSet/>
      <dgm:spPr/>
      <dgm:t>
        <a:bodyPr/>
        <a:lstStyle/>
        <a:p>
          <a:endParaRPr lang="zh-TW" altLang="en-US"/>
        </a:p>
      </dgm:t>
    </dgm:pt>
    <dgm:pt modelId="{ECAC5418-CBA9-4130-8917-FB8A1C8E8BAB}">
      <dgm:prSet phldrT="[文字]" custT="1">
        <dgm:style>
          <a:lnRef idx="2">
            <a:schemeClr val="accent2"/>
          </a:lnRef>
          <a:fillRef idx="1">
            <a:schemeClr val="lt1"/>
          </a:fillRef>
          <a:effectRef idx="0">
            <a:schemeClr val="accent2"/>
          </a:effectRef>
          <a:fontRef idx="minor">
            <a:schemeClr val="dk1"/>
          </a:fontRef>
        </dgm:style>
      </dgm:prSet>
      <dgm:spPr>
        <a:xfrm>
          <a:off x="1664899" y="3487142"/>
          <a:ext cx="703617" cy="293173"/>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pPr>
            <a:lnSpc>
              <a:spcPts val="1200"/>
            </a:lnSpc>
            <a:spcAft>
              <a:spcPts val="0"/>
            </a:spcAft>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群科專題</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製作展示</a:t>
          </a:r>
        </a:p>
      </dgm:t>
    </dgm:pt>
    <dgm:pt modelId="{9966F1FC-3756-42C9-85DB-2D9724DEF648}" type="parTrans" cxnId="{26B6420B-9F8E-4D80-9BD4-0211E56C9F64}">
      <dgm:prSet/>
      <dgm:spPr>
        <a:xfrm>
          <a:off x="1970987" y="3366591"/>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AFE2CEF5-D8B3-4674-BDA9-F4B82F55421B}" type="sibTrans" cxnId="{26B6420B-9F8E-4D80-9BD4-0211E56C9F64}">
      <dgm:prSet/>
      <dgm:spPr/>
      <dgm:t>
        <a:bodyPr/>
        <a:lstStyle/>
        <a:p>
          <a:endParaRPr lang="zh-TW" altLang="en-US"/>
        </a:p>
      </dgm:t>
    </dgm:pt>
    <dgm:pt modelId="{FF3CC15F-AE02-4C0D-A5CA-C3189CFDD156}">
      <dgm:prSet phldrT="[文字]" custT="1">
        <dgm:style>
          <a:lnRef idx="2">
            <a:schemeClr val="accent2"/>
          </a:lnRef>
          <a:fillRef idx="1">
            <a:schemeClr val="lt1"/>
          </a:fillRef>
          <a:effectRef idx="0">
            <a:schemeClr val="accent2"/>
          </a:effectRef>
          <a:fontRef idx="minor">
            <a:schemeClr val="dk1"/>
          </a:fontRef>
        </dgm:style>
      </dgm:prSet>
      <dgm:spPr>
        <a:xfrm>
          <a:off x="1664899" y="4300028"/>
          <a:ext cx="703617" cy="293173"/>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pPr>
            <a:lnSpc>
              <a:spcPts val="1200"/>
            </a:lnSpc>
            <a:spcAft>
              <a:spcPts val="0"/>
            </a:spcAft>
          </a:pPr>
          <a:r>
            <a:rPr lang="zh-TW" altLang="en-US" sz="1000" dirty="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寒假生涯試探課程規劃</a:t>
          </a:r>
        </a:p>
      </dgm:t>
    </dgm:pt>
    <dgm:pt modelId="{E3220EFE-59E9-4705-B0EA-DA0E3D47868F}" type="sibTrans" cxnId="{F6A755D9-B1FF-4336-97AD-DAFC6477B3E1}">
      <dgm:prSet/>
      <dgm:spPr/>
      <dgm:t>
        <a:bodyPr/>
        <a:lstStyle/>
        <a:p>
          <a:endParaRPr lang="zh-TW" altLang="en-US"/>
        </a:p>
      </dgm:t>
    </dgm:pt>
    <dgm:pt modelId="{BEF76725-F152-4D80-A27C-A7C6C89CA79F}" type="parTrans" cxnId="{F6A755D9-B1FF-4336-97AD-DAFC6477B3E1}">
      <dgm:prSet/>
      <dgm:spPr>
        <a:xfrm>
          <a:off x="1970987" y="4194040"/>
          <a:ext cx="91440" cy="105988"/>
        </a:xfrm>
        <a:custGeom>
          <a:avLst/>
          <a:gdLst/>
          <a:ahLst/>
          <a:cxnLst/>
          <a:rect l="0" t="0" r="0" b="0"/>
          <a:pathLst>
            <a:path>
              <a:moveTo>
                <a:pt x="45720" y="0"/>
              </a:moveTo>
              <a:lnTo>
                <a:pt x="45720" y="105988"/>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A4551EFC-AAB5-4F53-B850-AB35BAB161D4}">
      <dgm:prSet phldrT="[文字]" custT="1">
        <dgm:style>
          <a:lnRef idx="2">
            <a:schemeClr val="accent4"/>
          </a:lnRef>
          <a:fillRef idx="1">
            <a:schemeClr val="lt1"/>
          </a:fillRef>
          <a:effectRef idx="0">
            <a:schemeClr val="accent4"/>
          </a:effectRef>
          <a:fontRef idx="minor">
            <a:schemeClr val="dk1"/>
          </a:fontRef>
        </dgm:style>
      </dgm:prSet>
      <dgm:spPr>
        <a:xfrm>
          <a:off x="2504136" y="2659693"/>
          <a:ext cx="703617" cy="293173"/>
        </a:xfrm>
        <a:prstGeom prst="roundRect">
          <a:avLst>
            <a:gd name="adj" fmla="val 10000"/>
          </a:avLst>
        </a:prstGeom>
        <a:solidFill>
          <a:sysClr val="window" lastClr="FFFFFF"/>
        </a:solidFill>
        <a:ln w="25400" cap="flat" cmpd="sng" algn="ctr">
          <a:solidFill>
            <a:srgbClr val="8064A2"/>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畢業進路</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特色發展</a:t>
          </a:r>
        </a:p>
      </dgm:t>
    </dgm:pt>
    <dgm:pt modelId="{DF90A682-336C-48F8-89B3-56B1CCADC8ED}" type="parTrans" cxnId="{7405C3F8-5877-44E2-9AC1-B5AB823B6387}">
      <dgm:prSet/>
      <dgm:spPr>
        <a:xfrm>
          <a:off x="2810224" y="2539143"/>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774FEBB9-FA08-4A5D-A1C0-D45F71C22758}" type="sibTrans" cxnId="{7405C3F8-5877-44E2-9AC1-B5AB823B6387}">
      <dgm:prSet/>
      <dgm:spPr/>
      <dgm:t>
        <a:bodyPr/>
        <a:lstStyle/>
        <a:p>
          <a:endParaRPr lang="zh-TW" altLang="en-US"/>
        </a:p>
      </dgm:t>
    </dgm:pt>
    <dgm:pt modelId="{DAC696A4-D6F3-4EFF-BC70-D87BF666C39B}">
      <dgm:prSet phldrT="[文字]" custT="1">
        <dgm:style>
          <a:lnRef idx="2">
            <a:schemeClr val="accent4"/>
          </a:lnRef>
          <a:fillRef idx="1">
            <a:schemeClr val="lt1"/>
          </a:fillRef>
          <a:effectRef idx="0">
            <a:schemeClr val="accent4"/>
          </a:effectRef>
          <a:fontRef idx="minor">
            <a:schemeClr val="dk1"/>
          </a:fontRef>
        </dgm:style>
      </dgm:prSet>
      <dgm:spPr>
        <a:xfrm>
          <a:off x="2504136" y="3073418"/>
          <a:ext cx="703617" cy="293173"/>
        </a:xfrm>
        <a:prstGeom prst="roundRect">
          <a:avLst>
            <a:gd name="adj" fmla="val 10000"/>
          </a:avLst>
        </a:prstGeom>
        <a:solidFill>
          <a:sysClr val="window" lastClr="FFFFFF"/>
        </a:solidFill>
        <a:ln w="25400" cap="flat" cmpd="sng" algn="ctr">
          <a:solidFill>
            <a:srgbClr val="8064A2"/>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群科體驗</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動手實做</a:t>
          </a:r>
        </a:p>
      </dgm:t>
    </dgm:pt>
    <dgm:pt modelId="{E39F381C-3C43-475A-B9A1-1CD5C6930160}" type="parTrans" cxnId="{67E48320-76E5-48CB-9DB0-07F6E7067E7D}">
      <dgm:prSet/>
      <dgm:spPr>
        <a:xfrm>
          <a:off x="2810224" y="2952867"/>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0420182E-5C3D-4EF6-BCCC-737D1BE6E3FD}" type="sibTrans" cxnId="{67E48320-76E5-48CB-9DB0-07F6E7067E7D}">
      <dgm:prSet/>
      <dgm:spPr/>
      <dgm:t>
        <a:bodyPr/>
        <a:lstStyle/>
        <a:p>
          <a:endParaRPr lang="zh-TW" altLang="en-US"/>
        </a:p>
      </dgm:t>
    </dgm:pt>
    <dgm:pt modelId="{2E91364C-5B45-4647-AA29-F7E1B2F3DFAB}">
      <dgm:prSet phldrT="[文字]" custT="1">
        <dgm:style>
          <a:lnRef idx="2">
            <a:schemeClr val="accent4"/>
          </a:lnRef>
          <a:fillRef idx="1">
            <a:schemeClr val="lt1"/>
          </a:fillRef>
          <a:effectRef idx="0">
            <a:schemeClr val="accent4"/>
          </a:effectRef>
          <a:fontRef idx="minor">
            <a:schemeClr val="dk1"/>
          </a:fontRef>
        </dgm:style>
      </dgm:prSet>
      <dgm:spPr>
        <a:xfrm>
          <a:off x="2504136" y="3487142"/>
          <a:ext cx="703617" cy="293173"/>
        </a:xfrm>
        <a:prstGeom prst="roundRect">
          <a:avLst>
            <a:gd name="adj" fmla="val 10000"/>
          </a:avLst>
        </a:prstGeom>
        <a:solidFill>
          <a:sysClr val="window" lastClr="FFFFFF"/>
        </a:solidFill>
        <a:ln w="25400" cap="flat" cmpd="sng" algn="ctr">
          <a:solidFill>
            <a:srgbClr val="8064A2"/>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群科專題</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製作發表</a:t>
          </a:r>
        </a:p>
      </dgm:t>
    </dgm:pt>
    <dgm:pt modelId="{01AC5846-215C-424E-8F1F-E9EFAD7D734F}" type="parTrans" cxnId="{A68C07C2-3086-472E-904B-108106C934E8}">
      <dgm:prSet/>
      <dgm:spPr>
        <a:xfrm>
          <a:off x="2810224" y="3366591"/>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85097896-E9BD-47B6-8652-7A89172BC7D5}" type="sibTrans" cxnId="{A68C07C2-3086-472E-904B-108106C934E8}">
      <dgm:prSet/>
      <dgm:spPr/>
      <dgm:t>
        <a:bodyPr/>
        <a:lstStyle/>
        <a:p>
          <a:endParaRPr lang="zh-TW" altLang="en-US"/>
        </a:p>
      </dgm:t>
    </dgm:pt>
    <dgm:pt modelId="{7A9FCE8E-6F71-4E68-AAC5-BCB59C025CE1}">
      <dgm:prSet phldrT="[文字]" custT="1">
        <dgm:style>
          <a:lnRef idx="2">
            <a:schemeClr val="accent4"/>
          </a:lnRef>
          <a:fillRef idx="1">
            <a:schemeClr val="lt1"/>
          </a:fillRef>
          <a:effectRef idx="0">
            <a:schemeClr val="accent4"/>
          </a:effectRef>
          <a:fontRef idx="minor">
            <a:schemeClr val="dk1"/>
          </a:fontRef>
        </dgm:style>
      </dgm:prSet>
      <dgm:spPr>
        <a:xfrm>
          <a:off x="2504136" y="3900866"/>
          <a:ext cx="703617" cy="293173"/>
        </a:xfrm>
        <a:prstGeom prst="roundRect">
          <a:avLst>
            <a:gd name="adj" fmla="val 10000"/>
          </a:avLst>
        </a:prstGeom>
        <a:solidFill>
          <a:sysClr val="window" lastClr="FFFFFF"/>
        </a:solidFill>
        <a:ln w="25400" cap="flat" cmpd="sng" algn="ctr">
          <a:solidFill>
            <a:srgbClr val="8064A2"/>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生涯輔導</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資料紀錄</a:t>
          </a:r>
        </a:p>
      </dgm:t>
    </dgm:pt>
    <dgm:pt modelId="{CA69B96D-4811-44AE-A8EE-ED1980A14877}" type="parTrans" cxnId="{4962E83D-7B9E-4C68-8E13-09F594EAA923}">
      <dgm:prSet/>
      <dgm:spPr>
        <a:xfrm>
          <a:off x="2810224" y="3780315"/>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1BF13524-C851-425C-8F36-E69108DAA317}" type="sibTrans" cxnId="{4962E83D-7B9E-4C68-8E13-09F594EAA923}">
      <dgm:prSet/>
      <dgm:spPr/>
      <dgm:t>
        <a:bodyPr/>
        <a:lstStyle/>
        <a:p>
          <a:endParaRPr lang="zh-TW" altLang="en-US"/>
        </a:p>
      </dgm:t>
    </dgm:pt>
    <dgm:pt modelId="{98F2B27F-067D-4A10-AC75-15CAB53EF7F4}">
      <dgm:prSet phldrT="[文字]" custT="1">
        <dgm:style>
          <a:lnRef idx="2">
            <a:schemeClr val="accent4"/>
          </a:lnRef>
          <a:fillRef idx="1">
            <a:schemeClr val="lt1"/>
          </a:fillRef>
          <a:effectRef idx="0">
            <a:schemeClr val="accent4"/>
          </a:effectRef>
          <a:fontRef idx="minor">
            <a:schemeClr val="dk1"/>
          </a:fontRef>
        </dgm:style>
      </dgm:prSet>
      <dgm:spPr>
        <a:xfrm>
          <a:off x="2504136" y="4314590"/>
          <a:ext cx="703617" cy="293173"/>
        </a:xfrm>
        <a:prstGeom prst="roundRect">
          <a:avLst>
            <a:gd name="adj" fmla="val 10000"/>
          </a:avLst>
        </a:prstGeom>
        <a:solidFill>
          <a:sysClr val="window" lastClr="FFFFFF"/>
        </a:solidFill>
        <a:ln w="25400" cap="flat" cmpd="sng" algn="ctr">
          <a:solidFill>
            <a:srgbClr val="8064A2"/>
          </a:solidFill>
          <a:prstDash val="solid"/>
        </a:ln>
        <a:effectLst/>
      </dgm:spPr>
      <dgm:t>
        <a:bodyPr/>
        <a:lstStyle/>
        <a:p>
          <a:pPr>
            <a:lnSpc>
              <a:spcPts val="1200"/>
            </a:lnSpc>
          </a:pPr>
          <a:r>
            <a:rPr lang="zh-TW" altLang="en-US" sz="1000" dirty="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暑假生涯試探課程規劃</a:t>
          </a:r>
        </a:p>
      </dgm:t>
    </dgm:pt>
    <dgm:pt modelId="{C12CCDF9-C63B-48F3-ABDB-E593CF2807AC}" type="parTrans" cxnId="{C8FAC72B-B564-4601-8EDB-4D3B9A7593C0}">
      <dgm:prSet/>
      <dgm:spPr>
        <a:xfrm>
          <a:off x="2810224" y="4194040"/>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B520AB21-E1E6-4C94-A14B-9E92E1FF5534}" type="sibTrans" cxnId="{C8FAC72B-B564-4601-8EDB-4D3B9A7593C0}">
      <dgm:prSet/>
      <dgm:spPr/>
      <dgm:t>
        <a:bodyPr/>
        <a:lstStyle/>
        <a:p>
          <a:endParaRPr lang="zh-TW" altLang="en-US"/>
        </a:p>
      </dgm:t>
    </dgm:pt>
    <dgm:pt modelId="{BA0B2BCF-F8FE-4FF5-9880-250ADFF04F2F}">
      <dgm:prSet phldrT="[文字]" custT="1">
        <dgm:style>
          <a:lnRef idx="2">
            <a:schemeClr val="accent3"/>
          </a:lnRef>
          <a:fillRef idx="1">
            <a:schemeClr val="lt1"/>
          </a:fillRef>
          <a:effectRef idx="0">
            <a:schemeClr val="accent3"/>
          </a:effectRef>
          <a:fontRef idx="minor">
            <a:schemeClr val="dk1"/>
          </a:fontRef>
        </dgm:style>
      </dgm:prSet>
      <dgm:spPr>
        <a:xfrm>
          <a:off x="3343372" y="2659693"/>
          <a:ext cx="703617" cy="293173"/>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電機電子</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群科認識</a:t>
          </a:r>
        </a:p>
      </dgm:t>
    </dgm:pt>
    <dgm:pt modelId="{80EEF1CE-4B09-453A-A5AB-B48E0669056C}" type="parTrans" cxnId="{DA175FE9-04F0-49FD-8192-A20755D516EE}">
      <dgm:prSet/>
      <dgm:spPr>
        <a:xfrm>
          <a:off x="3649461" y="2539143"/>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1464360A-A5CC-4084-B0FD-586C67A31F90}" type="sibTrans" cxnId="{DA175FE9-04F0-49FD-8192-A20755D516EE}">
      <dgm:prSet/>
      <dgm:spPr/>
      <dgm:t>
        <a:bodyPr/>
        <a:lstStyle/>
        <a:p>
          <a:endParaRPr lang="zh-TW" altLang="en-US"/>
        </a:p>
      </dgm:t>
    </dgm:pt>
    <dgm:pt modelId="{F20980D5-EE7D-44E0-A503-3A9A93373178}">
      <dgm:prSet phldrT="[文字]" custT="1">
        <dgm:style>
          <a:lnRef idx="2">
            <a:schemeClr val="accent3"/>
          </a:lnRef>
          <a:fillRef idx="1">
            <a:schemeClr val="lt1"/>
          </a:fillRef>
          <a:effectRef idx="0">
            <a:schemeClr val="accent3"/>
          </a:effectRef>
          <a:fontRef idx="minor">
            <a:schemeClr val="dk1"/>
          </a:fontRef>
        </dgm:style>
      </dgm:prSet>
      <dgm:spPr>
        <a:xfrm>
          <a:off x="3343372" y="3073418"/>
          <a:ext cx="703617" cy="293173"/>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課程特色</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升學進路</a:t>
          </a:r>
        </a:p>
      </dgm:t>
    </dgm:pt>
    <dgm:pt modelId="{67EC7663-8AD6-43D5-A83A-62C362C69A83}" type="parTrans" cxnId="{C719B0D1-344B-4825-9A8A-CF4F72927357}">
      <dgm:prSet/>
      <dgm:spPr>
        <a:xfrm>
          <a:off x="3649461" y="2952867"/>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89312BB1-57FE-464A-A35E-176FB5130989}" type="sibTrans" cxnId="{C719B0D1-344B-4825-9A8A-CF4F72927357}">
      <dgm:prSet/>
      <dgm:spPr/>
      <dgm:t>
        <a:bodyPr/>
        <a:lstStyle/>
        <a:p>
          <a:endParaRPr lang="zh-TW" altLang="en-US"/>
        </a:p>
      </dgm:t>
    </dgm:pt>
    <dgm:pt modelId="{CB472E98-6659-4AE2-8122-F258623AEE9D}">
      <dgm:prSet phldrT="[文字]" custT="1">
        <dgm:style>
          <a:lnRef idx="2">
            <a:schemeClr val="accent3"/>
          </a:lnRef>
          <a:fillRef idx="1">
            <a:schemeClr val="lt1"/>
          </a:fillRef>
          <a:effectRef idx="0">
            <a:schemeClr val="accent3"/>
          </a:effectRef>
          <a:fontRef idx="minor">
            <a:schemeClr val="dk1"/>
          </a:fontRef>
        </dgm:style>
      </dgm:prSet>
      <dgm:spPr>
        <a:xfrm>
          <a:off x="3343372" y="3487142"/>
          <a:ext cx="703617" cy="293173"/>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跨科跨域</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專題製作</a:t>
          </a:r>
        </a:p>
      </dgm:t>
    </dgm:pt>
    <dgm:pt modelId="{06B09A6D-38F0-4C19-91EB-04BF5A3F7E91}" type="parTrans" cxnId="{5B7CFAE1-0F99-4170-97D3-94CA9901DC55}">
      <dgm:prSet/>
      <dgm:spPr>
        <a:xfrm>
          <a:off x="3649461" y="3366591"/>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3EEF52DE-9AAF-4B01-8901-2D3CEA0C92B6}" type="sibTrans" cxnId="{5B7CFAE1-0F99-4170-97D3-94CA9901DC55}">
      <dgm:prSet/>
      <dgm:spPr/>
      <dgm:t>
        <a:bodyPr/>
        <a:lstStyle/>
        <a:p>
          <a:endParaRPr lang="zh-TW" altLang="en-US"/>
        </a:p>
      </dgm:t>
    </dgm:pt>
    <dgm:pt modelId="{21328D11-025C-4D5B-9A48-18FA6FDF453E}">
      <dgm:prSet phldrT="[文字]" custT="1">
        <dgm:style>
          <a:lnRef idx="2">
            <a:schemeClr val="accent3"/>
          </a:lnRef>
          <a:fillRef idx="1">
            <a:schemeClr val="lt1"/>
          </a:fillRef>
          <a:effectRef idx="0">
            <a:schemeClr val="accent3"/>
          </a:effectRef>
          <a:fontRef idx="minor">
            <a:schemeClr val="dk1"/>
          </a:fontRef>
        </dgm:style>
      </dgm:prSet>
      <dgm:spPr>
        <a:xfrm>
          <a:off x="3343372" y="3900866"/>
          <a:ext cx="703617" cy="293173"/>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生涯輔導</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資料紀錄</a:t>
          </a:r>
        </a:p>
      </dgm:t>
    </dgm:pt>
    <dgm:pt modelId="{F0DBBA48-0480-4462-AA09-FCAE699F47F3}" type="parTrans" cxnId="{1AE4F2FD-6AE1-4689-97D0-BB732BACCBF0}">
      <dgm:prSet/>
      <dgm:spPr>
        <a:xfrm>
          <a:off x="3649461" y="3780315"/>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1A48BB54-8605-4467-BB82-A2FF6A67E636}" type="sibTrans" cxnId="{1AE4F2FD-6AE1-4689-97D0-BB732BACCBF0}">
      <dgm:prSet/>
      <dgm:spPr/>
      <dgm:t>
        <a:bodyPr/>
        <a:lstStyle/>
        <a:p>
          <a:endParaRPr lang="zh-TW" altLang="en-US"/>
        </a:p>
      </dgm:t>
    </dgm:pt>
    <dgm:pt modelId="{BD0DEC47-A832-4B7D-ACE9-31EF62D8AA4F}">
      <dgm:prSet phldrT="[文字]" custT="1">
        <dgm:style>
          <a:lnRef idx="2">
            <a:schemeClr val="accent3"/>
          </a:lnRef>
          <a:fillRef idx="1">
            <a:schemeClr val="lt1"/>
          </a:fillRef>
          <a:effectRef idx="0">
            <a:schemeClr val="accent3"/>
          </a:effectRef>
          <a:fontRef idx="minor">
            <a:schemeClr val="dk1"/>
          </a:fontRef>
        </dgm:style>
      </dgm:prSet>
      <dgm:spPr>
        <a:xfrm>
          <a:off x="3343372" y="4314590"/>
          <a:ext cx="703617" cy="293173"/>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r>
            <a:rPr lang="zh-TW" altLang="en-US" sz="1000" dirty="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寒假生涯試探課程規劃</a:t>
          </a:r>
        </a:p>
      </dgm:t>
    </dgm:pt>
    <dgm:pt modelId="{9D8DE1F9-5763-4F8F-84B9-7D7CD168F6B1}" type="parTrans" cxnId="{3FC0B9FE-973D-4752-A733-515F22CFBA85}">
      <dgm:prSet/>
      <dgm:spPr>
        <a:xfrm>
          <a:off x="3649461" y="4194040"/>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9753198F-C29D-4BCD-A07E-D95425ADF637}" type="sibTrans" cxnId="{3FC0B9FE-973D-4752-A733-515F22CFBA85}">
      <dgm:prSet/>
      <dgm:spPr/>
      <dgm:t>
        <a:bodyPr/>
        <a:lstStyle/>
        <a:p>
          <a:endParaRPr lang="zh-TW" altLang="en-US"/>
        </a:p>
      </dgm:t>
    </dgm:pt>
    <dgm:pt modelId="{51ED8CAB-65E3-4131-8FDF-A775587B1379}">
      <dgm:prSet phldrT="[文字]" custT="1">
        <dgm:style>
          <a:lnRef idx="2">
            <a:schemeClr val="accent6"/>
          </a:lnRef>
          <a:fillRef idx="1">
            <a:schemeClr val="lt1"/>
          </a:fillRef>
          <a:effectRef idx="0">
            <a:schemeClr val="accent6"/>
          </a:effectRef>
          <a:fontRef idx="minor">
            <a:schemeClr val="dk1"/>
          </a:fontRef>
        </dgm:style>
      </dgm:prSet>
      <dgm:spPr>
        <a:xfrm>
          <a:off x="4182609" y="2659693"/>
          <a:ext cx="703617" cy="293173"/>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餐旅群科</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認識體驗</a:t>
          </a:r>
        </a:p>
      </dgm:t>
    </dgm:pt>
    <dgm:pt modelId="{538AC236-0D33-423C-A9A4-30BCD359D664}" type="parTrans" cxnId="{824B51A1-2DAE-4861-AE29-5B2B2DCFA846}">
      <dgm:prSet/>
      <dgm:spPr>
        <a:xfrm>
          <a:off x="4488698" y="2539143"/>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DD27E8B1-E9E4-4136-8C08-835271A7DE7D}" type="sibTrans" cxnId="{824B51A1-2DAE-4861-AE29-5B2B2DCFA846}">
      <dgm:prSet/>
      <dgm:spPr/>
      <dgm:t>
        <a:bodyPr/>
        <a:lstStyle/>
        <a:p>
          <a:endParaRPr lang="zh-TW" altLang="en-US"/>
        </a:p>
      </dgm:t>
    </dgm:pt>
    <dgm:pt modelId="{8B96E594-A44B-49AC-BBF7-F7A1244CFCA7}">
      <dgm:prSet phldrT="[文字]" custT="1">
        <dgm:style>
          <a:lnRef idx="2">
            <a:schemeClr val="accent6"/>
          </a:lnRef>
          <a:fillRef idx="1">
            <a:schemeClr val="lt1"/>
          </a:fillRef>
          <a:effectRef idx="0">
            <a:schemeClr val="accent6"/>
          </a:effectRef>
          <a:fontRef idx="minor">
            <a:schemeClr val="dk1"/>
          </a:fontRef>
        </dgm:style>
      </dgm:prSet>
      <dgm:spPr>
        <a:xfrm>
          <a:off x="4182609" y="3073418"/>
          <a:ext cx="703617" cy="293173"/>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課程特色</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進路發展</a:t>
          </a:r>
        </a:p>
      </dgm:t>
    </dgm:pt>
    <dgm:pt modelId="{1113DFB9-79DE-4C7E-8CAB-5DBE689F4D09}" type="parTrans" cxnId="{C3BB7672-15D7-4EF0-94AF-7A25FC497847}">
      <dgm:prSet/>
      <dgm:spPr>
        <a:xfrm>
          <a:off x="4488698" y="2952867"/>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C93DE550-FCC9-43EA-8AAD-43E9817E8858}" type="sibTrans" cxnId="{C3BB7672-15D7-4EF0-94AF-7A25FC497847}">
      <dgm:prSet/>
      <dgm:spPr/>
      <dgm:t>
        <a:bodyPr/>
        <a:lstStyle/>
        <a:p>
          <a:endParaRPr lang="zh-TW" altLang="en-US"/>
        </a:p>
      </dgm:t>
    </dgm:pt>
    <dgm:pt modelId="{27041F3C-ECB2-4349-AED8-03B3AEBFC354}">
      <dgm:prSet phldrT="[文字]" custT="1">
        <dgm:style>
          <a:lnRef idx="2">
            <a:schemeClr val="accent6"/>
          </a:lnRef>
          <a:fillRef idx="1">
            <a:schemeClr val="lt1"/>
          </a:fillRef>
          <a:effectRef idx="0">
            <a:schemeClr val="accent6"/>
          </a:effectRef>
          <a:fontRef idx="minor">
            <a:schemeClr val="dk1"/>
          </a:fontRef>
        </dgm:style>
      </dgm:prSet>
      <dgm:spPr>
        <a:xfrm>
          <a:off x="4182609" y="3487142"/>
          <a:ext cx="703617" cy="293173"/>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跨科跨域</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專題製作</a:t>
          </a:r>
          <a:endParaRPr lang="zh-TW" altLang="en-US" sz="1100">
            <a:solidFill>
              <a:sysClr val="windowText" lastClr="000000">
                <a:hueOff val="0"/>
                <a:satOff val="0"/>
                <a:lumOff val="0"/>
                <a:alphaOff val="0"/>
              </a:sysClr>
            </a:solidFill>
            <a:latin typeface="華康儷楷書" panose="03000509000000000000" pitchFamily="65" charset="-120"/>
            <a:ea typeface="華康儷楷書" panose="03000509000000000000" pitchFamily="65" charset="-120"/>
            <a:cs typeface="+mn-cs"/>
          </a:endParaRPr>
        </a:p>
      </dgm:t>
    </dgm:pt>
    <dgm:pt modelId="{5643F714-0BE8-43F1-BEC6-067BEC5811A5}" type="parTrans" cxnId="{EEAF183D-620D-4F2A-BDFF-CD836E049B71}">
      <dgm:prSet/>
      <dgm:spPr>
        <a:xfrm>
          <a:off x="4488698" y="3366591"/>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E01580F1-B638-43CE-92D1-E28C8B1A814C}" type="sibTrans" cxnId="{EEAF183D-620D-4F2A-BDFF-CD836E049B71}">
      <dgm:prSet/>
      <dgm:spPr/>
      <dgm:t>
        <a:bodyPr/>
        <a:lstStyle/>
        <a:p>
          <a:endParaRPr lang="zh-TW" altLang="en-US"/>
        </a:p>
      </dgm:t>
    </dgm:pt>
    <dgm:pt modelId="{B1C5FE18-2089-4E7B-A3CC-4700864B8A50}">
      <dgm:prSet phldrT="[文字]" custT="1">
        <dgm:style>
          <a:lnRef idx="2">
            <a:schemeClr val="accent6"/>
          </a:lnRef>
          <a:fillRef idx="1">
            <a:schemeClr val="lt1"/>
          </a:fillRef>
          <a:effectRef idx="0">
            <a:schemeClr val="accent6"/>
          </a:effectRef>
          <a:fontRef idx="minor">
            <a:schemeClr val="dk1"/>
          </a:fontRef>
        </dgm:style>
      </dgm:prSet>
      <dgm:spPr>
        <a:xfrm>
          <a:off x="4182609" y="3900866"/>
          <a:ext cx="703617" cy="293173"/>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達人分享</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資料紀錄</a:t>
          </a:r>
        </a:p>
      </dgm:t>
    </dgm:pt>
    <dgm:pt modelId="{F710907D-CD77-4163-B827-6E3494FB8858}" type="parTrans" cxnId="{FE47DF1E-CD14-4FC9-8A1E-C5078939806D}">
      <dgm:prSet/>
      <dgm:spPr>
        <a:xfrm>
          <a:off x="4488698" y="3780315"/>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10CB3B8F-4CD7-4D7D-BEF8-BCF035477EAD}" type="sibTrans" cxnId="{FE47DF1E-CD14-4FC9-8A1E-C5078939806D}">
      <dgm:prSet/>
      <dgm:spPr/>
      <dgm:t>
        <a:bodyPr/>
        <a:lstStyle/>
        <a:p>
          <a:endParaRPr lang="zh-TW" altLang="en-US"/>
        </a:p>
      </dgm:t>
    </dgm:pt>
    <dgm:pt modelId="{BFDFFD58-9955-4ECC-BD5E-CD70FF0B4B6E}">
      <dgm:prSet phldrT="[文字]" custT="1">
        <dgm:style>
          <a:lnRef idx="2">
            <a:schemeClr val="accent6"/>
          </a:lnRef>
          <a:fillRef idx="1">
            <a:schemeClr val="lt1"/>
          </a:fillRef>
          <a:effectRef idx="0">
            <a:schemeClr val="accent6"/>
          </a:effectRef>
          <a:fontRef idx="minor">
            <a:schemeClr val="dk1"/>
          </a:fontRef>
        </dgm:style>
      </dgm:prSet>
      <dgm:spPr>
        <a:xfrm>
          <a:off x="4182609" y="4314590"/>
          <a:ext cx="703617" cy="293173"/>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pPr>
            <a:lnSpc>
              <a:spcPts val="1200"/>
            </a:lnSpc>
          </a:pPr>
          <a:r>
            <a:rPr lang="zh-TW" altLang="en-US" sz="1000" dirty="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暑假生涯試探課程規劃</a:t>
          </a:r>
          <a:endParaRPr lang="zh-TW" altLang="en-US" sz="1000" dirty="0">
            <a:solidFill>
              <a:sysClr val="windowText" lastClr="000000">
                <a:hueOff val="0"/>
                <a:satOff val="0"/>
                <a:lumOff val="0"/>
                <a:alphaOff val="0"/>
              </a:sysClr>
            </a:solidFill>
            <a:latin typeface="華康儷楷書" panose="03000509000000000000" pitchFamily="65" charset="-120"/>
            <a:ea typeface="華康儷楷書" panose="03000509000000000000" pitchFamily="65" charset="-120"/>
            <a:cs typeface="+mn-cs"/>
          </a:endParaRPr>
        </a:p>
      </dgm:t>
    </dgm:pt>
    <dgm:pt modelId="{67D5F3AD-6C5C-4187-872B-D86857D6B3AE}" type="parTrans" cxnId="{CE99BD2F-4F85-4A28-BC39-33C818714674}">
      <dgm:prSet/>
      <dgm:spPr>
        <a:xfrm>
          <a:off x="4488698" y="4194040"/>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5B2B7CD3-15CF-4DB9-BF91-AB6060369939}" type="sibTrans" cxnId="{CE99BD2F-4F85-4A28-BC39-33C818714674}">
      <dgm:prSet/>
      <dgm:spPr/>
      <dgm:t>
        <a:bodyPr/>
        <a:lstStyle/>
        <a:p>
          <a:endParaRPr lang="zh-TW" altLang="en-US"/>
        </a:p>
      </dgm:t>
    </dgm:pt>
    <dgm:pt modelId="{6D664948-7BE0-4E02-AC95-6AF3A3E46DE2}">
      <dgm:prSet phldrT="[文字]" custT="1">
        <dgm:style>
          <a:lnRef idx="2">
            <a:schemeClr val="dk1"/>
          </a:lnRef>
          <a:fillRef idx="1">
            <a:schemeClr val="lt1"/>
          </a:fillRef>
          <a:effectRef idx="0">
            <a:schemeClr val="dk1"/>
          </a:effectRef>
          <a:fontRef idx="minor">
            <a:schemeClr val="dk1"/>
          </a:fontRef>
        </dgm:style>
      </dgm:prSet>
      <dgm:spPr>
        <a:xfrm>
          <a:off x="5021846" y="2659693"/>
          <a:ext cx="703617" cy="293173"/>
        </a:xfrm>
        <a:prstGeom prst="roundRect">
          <a:avLst>
            <a:gd name="adj" fmla="val 10000"/>
          </a:avLst>
        </a:prstGeom>
        <a:solidFill>
          <a:sysClr val="window" lastClr="FFFFFF"/>
        </a:solidFill>
        <a:ln w="25400" cap="flat" cmpd="sng" algn="ctr">
          <a:solidFill>
            <a:sysClr val="windowText" lastClr="000000"/>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家政群科</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體驗學習</a:t>
          </a:r>
        </a:p>
      </dgm:t>
    </dgm:pt>
    <dgm:pt modelId="{DD5ACF6C-C687-47A7-8416-4616C07A66C3}" type="parTrans" cxnId="{EE5F6BA4-DD75-4587-B637-9F4294847179}">
      <dgm:prSet/>
      <dgm:spPr>
        <a:xfrm>
          <a:off x="5327935" y="2539143"/>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422C8808-94C3-4AA8-8CBF-EEB01450295F}" type="sibTrans" cxnId="{EE5F6BA4-DD75-4587-B637-9F4294847179}">
      <dgm:prSet/>
      <dgm:spPr/>
      <dgm:t>
        <a:bodyPr/>
        <a:lstStyle/>
        <a:p>
          <a:endParaRPr lang="zh-TW" altLang="en-US"/>
        </a:p>
      </dgm:t>
    </dgm:pt>
    <dgm:pt modelId="{7BCDF28B-E293-4FEB-A614-7F2EB84018E5}">
      <dgm:prSet phldrT="[文字]" custT="1">
        <dgm:style>
          <a:lnRef idx="2">
            <a:schemeClr val="dk1"/>
          </a:lnRef>
          <a:fillRef idx="1">
            <a:schemeClr val="lt1"/>
          </a:fillRef>
          <a:effectRef idx="0">
            <a:schemeClr val="dk1"/>
          </a:effectRef>
          <a:fontRef idx="minor">
            <a:schemeClr val="dk1"/>
          </a:fontRef>
        </dgm:style>
      </dgm:prSet>
      <dgm:spPr>
        <a:xfrm>
          <a:off x="5021846" y="3073418"/>
          <a:ext cx="703617" cy="293173"/>
        </a:xfrm>
        <a:prstGeom prst="roundRect">
          <a:avLst>
            <a:gd name="adj" fmla="val 10000"/>
          </a:avLst>
        </a:prstGeom>
        <a:solidFill>
          <a:sysClr val="window" lastClr="FFFFFF"/>
        </a:solidFill>
        <a:ln w="25400" cap="flat" cmpd="sng" algn="ctr">
          <a:solidFill>
            <a:sysClr val="windowText" lastClr="000000"/>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課程特色</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進路發展</a:t>
          </a:r>
          <a:endParaRPr lang="zh-TW" altLang="en-US" sz="1100">
            <a:solidFill>
              <a:sysClr val="windowText" lastClr="000000">
                <a:hueOff val="0"/>
                <a:satOff val="0"/>
                <a:lumOff val="0"/>
                <a:alphaOff val="0"/>
              </a:sysClr>
            </a:solidFill>
            <a:latin typeface="華康儷楷書" panose="03000509000000000000" pitchFamily="65" charset="-120"/>
            <a:ea typeface="華康儷楷書" panose="03000509000000000000" pitchFamily="65" charset="-120"/>
            <a:cs typeface="+mn-cs"/>
          </a:endParaRPr>
        </a:p>
      </dgm:t>
    </dgm:pt>
    <dgm:pt modelId="{426B47F9-275B-4E4B-8026-F0BC6B078AD5}" type="parTrans" cxnId="{2E04AE9D-EBDA-4111-AEBA-9F6F0D92C812}">
      <dgm:prSet/>
      <dgm:spPr>
        <a:xfrm>
          <a:off x="5327935" y="2952867"/>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F209E7CF-227D-4D28-8CEF-DA318F0B11CE}" type="sibTrans" cxnId="{2E04AE9D-EBDA-4111-AEBA-9F6F0D92C812}">
      <dgm:prSet/>
      <dgm:spPr/>
      <dgm:t>
        <a:bodyPr/>
        <a:lstStyle/>
        <a:p>
          <a:endParaRPr lang="zh-TW" altLang="en-US"/>
        </a:p>
      </dgm:t>
    </dgm:pt>
    <dgm:pt modelId="{F6B214DD-F78B-453B-8A5B-21D67C420843}">
      <dgm:prSet phldrT="[文字]" custT="1">
        <dgm:style>
          <a:lnRef idx="2">
            <a:schemeClr val="dk1"/>
          </a:lnRef>
          <a:fillRef idx="1">
            <a:schemeClr val="lt1"/>
          </a:fillRef>
          <a:effectRef idx="0">
            <a:schemeClr val="dk1"/>
          </a:effectRef>
          <a:fontRef idx="minor">
            <a:schemeClr val="dk1"/>
          </a:fontRef>
        </dgm:style>
      </dgm:prSet>
      <dgm:spPr>
        <a:xfrm>
          <a:off x="5021846" y="3487142"/>
          <a:ext cx="703617" cy="293173"/>
        </a:xfrm>
        <a:prstGeom prst="roundRect">
          <a:avLst>
            <a:gd name="adj" fmla="val 10000"/>
          </a:avLst>
        </a:prstGeom>
        <a:solidFill>
          <a:sysClr val="window" lastClr="FFFFFF"/>
        </a:solidFill>
        <a:ln w="25400" cap="flat" cmpd="sng" algn="ctr">
          <a:solidFill>
            <a:sysClr val="windowText" lastClr="000000"/>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跨科跨域</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專題製作</a:t>
          </a:r>
          <a:endParaRPr lang="zh-TW" altLang="en-US" sz="1100">
            <a:solidFill>
              <a:sysClr val="windowText" lastClr="000000">
                <a:hueOff val="0"/>
                <a:satOff val="0"/>
                <a:lumOff val="0"/>
                <a:alphaOff val="0"/>
              </a:sysClr>
            </a:solidFill>
            <a:latin typeface="華康儷楷書" panose="03000509000000000000" pitchFamily="65" charset="-120"/>
            <a:ea typeface="華康儷楷書" panose="03000509000000000000" pitchFamily="65" charset="-120"/>
            <a:cs typeface="+mn-cs"/>
          </a:endParaRPr>
        </a:p>
      </dgm:t>
    </dgm:pt>
    <dgm:pt modelId="{387225A9-450A-4357-AFEA-D88CE77D6AE2}" type="parTrans" cxnId="{C1C78825-BCEE-40C2-9135-CB62CDF34C01}">
      <dgm:prSet/>
      <dgm:spPr>
        <a:xfrm>
          <a:off x="5327935" y="3366591"/>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A01126B8-F4E3-4C2D-A28A-7CCA1D0278E0}" type="sibTrans" cxnId="{C1C78825-BCEE-40C2-9135-CB62CDF34C01}">
      <dgm:prSet/>
      <dgm:spPr/>
      <dgm:t>
        <a:bodyPr/>
        <a:lstStyle/>
        <a:p>
          <a:endParaRPr lang="zh-TW" altLang="en-US"/>
        </a:p>
      </dgm:t>
    </dgm:pt>
    <dgm:pt modelId="{9B98C676-368C-46F0-AE2E-9CB3EBAAA112}">
      <dgm:prSet phldrT="[文字]" custT="1">
        <dgm:style>
          <a:lnRef idx="2">
            <a:schemeClr val="dk1"/>
          </a:lnRef>
          <a:fillRef idx="1">
            <a:schemeClr val="lt1"/>
          </a:fillRef>
          <a:effectRef idx="0">
            <a:schemeClr val="dk1"/>
          </a:effectRef>
          <a:fontRef idx="minor">
            <a:schemeClr val="dk1"/>
          </a:fontRef>
        </dgm:style>
      </dgm:prSet>
      <dgm:spPr>
        <a:xfrm>
          <a:off x="5021846" y="3900866"/>
          <a:ext cx="703617" cy="293173"/>
        </a:xfrm>
        <a:prstGeom prst="roundRect">
          <a:avLst>
            <a:gd name="adj" fmla="val 10000"/>
          </a:avLst>
        </a:prstGeom>
        <a:solidFill>
          <a:sysClr val="window" lastClr="FFFFFF"/>
        </a:solidFill>
        <a:ln w="25400" cap="flat" cmpd="sng" algn="ctr">
          <a:solidFill>
            <a:sysClr val="windowText" lastClr="000000"/>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達人分享</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資料紀錄</a:t>
          </a:r>
          <a:endParaRPr lang="zh-TW" altLang="en-US" sz="1100">
            <a:solidFill>
              <a:sysClr val="windowText" lastClr="000000">
                <a:hueOff val="0"/>
                <a:satOff val="0"/>
                <a:lumOff val="0"/>
                <a:alphaOff val="0"/>
              </a:sysClr>
            </a:solidFill>
            <a:latin typeface="華康儷楷書" panose="03000509000000000000" pitchFamily="65" charset="-120"/>
            <a:ea typeface="華康儷楷書" panose="03000509000000000000" pitchFamily="65" charset="-120"/>
            <a:cs typeface="+mn-cs"/>
          </a:endParaRPr>
        </a:p>
      </dgm:t>
    </dgm:pt>
    <dgm:pt modelId="{4E7227B8-76D4-48E3-984C-97B99CA6A2C9}" type="parTrans" cxnId="{C8A48F02-64A2-47C4-9D84-3DDA52558E33}">
      <dgm:prSet/>
      <dgm:spPr>
        <a:xfrm>
          <a:off x="5327935" y="3780315"/>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575EE37D-3FE9-4828-BFA2-4AC87198D6E9}" type="sibTrans" cxnId="{C8A48F02-64A2-47C4-9D84-3DDA52558E33}">
      <dgm:prSet/>
      <dgm:spPr/>
      <dgm:t>
        <a:bodyPr/>
        <a:lstStyle/>
        <a:p>
          <a:endParaRPr lang="zh-TW" altLang="en-US"/>
        </a:p>
      </dgm:t>
    </dgm:pt>
    <dgm:pt modelId="{3303D6D2-6B63-49DE-9109-975AF7D24C95}">
      <dgm:prSet phldrT="[文字]" custT="1">
        <dgm:style>
          <a:lnRef idx="2">
            <a:schemeClr val="dk1"/>
          </a:lnRef>
          <a:fillRef idx="1">
            <a:schemeClr val="lt1"/>
          </a:fillRef>
          <a:effectRef idx="0">
            <a:schemeClr val="dk1"/>
          </a:effectRef>
          <a:fontRef idx="minor">
            <a:schemeClr val="dk1"/>
          </a:fontRef>
        </dgm:style>
      </dgm:prSet>
      <dgm:spPr>
        <a:xfrm>
          <a:off x="5021846" y="4314590"/>
          <a:ext cx="703617" cy="293173"/>
        </a:xfrm>
        <a:prstGeom prst="roundRect">
          <a:avLst>
            <a:gd name="adj" fmla="val 10000"/>
          </a:avLst>
        </a:prstGeom>
        <a:solidFill>
          <a:sysClr val="window" lastClr="FFFFFF"/>
        </a:solidFill>
        <a:ln w="25400" cap="flat" cmpd="sng" algn="ctr">
          <a:solidFill>
            <a:sysClr val="windowText" lastClr="000000"/>
          </a:solidFill>
          <a:prstDash val="solid"/>
        </a:ln>
        <a:effectLst/>
      </dgm:spPr>
      <dgm:t>
        <a:bodyPr/>
        <a:lstStyle/>
        <a:p>
          <a:pPr>
            <a:lnSpc>
              <a:spcPts val="1200"/>
            </a:lnSpc>
          </a:pPr>
          <a:r>
            <a:rPr lang="zh-TW" altLang="en-US" sz="1000" dirty="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寒假生涯試探課程規劃</a:t>
          </a:r>
          <a:endParaRPr lang="zh-TW" altLang="en-US" sz="1000" dirty="0">
            <a:solidFill>
              <a:sysClr val="windowText" lastClr="000000">
                <a:hueOff val="0"/>
                <a:satOff val="0"/>
                <a:lumOff val="0"/>
                <a:alphaOff val="0"/>
              </a:sysClr>
            </a:solidFill>
            <a:latin typeface="華康儷楷書" panose="03000509000000000000" pitchFamily="65" charset="-120"/>
            <a:ea typeface="華康儷楷書" panose="03000509000000000000" pitchFamily="65" charset="-120"/>
            <a:cs typeface="+mn-cs"/>
          </a:endParaRPr>
        </a:p>
      </dgm:t>
    </dgm:pt>
    <dgm:pt modelId="{A638637D-0B39-480C-BF6D-0633E9BE161A}" type="parTrans" cxnId="{69869F96-19AE-4DB3-87E9-FD01D5925513}">
      <dgm:prSet/>
      <dgm:spPr>
        <a:xfrm>
          <a:off x="5327935" y="4194040"/>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62CF0737-C08F-422A-A027-ADC5C7543AAA}" type="sibTrans" cxnId="{69869F96-19AE-4DB3-87E9-FD01D5925513}">
      <dgm:prSet/>
      <dgm:spPr/>
      <dgm:t>
        <a:bodyPr/>
        <a:lstStyle/>
        <a:p>
          <a:endParaRPr lang="zh-TW" altLang="en-US"/>
        </a:p>
      </dgm:t>
    </dgm:pt>
    <dgm:pt modelId="{D2100BAE-BBDF-455D-8E72-9071BE0A1941}">
      <dgm:prSet phldrT="[文字]" custT="1">
        <dgm:style>
          <a:lnRef idx="2">
            <a:schemeClr val="accent1"/>
          </a:lnRef>
          <a:fillRef idx="1">
            <a:schemeClr val="lt1"/>
          </a:fillRef>
          <a:effectRef idx="0">
            <a:schemeClr val="accent1"/>
          </a:effectRef>
          <a:fontRef idx="minor">
            <a:schemeClr val="dk1"/>
          </a:fontRef>
        </dgm:style>
      </dgm:prSet>
      <dgm:spPr>
        <a:xfrm>
          <a:off x="5861083" y="2659693"/>
          <a:ext cx="703617" cy="293173"/>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食物群科</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認識體驗</a:t>
          </a:r>
        </a:p>
      </dgm:t>
    </dgm:pt>
    <dgm:pt modelId="{717D2038-F180-4494-A876-9BFE16CD41F9}" type="parTrans" cxnId="{BE2EE262-16B3-4823-AA6F-CB651DB92EFB}">
      <dgm:prSet/>
      <dgm:spPr>
        <a:xfrm>
          <a:off x="6167172" y="2539143"/>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605BEC17-405B-4B35-8D3F-1630912E56AC}" type="sibTrans" cxnId="{BE2EE262-16B3-4823-AA6F-CB651DB92EFB}">
      <dgm:prSet/>
      <dgm:spPr/>
      <dgm:t>
        <a:bodyPr/>
        <a:lstStyle/>
        <a:p>
          <a:endParaRPr lang="zh-TW" altLang="en-US"/>
        </a:p>
      </dgm:t>
    </dgm:pt>
    <dgm:pt modelId="{E5373B09-6A62-48BE-8F0C-FB6CACD41D34}">
      <dgm:prSet phldrT="[文字]" custT="1">
        <dgm:style>
          <a:lnRef idx="2">
            <a:schemeClr val="accent1"/>
          </a:lnRef>
          <a:fillRef idx="1">
            <a:schemeClr val="lt1"/>
          </a:fillRef>
          <a:effectRef idx="0">
            <a:schemeClr val="accent1"/>
          </a:effectRef>
          <a:fontRef idx="minor">
            <a:schemeClr val="dk1"/>
          </a:fontRef>
        </dgm:style>
      </dgm:prSet>
      <dgm:spPr>
        <a:xfrm>
          <a:off x="5861083" y="3073418"/>
          <a:ext cx="703617" cy="293173"/>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pPr>
            <a:lnSpc>
              <a:spcPts val="1200"/>
            </a:lnSpc>
            <a:spcAft>
              <a:spcPts val="0"/>
            </a:spcAft>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升學博覽</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闖關規劃</a:t>
          </a:r>
        </a:p>
      </dgm:t>
    </dgm:pt>
    <dgm:pt modelId="{9B608EF1-B847-4932-8A73-26701446DAF4}" type="parTrans" cxnId="{3BF01AEE-DDB7-4B97-9B96-4949901E419B}">
      <dgm:prSet/>
      <dgm:spPr>
        <a:xfrm>
          <a:off x="6167172" y="2952867"/>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97871856-1B15-43F5-95D4-1A8E975653D5}" type="sibTrans" cxnId="{3BF01AEE-DDB7-4B97-9B96-4949901E419B}">
      <dgm:prSet/>
      <dgm:spPr/>
      <dgm:t>
        <a:bodyPr/>
        <a:lstStyle/>
        <a:p>
          <a:endParaRPr lang="zh-TW" altLang="en-US"/>
        </a:p>
      </dgm:t>
    </dgm:pt>
    <dgm:pt modelId="{FBA60AFA-3B5D-4FD1-ABAD-7C30B10C63E6}">
      <dgm:prSet phldrT="[文字]" custT="1">
        <dgm:style>
          <a:lnRef idx="2">
            <a:schemeClr val="accent1"/>
          </a:lnRef>
          <a:fillRef idx="1">
            <a:schemeClr val="lt1"/>
          </a:fillRef>
          <a:effectRef idx="0">
            <a:schemeClr val="accent1"/>
          </a:effectRef>
          <a:fontRef idx="minor">
            <a:schemeClr val="dk1"/>
          </a:fontRef>
        </dgm:style>
      </dgm:prSet>
      <dgm:spPr>
        <a:xfrm>
          <a:off x="5861083" y="3487142"/>
          <a:ext cx="703617" cy="293173"/>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pPr>
            <a:lnSpc>
              <a:spcPts val="1200"/>
            </a:lnSpc>
            <a:spcAft>
              <a:spcPts val="0"/>
            </a:spcAft>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成長與蛻</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變家長日</a:t>
          </a:r>
        </a:p>
      </dgm:t>
    </dgm:pt>
    <dgm:pt modelId="{6939472E-6D3F-4C4F-BD2A-1BEE88D05B4C}" type="parTrans" cxnId="{C15C3BB1-9553-4DB0-BD21-ED0E40A2ACEE}">
      <dgm:prSet/>
      <dgm:spPr>
        <a:xfrm>
          <a:off x="6167172" y="3366591"/>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6361FE91-7711-4B0F-A298-AF4C74164082}" type="sibTrans" cxnId="{C15C3BB1-9553-4DB0-BD21-ED0E40A2ACEE}">
      <dgm:prSet/>
      <dgm:spPr/>
      <dgm:t>
        <a:bodyPr/>
        <a:lstStyle/>
        <a:p>
          <a:endParaRPr lang="zh-TW" altLang="en-US"/>
        </a:p>
      </dgm:t>
    </dgm:pt>
    <dgm:pt modelId="{2F896B91-788B-4829-A713-09F0F5898DCF}">
      <dgm:prSet phldrT="[文字]" custT="1">
        <dgm:style>
          <a:lnRef idx="2">
            <a:schemeClr val="accent1"/>
          </a:lnRef>
          <a:fillRef idx="1">
            <a:schemeClr val="lt1"/>
          </a:fillRef>
          <a:effectRef idx="0">
            <a:schemeClr val="accent1"/>
          </a:effectRef>
          <a:fontRef idx="minor">
            <a:schemeClr val="dk1"/>
          </a:fontRef>
        </dgm:style>
      </dgm:prSet>
      <dgm:spPr>
        <a:xfrm>
          <a:off x="5861083" y="3900866"/>
          <a:ext cx="703617" cy="293173"/>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多元進路</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課程展示</a:t>
          </a:r>
        </a:p>
      </dgm:t>
    </dgm:pt>
    <dgm:pt modelId="{C5F1494C-F900-4438-A8AD-0621D944D187}" type="parTrans" cxnId="{830EA040-FB18-43BC-BC5B-E91E72F438E0}">
      <dgm:prSet/>
      <dgm:spPr>
        <a:xfrm>
          <a:off x="6167172" y="3780315"/>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7B8A0966-8970-47A2-9F9C-A28F6EE6D3B6}" type="sibTrans" cxnId="{830EA040-FB18-43BC-BC5B-E91E72F438E0}">
      <dgm:prSet/>
      <dgm:spPr/>
      <dgm:t>
        <a:bodyPr/>
        <a:lstStyle/>
        <a:p>
          <a:endParaRPr lang="zh-TW" altLang="en-US"/>
        </a:p>
      </dgm:t>
    </dgm:pt>
    <dgm:pt modelId="{59DAA15E-3FFD-4A13-8863-4679A79B7D33}">
      <dgm:prSet phldrT="[文字]" custT="1">
        <dgm:style>
          <a:lnRef idx="2">
            <a:schemeClr val="accent1"/>
          </a:lnRef>
          <a:fillRef idx="1">
            <a:schemeClr val="lt1"/>
          </a:fillRef>
          <a:effectRef idx="0">
            <a:schemeClr val="accent1"/>
          </a:effectRef>
          <a:fontRef idx="minor">
            <a:schemeClr val="dk1"/>
          </a:fontRef>
        </dgm:style>
      </dgm:prSet>
      <dgm:spPr>
        <a:xfrm>
          <a:off x="5861083" y="4314590"/>
          <a:ext cx="703617" cy="293173"/>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pPr>
            <a:lnSpc>
              <a:spcPts val="1200"/>
            </a:lnSpc>
            <a:spcAft>
              <a:spcPts val="0"/>
            </a:spcAft>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珍重再見</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鵬程萬里</a:t>
          </a:r>
        </a:p>
      </dgm:t>
    </dgm:pt>
    <dgm:pt modelId="{192E8A3E-51A5-4B19-87EA-E5AC333C6A43}" type="parTrans" cxnId="{8B0CBEB9-1FF8-46D1-9F9C-983B935F6377}">
      <dgm:prSet/>
      <dgm:spPr>
        <a:xfrm>
          <a:off x="6167172" y="4194040"/>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9F652E4F-EFCF-4269-979F-FA7C218F655D}" type="sibTrans" cxnId="{8B0CBEB9-1FF8-46D1-9F9C-983B935F6377}">
      <dgm:prSet/>
      <dgm:spPr/>
      <dgm:t>
        <a:bodyPr/>
        <a:lstStyle/>
        <a:p>
          <a:endParaRPr lang="zh-TW" altLang="en-US"/>
        </a:p>
      </dgm:t>
    </dgm:pt>
    <dgm:pt modelId="{D2F25958-3970-491B-A1AA-46FDE448019A}">
      <dgm:prSet phldrT="[文字]" custT="1">
        <dgm:style>
          <a:lnRef idx="2">
            <a:schemeClr val="accent4"/>
          </a:lnRef>
          <a:fillRef idx="1">
            <a:schemeClr val="lt1"/>
          </a:fillRef>
          <a:effectRef idx="0">
            <a:schemeClr val="accent4"/>
          </a:effectRef>
          <a:fontRef idx="minor">
            <a:schemeClr val="dk1"/>
          </a:fontRef>
        </dgm:style>
      </dgm:prSet>
      <dgm:spPr>
        <a:xfrm>
          <a:off x="2504136" y="1418521"/>
          <a:ext cx="703617" cy="293173"/>
        </a:xfrm>
        <a:prstGeom prst="roundRect">
          <a:avLst>
            <a:gd name="adj" fmla="val 10000"/>
          </a:avLst>
        </a:prstGeom>
        <a:solidFill>
          <a:sysClr val="window" lastClr="FFFFFF"/>
        </a:solidFill>
        <a:ln w="25400" cap="flat" cmpd="sng" algn="ctr">
          <a:solidFill>
            <a:srgbClr val="8064A2"/>
          </a:solidFill>
          <a:prstDash val="solid"/>
        </a:ln>
        <a:effectLst/>
      </dgm:spPr>
      <dgm:t>
        <a:bodyPr/>
        <a:lstStyle/>
        <a:p>
          <a:pPr>
            <a:lnSpc>
              <a:spcPts val="1200"/>
            </a:lnSpc>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自我認識</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與探索二</a:t>
          </a:r>
          <a:endParaRPr lang="zh-TW" altLang="en-US" sz="1100">
            <a:solidFill>
              <a:sysClr val="windowText" lastClr="000000">
                <a:hueOff val="0"/>
                <a:satOff val="0"/>
                <a:lumOff val="0"/>
                <a:alphaOff val="0"/>
              </a:sysClr>
            </a:solidFill>
            <a:latin typeface="華康儷楷書" panose="03000509000000000000" pitchFamily="65" charset="-120"/>
            <a:ea typeface="華康儷楷書" panose="03000509000000000000" pitchFamily="65" charset="-120"/>
            <a:cs typeface="+mn-cs"/>
          </a:endParaRPr>
        </a:p>
      </dgm:t>
    </dgm:pt>
    <dgm:pt modelId="{B1B26AA6-478B-4A8B-8CC1-A3370E97A218}" type="sibTrans" cxnId="{FBBD3CA2-9181-4E7A-B994-3B17966D9619}">
      <dgm:prSet/>
      <dgm:spPr/>
      <dgm:t>
        <a:bodyPr/>
        <a:lstStyle/>
        <a:p>
          <a:endParaRPr lang="zh-TW" altLang="en-US"/>
        </a:p>
      </dgm:t>
    </dgm:pt>
    <dgm:pt modelId="{5AC6699A-97B1-4F4C-9E0E-E1C9912ABBE2}" type="parTrans" cxnId="{FBBD3CA2-9181-4E7A-B994-3B17966D9619}">
      <dgm:prSet/>
      <dgm:spPr>
        <a:xfrm>
          <a:off x="2810224" y="1297970"/>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A1AA9EA1-C1C9-47D3-B615-51B2CD15814D}">
      <dgm:prSet phldrT="[文字]" custT="1">
        <dgm:style>
          <a:lnRef idx="2">
            <a:schemeClr val="accent4"/>
          </a:lnRef>
          <a:fillRef idx="1">
            <a:schemeClr val="lt1"/>
          </a:fillRef>
          <a:effectRef idx="0">
            <a:schemeClr val="accent4"/>
          </a:effectRef>
          <a:fontRef idx="minor">
            <a:schemeClr val="dk1"/>
          </a:fontRef>
        </dgm:style>
      </dgm:prSet>
      <dgm:spPr>
        <a:xfrm>
          <a:off x="2504136" y="1004796"/>
          <a:ext cx="703617" cy="293173"/>
        </a:xfrm>
        <a:prstGeom prst="roundRect">
          <a:avLst>
            <a:gd name="adj" fmla="val 10000"/>
          </a:avLst>
        </a:prstGeom>
        <a:solidFill>
          <a:sysClr val="window" lastClr="FFFFFF"/>
        </a:solidFill>
        <a:ln w="25400" cap="flat" cmpd="sng" algn="ctr">
          <a:solidFill>
            <a:srgbClr val="8064A2"/>
          </a:solidFill>
          <a:prstDash val="solid"/>
        </a:ln>
        <a:effectLst/>
      </dgm:spPr>
      <dgm:t>
        <a:bodyPr/>
        <a:lstStyle/>
        <a:p>
          <a:pPr>
            <a:lnSpc>
              <a:spcPts val="1200"/>
            </a:lnSpc>
            <a:spcAft>
              <a:spcPts val="0"/>
            </a:spcAft>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生涯試探</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成果展示</a:t>
          </a:r>
          <a:endParaRPr lang="zh-TW" altLang="en-US" sz="1100">
            <a:solidFill>
              <a:sysClr val="windowText" lastClr="000000">
                <a:hueOff val="0"/>
                <a:satOff val="0"/>
                <a:lumOff val="0"/>
                <a:alphaOff val="0"/>
              </a:sysClr>
            </a:solidFill>
            <a:latin typeface="華康儷楷書" panose="03000509000000000000" pitchFamily="65" charset="-120"/>
            <a:ea typeface="華康儷楷書" panose="03000509000000000000" pitchFamily="65" charset="-120"/>
            <a:cs typeface="+mn-cs"/>
          </a:endParaRPr>
        </a:p>
      </dgm:t>
    </dgm:pt>
    <dgm:pt modelId="{4EAA0C89-4AFE-4AB1-BC12-E37A1DACC49D}" type="sibTrans" cxnId="{2748818B-0CE9-4C83-B7D7-55677E7A0443}">
      <dgm:prSet/>
      <dgm:spPr/>
      <dgm:t>
        <a:bodyPr/>
        <a:lstStyle/>
        <a:p>
          <a:endParaRPr lang="zh-TW" altLang="en-US"/>
        </a:p>
      </dgm:t>
    </dgm:pt>
    <dgm:pt modelId="{384BAC28-A2CA-4C5F-A289-48488B563666}" type="parTrans" cxnId="{2748818B-0CE9-4C83-B7D7-55677E7A0443}">
      <dgm:prSet/>
      <dgm:spPr>
        <a:xfrm>
          <a:off x="2855944" y="884246"/>
          <a:ext cx="1258855" cy="120550"/>
        </a:xfrm>
        <a:custGeom>
          <a:avLst/>
          <a:gdLst/>
          <a:ahLst/>
          <a:cxnLst/>
          <a:rect l="0" t="0" r="0" b="0"/>
          <a:pathLst>
            <a:path>
              <a:moveTo>
                <a:pt x="1258855" y="0"/>
              </a:moveTo>
              <a:lnTo>
                <a:pt x="1258855" y="60275"/>
              </a:lnTo>
              <a:lnTo>
                <a:pt x="0" y="60275"/>
              </a:lnTo>
              <a:lnTo>
                <a:pt x="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5F55B645-B773-41FC-80A3-0550F478269C}">
      <dgm:prSet phldrT="[文字]" custT="1">
        <dgm:style>
          <a:lnRef idx="2">
            <a:schemeClr val="accent2"/>
          </a:lnRef>
          <a:fillRef idx="1">
            <a:schemeClr val="lt1"/>
          </a:fillRef>
          <a:effectRef idx="0">
            <a:schemeClr val="accent2"/>
          </a:effectRef>
          <a:fontRef idx="minor">
            <a:schemeClr val="dk1"/>
          </a:fontRef>
        </dgm:style>
      </dgm:prSet>
      <dgm:spPr>
        <a:xfrm>
          <a:off x="1664899" y="3900866"/>
          <a:ext cx="703617" cy="293173"/>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pPr>
            <a:lnSpc>
              <a:spcPts val="1200"/>
            </a:lnSpc>
            <a:spcAft>
              <a:spcPts val="0"/>
            </a:spcAft>
          </a:pP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生涯輔導</a:t>
          </a:r>
          <a: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資料紀錄</a:t>
          </a:r>
        </a:p>
      </dgm:t>
    </dgm:pt>
    <dgm:pt modelId="{04D4B9D0-DCF0-489B-BF95-F1A8494A6FF8}" type="sibTrans" cxnId="{8E9E59F3-E1C4-47AF-AFB0-0F989CBF4ECB}">
      <dgm:prSet/>
      <dgm:spPr/>
      <dgm:t>
        <a:bodyPr/>
        <a:lstStyle/>
        <a:p>
          <a:endParaRPr lang="zh-TW" altLang="en-US"/>
        </a:p>
      </dgm:t>
    </dgm:pt>
    <dgm:pt modelId="{EF51B8E3-3F42-4D3D-B691-E69E5B3944F9}" type="parTrans" cxnId="{8E9E59F3-E1C4-47AF-AFB0-0F989CBF4ECB}">
      <dgm:prSet/>
      <dgm:spPr>
        <a:xfrm>
          <a:off x="1970987" y="3780315"/>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DEC83EEF-2BA2-4EED-99E4-2C35B02A61F7}">
      <dgm:prSet phldrT="[文字]" custT="1">
        <dgm:style>
          <a:lnRef idx="2">
            <a:schemeClr val="accent4"/>
          </a:lnRef>
          <a:fillRef idx="1">
            <a:schemeClr val="lt1"/>
          </a:fillRef>
          <a:effectRef idx="0">
            <a:schemeClr val="accent4"/>
          </a:effectRef>
          <a:fontRef idx="minor">
            <a:schemeClr val="dk1"/>
          </a:fontRef>
        </dgm:style>
      </dgm:prSet>
      <dgm:spPr>
        <a:xfrm>
          <a:off x="3731568" y="559973"/>
          <a:ext cx="766463" cy="324272"/>
        </a:xfrm>
        <a:prstGeom prst="roundRect">
          <a:avLst>
            <a:gd name="adj" fmla="val 10000"/>
          </a:avLst>
        </a:prstGeom>
        <a:solidFill>
          <a:sysClr val="window" lastClr="FFFFFF"/>
        </a:solidFill>
        <a:ln w="25400" cap="flat" cmpd="sng" algn="ctr">
          <a:solidFill>
            <a:srgbClr val="8064A2"/>
          </a:solidFill>
          <a:prstDash val="solid"/>
        </a:ln>
        <a:effectLst/>
      </dgm:spPr>
      <dgm:t>
        <a:bodyPr/>
        <a:lstStyle/>
        <a:p>
          <a:r>
            <a:rPr lang="zh-TW" altLang="en-US" sz="1200" dirty="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藝饗生活</a:t>
          </a:r>
          <a:endParaRPr lang="zh-TW" altLang="en-US" sz="1200" dirty="0">
            <a:solidFill>
              <a:sysClr val="windowText" lastClr="000000">
                <a:hueOff val="0"/>
                <a:satOff val="0"/>
                <a:lumOff val="0"/>
                <a:alphaOff val="0"/>
              </a:sysClr>
            </a:solidFill>
            <a:latin typeface="華康儷楷書" panose="03000509000000000000" pitchFamily="65" charset="-120"/>
            <a:ea typeface="華康儷楷書" panose="03000509000000000000" pitchFamily="65" charset="-120"/>
            <a:cs typeface="+mn-cs"/>
          </a:endParaRPr>
        </a:p>
      </dgm:t>
    </dgm:pt>
    <dgm:pt modelId="{C68A2EA7-8DBE-4F7F-BC6B-6CE24B817206}" type="sibTrans" cxnId="{F917F03E-97C7-44A0-BF1B-F82FCB7779C8}">
      <dgm:prSet/>
      <dgm:spPr/>
      <dgm:t>
        <a:bodyPr/>
        <a:lstStyle/>
        <a:p>
          <a:endParaRPr lang="zh-TW" altLang="en-US"/>
        </a:p>
      </dgm:t>
    </dgm:pt>
    <dgm:pt modelId="{1BE78B0C-883D-41FE-85F5-669FC0084562}" type="parTrans" cxnId="{F917F03E-97C7-44A0-BF1B-F82FCB7779C8}">
      <dgm:prSet/>
      <dgm:spPr>
        <a:xfrm>
          <a:off x="4069080" y="439422"/>
          <a:ext cx="91440" cy="120550"/>
        </a:xfrm>
        <a:custGeom>
          <a:avLst/>
          <a:gdLst/>
          <a:ahLst/>
          <a:cxnLst/>
          <a:rect l="0" t="0" r="0" b="0"/>
          <a:pathLst>
            <a:path>
              <a:moveTo>
                <a:pt x="45720" y="0"/>
              </a:moveTo>
              <a:lnTo>
                <a:pt x="45720" y="12055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zh-TW" altLang="en-US"/>
        </a:p>
      </dgm:t>
    </dgm:pt>
    <dgm:pt modelId="{8E539E06-875B-40DD-8441-1B6CAC7347B8}">
      <dgm:prSet phldrT="[文字]" custT="1">
        <dgm:style>
          <a:lnRef idx="2">
            <a:schemeClr val="accent1"/>
          </a:lnRef>
          <a:fillRef idx="1">
            <a:schemeClr val="lt1"/>
          </a:fillRef>
          <a:effectRef idx="0">
            <a:schemeClr val="accent1"/>
          </a:effectRef>
          <a:fontRef idx="minor">
            <a:schemeClr val="dk1"/>
          </a:fontRef>
        </dgm:style>
      </dgm:prSet>
      <dgm:spPr>
        <a:xfrm>
          <a:off x="5861083" y="1832245"/>
          <a:ext cx="703617" cy="293173"/>
        </a:xfrm>
        <a:prstGeom prst="roundRect">
          <a:avLst>
            <a:gd name="adj" fmla="val 10000"/>
          </a:avLst>
        </a:prstGeom>
        <a:solidFill>
          <a:sysClr val="window" lastClr="FFFFFF"/>
        </a:solidFill>
        <a:ln w="25400" cap="flat" cmpd="sng" algn="ctr">
          <a:solidFill>
            <a:srgbClr val="4F81BD"/>
          </a:solidFill>
          <a:prstDash val="solid"/>
        </a:ln>
        <a:effectLst/>
      </dgm:spPr>
      <dgm:t>
        <a:bodyPr/>
        <a:lstStyle/>
        <a:p>
          <a:pPr>
            <a:lnSpc>
              <a:spcPts val="1200"/>
            </a:lnSpc>
            <a:spcAft>
              <a:spcPts val="0"/>
            </a:spcAft>
          </a:pPr>
          <a:r>
            <a:rPr lang="zh-TW" altLang="en-US" sz="1100" b="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小改變帶</a:t>
          </a:r>
          <a:r>
            <a:rPr lang="en-US" altLang="zh-TW" sz="1100" b="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
          </a:r>
          <a:br>
            <a:rPr lang="en-US" altLang="zh-TW" sz="1100" b="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br>
          <a:r>
            <a:rPr lang="zh-TW" altLang="en-US" sz="1100" b="0">
              <a:solidFill>
                <a:sysClr val="windowText" lastClr="000000">
                  <a:hueOff val="0"/>
                  <a:satOff val="0"/>
                  <a:lumOff val="0"/>
                  <a:alphaOff val="0"/>
                </a:sysClr>
              </a:solidFill>
              <a:latin typeface="華康儷中宋" panose="02020509000000000000" pitchFamily="49" charset="-120"/>
              <a:ea typeface="華康儷中宋" panose="02020509000000000000" pitchFamily="49" charset="-120"/>
              <a:cs typeface="+mn-cs"/>
            </a:rPr>
            <a:t>來大成功</a:t>
          </a:r>
        </a:p>
      </dgm:t>
    </dgm:pt>
    <dgm:pt modelId="{D04729F2-31A8-4290-880A-1FABCA70C399}" type="sibTrans" cxnId="{E4A9FBDC-066A-48FC-8C3F-15728BD400AE}">
      <dgm:prSet/>
      <dgm:spPr/>
      <dgm:t>
        <a:bodyPr/>
        <a:lstStyle/>
        <a:p>
          <a:endParaRPr lang="zh-TW" altLang="en-US"/>
        </a:p>
      </dgm:t>
    </dgm:pt>
    <dgm:pt modelId="{0C39B000-9DA6-4A9C-A168-FFE6249F7DDE}" type="parTrans" cxnId="{E4A9FBDC-066A-48FC-8C3F-15728BD400AE}">
      <dgm:prSet/>
      <dgm:spPr>
        <a:xfrm>
          <a:off x="6167172" y="1711694"/>
          <a:ext cx="91440" cy="120550"/>
        </a:xfrm>
        <a:custGeom>
          <a:avLst/>
          <a:gdLst/>
          <a:ahLst/>
          <a:cxnLst/>
          <a:rect l="0" t="0" r="0" b="0"/>
          <a:pathLst>
            <a:path>
              <a:moveTo>
                <a:pt x="45720" y="0"/>
              </a:moveTo>
              <a:lnTo>
                <a:pt x="45720" y="12055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zh-TW" altLang="en-US"/>
        </a:p>
      </dgm:t>
    </dgm:pt>
    <dgm:pt modelId="{26EEEB80-31E9-4FD5-9E02-B5845EA04345}" type="pres">
      <dgm:prSet presAssocID="{0E04A68C-EA43-4766-B613-9E1AA7E96917}" presName="mainComposite" presStyleCnt="0">
        <dgm:presLayoutVars>
          <dgm:chPref val="1"/>
          <dgm:dir/>
          <dgm:animOne val="branch"/>
          <dgm:animLvl val="lvl"/>
          <dgm:resizeHandles val="exact"/>
        </dgm:presLayoutVars>
      </dgm:prSet>
      <dgm:spPr/>
      <dgm:t>
        <a:bodyPr/>
        <a:lstStyle/>
        <a:p>
          <a:endParaRPr lang="zh-TW" altLang="en-US"/>
        </a:p>
      </dgm:t>
    </dgm:pt>
    <dgm:pt modelId="{9593E1C8-944D-40CF-A87A-CEBDAAB9B9CF}" type="pres">
      <dgm:prSet presAssocID="{0E04A68C-EA43-4766-B613-9E1AA7E96917}" presName="hierFlow" presStyleCnt="0"/>
      <dgm:spPr/>
    </dgm:pt>
    <dgm:pt modelId="{AEF3ADDE-1402-42EC-94CA-FFE7C2550BD9}" type="pres">
      <dgm:prSet presAssocID="{0E04A68C-EA43-4766-B613-9E1AA7E96917}" presName="hierChild1" presStyleCnt="0">
        <dgm:presLayoutVars>
          <dgm:chPref val="1"/>
          <dgm:animOne val="branch"/>
          <dgm:animLvl val="lvl"/>
        </dgm:presLayoutVars>
      </dgm:prSet>
      <dgm:spPr/>
    </dgm:pt>
    <dgm:pt modelId="{E1489BE4-3AF4-453D-8918-A470CD1F3466}" type="pres">
      <dgm:prSet presAssocID="{2A7A4918-906A-445D-8AF4-4F014C75CF99}" presName="Name14" presStyleCnt="0"/>
      <dgm:spPr/>
    </dgm:pt>
    <dgm:pt modelId="{0A5939AD-BA54-406A-B913-026D5C5516AB}" type="pres">
      <dgm:prSet presAssocID="{2A7A4918-906A-445D-8AF4-4F014C75CF99}" presName="level1Shape" presStyleLbl="node0" presStyleIdx="0" presStyleCnt="1" custScaleX="466053" custScaleY="145557">
        <dgm:presLayoutVars>
          <dgm:chPref val="3"/>
        </dgm:presLayoutVars>
      </dgm:prSet>
      <dgm:spPr/>
      <dgm:t>
        <a:bodyPr/>
        <a:lstStyle/>
        <a:p>
          <a:endParaRPr lang="zh-TW" altLang="en-US"/>
        </a:p>
      </dgm:t>
    </dgm:pt>
    <dgm:pt modelId="{18F4BB87-3377-418F-BAC3-2CC060C63A95}" type="pres">
      <dgm:prSet presAssocID="{2A7A4918-906A-445D-8AF4-4F014C75CF99}" presName="hierChild2" presStyleCnt="0"/>
      <dgm:spPr/>
    </dgm:pt>
    <dgm:pt modelId="{89BAD8D4-099F-4D2B-99CE-D83B8B30F9DE}" type="pres">
      <dgm:prSet presAssocID="{B10D06B6-C547-4802-8F6E-D7B9576A0475}" presName="Name19" presStyleLbl="parChTrans1D2" presStyleIdx="0" presStyleCnt="3"/>
      <dgm:spPr/>
      <dgm:t>
        <a:bodyPr/>
        <a:lstStyle/>
        <a:p>
          <a:endParaRPr lang="zh-TW" altLang="en-US"/>
        </a:p>
      </dgm:t>
    </dgm:pt>
    <dgm:pt modelId="{04FA0203-09A7-4158-BF69-56D424511BC4}" type="pres">
      <dgm:prSet presAssocID="{D059BE2E-4A6C-42C2-93A0-6E4FF42EEA01}" presName="Name21" presStyleCnt="0"/>
      <dgm:spPr/>
    </dgm:pt>
    <dgm:pt modelId="{66858E0E-FC98-4E55-96F7-7976679EEBBF}" type="pres">
      <dgm:prSet presAssocID="{D059BE2E-4A6C-42C2-93A0-6E4FF42EEA01}" presName="level2Shape" presStyleLbl="node2" presStyleIdx="0" presStyleCnt="3" custScaleX="169547" custScaleY="107597"/>
      <dgm:spPr/>
      <dgm:t>
        <a:bodyPr/>
        <a:lstStyle/>
        <a:p>
          <a:endParaRPr lang="zh-TW" altLang="en-US"/>
        </a:p>
      </dgm:t>
    </dgm:pt>
    <dgm:pt modelId="{E9B3121A-55BC-4EE6-ACB5-6CF98C3667A7}" type="pres">
      <dgm:prSet presAssocID="{D059BE2E-4A6C-42C2-93A0-6E4FF42EEA01}" presName="hierChild3" presStyleCnt="0"/>
      <dgm:spPr/>
    </dgm:pt>
    <dgm:pt modelId="{0E8AC062-F2BE-42D8-8908-7E114232698A}" type="pres">
      <dgm:prSet presAssocID="{1BE78B0C-883D-41FE-85F5-669FC0084562}" presName="Name19" presStyleLbl="parChTrans1D2" presStyleIdx="1" presStyleCnt="3"/>
      <dgm:spPr/>
      <dgm:t>
        <a:bodyPr/>
        <a:lstStyle/>
        <a:p>
          <a:endParaRPr lang="zh-TW" altLang="en-US"/>
        </a:p>
      </dgm:t>
    </dgm:pt>
    <dgm:pt modelId="{A0C7E4D2-B5DE-4DF4-8137-899279717031}" type="pres">
      <dgm:prSet presAssocID="{DEC83EEF-2BA2-4EED-99E4-2C35B02A61F7}" presName="Name21" presStyleCnt="0"/>
      <dgm:spPr/>
    </dgm:pt>
    <dgm:pt modelId="{D12C41B8-08AE-46AC-9CC4-664E7771612B}" type="pres">
      <dgm:prSet presAssocID="{DEC83EEF-2BA2-4EED-99E4-2C35B02A61F7}" presName="level2Shape" presStyleLbl="node2" presStyleIdx="1" presStyleCnt="3" custScaleX="169547" custScaleY="107597"/>
      <dgm:spPr/>
      <dgm:t>
        <a:bodyPr/>
        <a:lstStyle/>
        <a:p>
          <a:endParaRPr lang="zh-TW" altLang="en-US"/>
        </a:p>
      </dgm:t>
    </dgm:pt>
    <dgm:pt modelId="{072AC377-4C55-47B4-994A-CFE9A2C64460}" type="pres">
      <dgm:prSet presAssocID="{DEC83EEF-2BA2-4EED-99E4-2C35B02A61F7}" presName="hierChild3" presStyleCnt="0"/>
      <dgm:spPr/>
    </dgm:pt>
    <dgm:pt modelId="{1D53664A-E6CF-451D-AAB9-70CED0646814}" type="pres">
      <dgm:prSet presAssocID="{6D243562-7683-4680-844D-8C2BB53A2D33}" presName="Name19" presStyleLbl="parChTrans1D3" presStyleIdx="0" presStyleCnt="6"/>
      <dgm:spPr/>
      <dgm:t>
        <a:bodyPr/>
        <a:lstStyle/>
        <a:p>
          <a:endParaRPr lang="zh-TW" altLang="en-US"/>
        </a:p>
      </dgm:t>
    </dgm:pt>
    <dgm:pt modelId="{2025383E-1F14-45AB-97E9-6CEEE9CA9621}" type="pres">
      <dgm:prSet presAssocID="{DF600553-1D47-44EB-99B3-27E6AF373768}" presName="Name21" presStyleCnt="0"/>
      <dgm:spPr/>
    </dgm:pt>
    <dgm:pt modelId="{2262B5D6-58B3-4467-856C-2EA51F98DDF5}" type="pres">
      <dgm:prSet presAssocID="{DF600553-1D47-44EB-99B3-27E6AF373768}" presName="level2Shape" presStyleLbl="node3" presStyleIdx="0" presStyleCnt="6" custScaleX="155645" custScaleY="97278"/>
      <dgm:spPr/>
      <dgm:t>
        <a:bodyPr/>
        <a:lstStyle/>
        <a:p>
          <a:endParaRPr lang="zh-TW" altLang="en-US"/>
        </a:p>
      </dgm:t>
    </dgm:pt>
    <dgm:pt modelId="{1FCFAF75-81FA-431F-85A1-A630D70303C8}" type="pres">
      <dgm:prSet presAssocID="{DF600553-1D47-44EB-99B3-27E6AF373768}" presName="hierChild3" presStyleCnt="0"/>
      <dgm:spPr/>
    </dgm:pt>
    <dgm:pt modelId="{02718256-CDFC-46B8-9C91-AA6759D1670C}" type="pres">
      <dgm:prSet presAssocID="{CCD1C1A1-B828-4565-93D2-9E51CB1F8AAA}" presName="Name19" presStyleLbl="parChTrans1D4" presStyleIdx="0" presStyleCnt="48"/>
      <dgm:spPr/>
      <dgm:t>
        <a:bodyPr/>
        <a:lstStyle/>
        <a:p>
          <a:endParaRPr lang="zh-TW" altLang="en-US"/>
        </a:p>
      </dgm:t>
    </dgm:pt>
    <dgm:pt modelId="{2870D57A-98F4-4BA0-B553-BD11E00C8C61}" type="pres">
      <dgm:prSet presAssocID="{8344D016-E4E8-436B-9427-AE363BAA89CF}" presName="Name21" presStyleCnt="0"/>
      <dgm:spPr/>
    </dgm:pt>
    <dgm:pt modelId="{268330D8-322D-4237-9C26-10939684E377}" type="pres">
      <dgm:prSet presAssocID="{8344D016-E4E8-436B-9427-AE363BAA89CF}" presName="level2Shape" presStyleLbl="node4" presStyleIdx="0" presStyleCnt="48" custScaleX="155645" custScaleY="97278"/>
      <dgm:spPr/>
      <dgm:t>
        <a:bodyPr/>
        <a:lstStyle/>
        <a:p>
          <a:endParaRPr lang="zh-TW" altLang="en-US"/>
        </a:p>
      </dgm:t>
    </dgm:pt>
    <dgm:pt modelId="{C7AB8363-4CB9-4486-84F3-4BE125E99AAF}" type="pres">
      <dgm:prSet presAssocID="{8344D016-E4E8-436B-9427-AE363BAA89CF}" presName="hierChild3" presStyleCnt="0"/>
      <dgm:spPr/>
    </dgm:pt>
    <dgm:pt modelId="{A51D8977-2395-437B-8909-6667AD5035B9}" type="pres">
      <dgm:prSet presAssocID="{48894322-C5FE-4407-96FF-97EB26FE0E5B}" presName="Name19" presStyleLbl="parChTrans1D4" presStyleIdx="1" presStyleCnt="48"/>
      <dgm:spPr/>
      <dgm:t>
        <a:bodyPr/>
        <a:lstStyle/>
        <a:p>
          <a:endParaRPr lang="zh-TW" altLang="en-US"/>
        </a:p>
      </dgm:t>
    </dgm:pt>
    <dgm:pt modelId="{CE9186A8-27A1-4D3A-A438-6BCE0E245B11}" type="pres">
      <dgm:prSet presAssocID="{12F821FF-AF33-40A2-8DF7-555899004A5C}" presName="Name21" presStyleCnt="0"/>
      <dgm:spPr/>
    </dgm:pt>
    <dgm:pt modelId="{B5692DC0-99E5-4D7E-8A88-7EA4FC47E49A}" type="pres">
      <dgm:prSet presAssocID="{12F821FF-AF33-40A2-8DF7-555899004A5C}" presName="level2Shape" presStyleLbl="node4" presStyleIdx="1" presStyleCnt="48" custScaleX="155645" custScaleY="97278"/>
      <dgm:spPr/>
      <dgm:t>
        <a:bodyPr/>
        <a:lstStyle/>
        <a:p>
          <a:endParaRPr lang="zh-TW" altLang="en-US"/>
        </a:p>
      </dgm:t>
    </dgm:pt>
    <dgm:pt modelId="{5D0062D9-1F9B-4A6B-8F0D-2313A378B178}" type="pres">
      <dgm:prSet presAssocID="{12F821FF-AF33-40A2-8DF7-555899004A5C}" presName="hierChild3" presStyleCnt="0"/>
      <dgm:spPr/>
    </dgm:pt>
    <dgm:pt modelId="{C57FCEC2-DC06-4EFA-BEBB-C45B2FEA162A}" type="pres">
      <dgm:prSet presAssocID="{42D95FEB-89C3-4113-99FC-638B7C39EDC4}" presName="Name19" presStyleLbl="parChTrans1D4" presStyleIdx="2" presStyleCnt="48"/>
      <dgm:spPr/>
      <dgm:t>
        <a:bodyPr/>
        <a:lstStyle/>
        <a:p>
          <a:endParaRPr lang="zh-TW" altLang="en-US"/>
        </a:p>
      </dgm:t>
    </dgm:pt>
    <dgm:pt modelId="{D54615EB-0A56-47CD-A35F-8D9900972882}" type="pres">
      <dgm:prSet presAssocID="{47FC2E87-252D-4BA9-94E0-4407D12FA893}" presName="Name21" presStyleCnt="0"/>
      <dgm:spPr/>
    </dgm:pt>
    <dgm:pt modelId="{B35D94C1-8F39-4438-85BD-68AAE0419D05}" type="pres">
      <dgm:prSet presAssocID="{47FC2E87-252D-4BA9-94E0-4407D12FA893}" presName="level2Shape" presStyleLbl="node4" presStyleIdx="2" presStyleCnt="48" custScaleX="155645" custScaleY="97278"/>
      <dgm:spPr/>
      <dgm:t>
        <a:bodyPr/>
        <a:lstStyle/>
        <a:p>
          <a:endParaRPr lang="zh-TW" altLang="en-US"/>
        </a:p>
      </dgm:t>
    </dgm:pt>
    <dgm:pt modelId="{C58E8987-1E46-45CA-9092-C7BB87C75B53}" type="pres">
      <dgm:prSet presAssocID="{47FC2E87-252D-4BA9-94E0-4407D12FA893}" presName="hierChild3" presStyleCnt="0"/>
      <dgm:spPr/>
    </dgm:pt>
    <dgm:pt modelId="{254FC1FE-EB3D-4202-A96F-FBF815BCED1D}" type="pres">
      <dgm:prSet presAssocID="{2E751FC4-923F-4678-83A6-11B2AC112590}" presName="Name19" presStyleLbl="parChTrans1D4" presStyleIdx="3" presStyleCnt="48"/>
      <dgm:spPr/>
      <dgm:t>
        <a:bodyPr/>
        <a:lstStyle/>
        <a:p>
          <a:endParaRPr lang="zh-TW" altLang="en-US"/>
        </a:p>
      </dgm:t>
    </dgm:pt>
    <dgm:pt modelId="{EF00BBC2-33F6-452D-8175-52FF05C72B08}" type="pres">
      <dgm:prSet presAssocID="{096F2622-C793-4FEC-804C-894CDBD7721C}" presName="Name21" presStyleCnt="0"/>
      <dgm:spPr/>
    </dgm:pt>
    <dgm:pt modelId="{36FB9489-63CE-44F6-A6D6-7A0224F4E878}" type="pres">
      <dgm:prSet presAssocID="{096F2622-C793-4FEC-804C-894CDBD7721C}" presName="level2Shape" presStyleLbl="node4" presStyleIdx="3" presStyleCnt="48" custScaleX="155645" custScaleY="97278"/>
      <dgm:spPr/>
      <dgm:t>
        <a:bodyPr/>
        <a:lstStyle/>
        <a:p>
          <a:endParaRPr lang="zh-TW" altLang="en-US"/>
        </a:p>
      </dgm:t>
    </dgm:pt>
    <dgm:pt modelId="{DB3C3F0D-2EFF-4240-AFAD-424D62864FD1}" type="pres">
      <dgm:prSet presAssocID="{096F2622-C793-4FEC-804C-894CDBD7721C}" presName="hierChild3" presStyleCnt="0"/>
      <dgm:spPr/>
    </dgm:pt>
    <dgm:pt modelId="{0AA86C8C-B50A-43E6-B2B5-B6B4D04CFB9A}" type="pres">
      <dgm:prSet presAssocID="{74947981-6A15-48A7-8934-F8F8E8A1B154}" presName="Name19" presStyleLbl="parChTrans1D4" presStyleIdx="4" presStyleCnt="48"/>
      <dgm:spPr/>
      <dgm:t>
        <a:bodyPr/>
        <a:lstStyle/>
        <a:p>
          <a:endParaRPr lang="zh-TW" altLang="en-US"/>
        </a:p>
      </dgm:t>
    </dgm:pt>
    <dgm:pt modelId="{EA9C3402-D23C-4038-A50E-D08C6212B59B}" type="pres">
      <dgm:prSet presAssocID="{DECABDF8-6253-464B-BE3B-C15664E4DBC9}" presName="Name21" presStyleCnt="0"/>
      <dgm:spPr/>
    </dgm:pt>
    <dgm:pt modelId="{2DF07CA6-3833-4E1B-9188-B1B00557A878}" type="pres">
      <dgm:prSet presAssocID="{DECABDF8-6253-464B-BE3B-C15664E4DBC9}" presName="level2Shape" presStyleLbl="node4" presStyleIdx="4" presStyleCnt="48" custScaleX="155645" custScaleY="97278"/>
      <dgm:spPr/>
      <dgm:t>
        <a:bodyPr/>
        <a:lstStyle/>
        <a:p>
          <a:endParaRPr lang="zh-TW" altLang="en-US"/>
        </a:p>
      </dgm:t>
    </dgm:pt>
    <dgm:pt modelId="{77E1FD37-3E3F-4B00-B29D-795393738B9C}" type="pres">
      <dgm:prSet presAssocID="{DECABDF8-6253-464B-BE3B-C15664E4DBC9}" presName="hierChild3" presStyleCnt="0"/>
      <dgm:spPr/>
    </dgm:pt>
    <dgm:pt modelId="{D2D12627-4DF8-4EDD-8669-841001F722D0}" type="pres">
      <dgm:prSet presAssocID="{9966F1FC-3756-42C9-85DB-2D9724DEF648}" presName="Name19" presStyleLbl="parChTrans1D4" presStyleIdx="5" presStyleCnt="48"/>
      <dgm:spPr/>
      <dgm:t>
        <a:bodyPr/>
        <a:lstStyle/>
        <a:p>
          <a:endParaRPr lang="zh-TW" altLang="en-US"/>
        </a:p>
      </dgm:t>
    </dgm:pt>
    <dgm:pt modelId="{DB345BD4-ED8B-4001-948A-BABB342934E9}" type="pres">
      <dgm:prSet presAssocID="{ECAC5418-CBA9-4130-8917-FB8A1C8E8BAB}" presName="Name21" presStyleCnt="0"/>
      <dgm:spPr/>
    </dgm:pt>
    <dgm:pt modelId="{1C0B38FA-B5C5-4094-B57C-75C2C32F1046}" type="pres">
      <dgm:prSet presAssocID="{ECAC5418-CBA9-4130-8917-FB8A1C8E8BAB}" presName="level2Shape" presStyleLbl="node4" presStyleIdx="5" presStyleCnt="48" custScaleX="155645" custScaleY="97278"/>
      <dgm:spPr/>
      <dgm:t>
        <a:bodyPr/>
        <a:lstStyle/>
        <a:p>
          <a:endParaRPr lang="zh-TW" altLang="en-US"/>
        </a:p>
      </dgm:t>
    </dgm:pt>
    <dgm:pt modelId="{782C1C9B-429C-49F6-9F5F-DDE943324754}" type="pres">
      <dgm:prSet presAssocID="{ECAC5418-CBA9-4130-8917-FB8A1C8E8BAB}" presName="hierChild3" presStyleCnt="0"/>
      <dgm:spPr/>
    </dgm:pt>
    <dgm:pt modelId="{49830749-23CB-406E-A023-3B48C2140695}" type="pres">
      <dgm:prSet presAssocID="{EF51B8E3-3F42-4D3D-B691-E69E5B3944F9}" presName="Name19" presStyleLbl="parChTrans1D4" presStyleIdx="6" presStyleCnt="48"/>
      <dgm:spPr/>
      <dgm:t>
        <a:bodyPr/>
        <a:lstStyle/>
        <a:p>
          <a:endParaRPr lang="zh-TW" altLang="en-US"/>
        </a:p>
      </dgm:t>
    </dgm:pt>
    <dgm:pt modelId="{D81911AD-52BC-44A6-B7F3-1DFF9D0534DF}" type="pres">
      <dgm:prSet presAssocID="{5F55B645-B773-41FC-80A3-0550F478269C}" presName="Name21" presStyleCnt="0"/>
      <dgm:spPr/>
    </dgm:pt>
    <dgm:pt modelId="{D4BBFAAA-45A7-4DEE-A47C-8FD489421E27}" type="pres">
      <dgm:prSet presAssocID="{5F55B645-B773-41FC-80A3-0550F478269C}" presName="level2Shape" presStyleLbl="node4" presStyleIdx="6" presStyleCnt="48" custScaleX="155645" custScaleY="97278"/>
      <dgm:spPr/>
      <dgm:t>
        <a:bodyPr/>
        <a:lstStyle/>
        <a:p>
          <a:endParaRPr lang="zh-TW" altLang="en-US"/>
        </a:p>
      </dgm:t>
    </dgm:pt>
    <dgm:pt modelId="{27392EF0-0399-4C34-81A0-0E7F80479DEB}" type="pres">
      <dgm:prSet presAssocID="{5F55B645-B773-41FC-80A3-0550F478269C}" presName="hierChild3" presStyleCnt="0"/>
      <dgm:spPr/>
    </dgm:pt>
    <dgm:pt modelId="{BBB5030C-29BF-4C47-A25C-BC718309B273}" type="pres">
      <dgm:prSet presAssocID="{BEF76725-F152-4D80-A27C-A7C6C89CA79F}" presName="Name19" presStyleLbl="parChTrans1D4" presStyleIdx="7" presStyleCnt="48"/>
      <dgm:spPr/>
      <dgm:t>
        <a:bodyPr/>
        <a:lstStyle/>
        <a:p>
          <a:endParaRPr lang="zh-TW" altLang="en-US"/>
        </a:p>
      </dgm:t>
    </dgm:pt>
    <dgm:pt modelId="{26D4CBB3-D614-48E9-BD62-044A34DAA8D4}" type="pres">
      <dgm:prSet presAssocID="{FF3CC15F-AE02-4C0D-A5CA-C3189CFDD156}" presName="Name21" presStyleCnt="0"/>
      <dgm:spPr/>
    </dgm:pt>
    <dgm:pt modelId="{A0D8F87F-5888-4C20-9EA8-EB16DC2E132D}" type="pres">
      <dgm:prSet presAssocID="{FF3CC15F-AE02-4C0D-A5CA-C3189CFDD156}" presName="level2Shape" presStyleLbl="node4" presStyleIdx="7" presStyleCnt="48" custScaleX="155645" custScaleY="97278" custLinFactNeighborY="-4832"/>
      <dgm:spPr/>
      <dgm:t>
        <a:bodyPr/>
        <a:lstStyle/>
        <a:p>
          <a:endParaRPr lang="zh-TW" altLang="en-US"/>
        </a:p>
      </dgm:t>
    </dgm:pt>
    <dgm:pt modelId="{A88B99AA-43B8-4A20-A5DC-A60C09EE84E4}" type="pres">
      <dgm:prSet presAssocID="{FF3CC15F-AE02-4C0D-A5CA-C3189CFDD156}" presName="hierChild3" presStyleCnt="0"/>
      <dgm:spPr/>
    </dgm:pt>
    <dgm:pt modelId="{CDBC4A5C-2043-4EAB-A2D6-7B0EE29FA654}" type="pres">
      <dgm:prSet presAssocID="{384BAC28-A2CA-4C5F-A289-48488B563666}" presName="Name19" presStyleLbl="parChTrans1D3" presStyleIdx="1" presStyleCnt="6"/>
      <dgm:spPr/>
      <dgm:t>
        <a:bodyPr/>
        <a:lstStyle/>
        <a:p>
          <a:endParaRPr lang="zh-TW" altLang="en-US"/>
        </a:p>
      </dgm:t>
    </dgm:pt>
    <dgm:pt modelId="{614E53E5-EC54-4283-8461-E4079FACDE4C}" type="pres">
      <dgm:prSet presAssocID="{A1AA9EA1-C1C9-47D3-B615-51B2CD15814D}" presName="Name21" presStyleCnt="0"/>
      <dgm:spPr/>
    </dgm:pt>
    <dgm:pt modelId="{5DC1574F-A2EF-4FFB-A58C-D8DF16FE7808}" type="pres">
      <dgm:prSet presAssocID="{A1AA9EA1-C1C9-47D3-B615-51B2CD15814D}" presName="level2Shape" presStyleLbl="node3" presStyleIdx="1" presStyleCnt="6" custScaleX="155645" custScaleY="97278"/>
      <dgm:spPr/>
      <dgm:t>
        <a:bodyPr/>
        <a:lstStyle/>
        <a:p>
          <a:endParaRPr lang="zh-TW" altLang="en-US"/>
        </a:p>
      </dgm:t>
    </dgm:pt>
    <dgm:pt modelId="{A2FB90AD-0EE3-4C0D-AEFC-355C9276D0F6}" type="pres">
      <dgm:prSet presAssocID="{A1AA9EA1-C1C9-47D3-B615-51B2CD15814D}" presName="hierChild3" presStyleCnt="0"/>
      <dgm:spPr/>
    </dgm:pt>
    <dgm:pt modelId="{084536CE-5A4B-461A-BB5C-A1017F196856}" type="pres">
      <dgm:prSet presAssocID="{5AC6699A-97B1-4F4C-9E0E-E1C9912ABBE2}" presName="Name19" presStyleLbl="parChTrans1D4" presStyleIdx="8" presStyleCnt="48"/>
      <dgm:spPr/>
      <dgm:t>
        <a:bodyPr/>
        <a:lstStyle/>
        <a:p>
          <a:endParaRPr lang="zh-TW" altLang="en-US"/>
        </a:p>
      </dgm:t>
    </dgm:pt>
    <dgm:pt modelId="{989E905D-BEE3-47EB-8C3B-C39F0435CFE5}" type="pres">
      <dgm:prSet presAssocID="{D2F25958-3970-491B-A1AA-46FDE448019A}" presName="Name21" presStyleCnt="0"/>
      <dgm:spPr/>
    </dgm:pt>
    <dgm:pt modelId="{BFA7B01E-118C-4092-8CD5-20769533DA32}" type="pres">
      <dgm:prSet presAssocID="{D2F25958-3970-491B-A1AA-46FDE448019A}" presName="level2Shape" presStyleLbl="node4" presStyleIdx="8" presStyleCnt="48" custScaleX="155645" custScaleY="97278"/>
      <dgm:spPr/>
      <dgm:t>
        <a:bodyPr/>
        <a:lstStyle/>
        <a:p>
          <a:endParaRPr lang="zh-TW" altLang="en-US"/>
        </a:p>
      </dgm:t>
    </dgm:pt>
    <dgm:pt modelId="{FEA4CA5A-9CE7-49A5-BF64-393D7A1F0355}" type="pres">
      <dgm:prSet presAssocID="{D2F25958-3970-491B-A1AA-46FDE448019A}" presName="hierChild3" presStyleCnt="0"/>
      <dgm:spPr/>
    </dgm:pt>
    <dgm:pt modelId="{FCBDACD5-923A-43C2-89A8-841D5AE4B5C1}" type="pres">
      <dgm:prSet presAssocID="{0EBB1C98-BFD3-48E3-8E1C-EF2C02762204}" presName="Name19" presStyleLbl="parChTrans1D4" presStyleIdx="9" presStyleCnt="48"/>
      <dgm:spPr/>
      <dgm:t>
        <a:bodyPr/>
        <a:lstStyle/>
        <a:p>
          <a:endParaRPr lang="zh-TW" altLang="en-US"/>
        </a:p>
      </dgm:t>
    </dgm:pt>
    <dgm:pt modelId="{803393ED-FDFA-44FD-B070-8F666107689B}" type="pres">
      <dgm:prSet presAssocID="{BB154A4B-AE7D-481B-819E-4DAE804788C7}" presName="Name21" presStyleCnt="0"/>
      <dgm:spPr/>
    </dgm:pt>
    <dgm:pt modelId="{B22E4172-078F-4669-B9A8-732CECEE8208}" type="pres">
      <dgm:prSet presAssocID="{BB154A4B-AE7D-481B-819E-4DAE804788C7}" presName="level2Shape" presStyleLbl="node4" presStyleIdx="9" presStyleCnt="48" custScaleX="155645" custScaleY="97278"/>
      <dgm:spPr/>
      <dgm:t>
        <a:bodyPr/>
        <a:lstStyle/>
        <a:p>
          <a:endParaRPr lang="zh-TW" altLang="en-US"/>
        </a:p>
      </dgm:t>
    </dgm:pt>
    <dgm:pt modelId="{7B958C4D-1708-4670-A279-701CE617817B}" type="pres">
      <dgm:prSet presAssocID="{BB154A4B-AE7D-481B-819E-4DAE804788C7}" presName="hierChild3" presStyleCnt="0"/>
      <dgm:spPr/>
    </dgm:pt>
    <dgm:pt modelId="{4D0737B7-6897-427F-A1E1-0BE6DBD317B6}" type="pres">
      <dgm:prSet presAssocID="{8184CAC5-D531-44EA-9F54-1147C5D30AFD}" presName="Name19" presStyleLbl="parChTrans1D4" presStyleIdx="10" presStyleCnt="48"/>
      <dgm:spPr/>
      <dgm:t>
        <a:bodyPr/>
        <a:lstStyle/>
        <a:p>
          <a:endParaRPr lang="zh-TW" altLang="en-US"/>
        </a:p>
      </dgm:t>
    </dgm:pt>
    <dgm:pt modelId="{A434BAA2-2A6D-4F6E-BA93-F2FCAD5CC157}" type="pres">
      <dgm:prSet presAssocID="{65AF9410-FB44-4BA1-A0F9-98455EC1127B}" presName="Name21" presStyleCnt="0"/>
      <dgm:spPr/>
    </dgm:pt>
    <dgm:pt modelId="{C8C75370-9EF6-435A-AC91-F6FDBFB25B87}" type="pres">
      <dgm:prSet presAssocID="{65AF9410-FB44-4BA1-A0F9-98455EC1127B}" presName="level2Shape" presStyleLbl="node4" presStyleIdx="10" presStyleCnt="48" custScaleX="155645" custScaleY="97278"/>
      <dgm:spPr/>
      <dgm:t>
        <a:bodyPr/>
        <a:lstStyle/>
        <a:p>
          <a:endParaRPr lang="zh-TW" altLang="en-US"/>
        </a:p>
      </dgm:t>
    </dgm:pt>
    <dgm:pt modelId="{23C81491-18DF-4F06-A063-EE152256E85B}" type="pres">
      <dgm:prSet presAssocID="{65AF9410-FB44-4BA1-A0F9-98455EC1127B}" presName="hierChild3" presStyleCnt="0"/>
      <dgm:spPr/>
    </dgm:pt>
    <dgm:pt modelId="{26C7B7B9-B4AA-4ADE-8088-E25D1BCC4F54}" type="pres">
      <dgm:prSet presAssocID="{DF90A682-336C-48F8-89B3-56B1CCADC8ED}" presName="Name19" presStyleLbl="parChTrans1D4" presStyleIdx="11" presStyleCnt="48"/>
      <dgm:spPr/>
      <dgm:t>
        <a:bodyPr/>
        <a:lstStyle/>
        <a:p>
          <a:endParaRPr lang="zh-TW" altLang="en-US"/>
        </a:p>
      </dgm:t>
    </dgm:pt>
    <dgm:pt modelId="{B6B028E1-7C4C-48A8-A4A9-DF9CE2BFDD84}" type="pres">
      <dgm:prSet presAssocID="{A4551EFC-AAB5-4F53-B850-AB35BAB161D4}" presName="Name21" presStyleCnt="0"/>
      <dgm:spPr/>
    </dgm:pt>
    <dgm:pt modelId="{78962554-71CD-40AC-AC8D-39F4CFB81F70}" type="pres">
      <dgm:prSet presAssocID="{A4551EFC-AAB5-4F53-B850-AB35BAB161D4}" presName="level2Shape" presStyleLbl="node4" presStyleIdx="11" presStyleCnt="48" custScaleX="155645" custScaleY="97278"/>
      <dgm:spPr/>
      <dgm:t>
        <a:bodyPr/>
        <a:lstStyle/>
        <a:p>
          <a:endParaRPr lang="zh-TW" altLang="en-US"/>
        </a:p>
      </dgm:t>
    </dgm:pt>
    <dgm:pt modelId="{DF4265CC-96C8-4EC0-A97D-FBBAE1F9501A}" type="pres">
      <dgm:prSet presAssocID="{A4551EFC-AAB5-4F53-B850-AB35BAB161D4}" presName="hierChild3" presStyleCnt="0"/>
      <dgm:spPr/>
    </dgm:pt>
    <dgm:pt modelId="{450F6B89-014F-4436-B48C-C9C3FC5D5B02}" type="pres">
      <dgm:prSet presAssocID="{E39F381C-3C43-475A-B9A1-1CD5C6930160}" presName="Name19" presStyleLbl="parChTrans1D4" presStyleIdx="12" presStyleCnt="48"/>
      <dgm:spPr/>
      <dgm:t>
        <a:bodyPr/>
        <a:lstStyle/>
        <a:p>
          <a:endParaRPr lang="zh-TW" altLang="en-US"/>
        </a:p>
      </dgm:t>
    </dgm:pt>
    <dgm:pt modelId="{E4F744E3-FF36-4DFA-9492-BD1F61D26807}" type="pres">
      <dgm:prSet presAssocID="{DAC696A4-D6F3-4EFF-BC70-D87BF666C39B}" presName="Name21" presStyleCnt="0"/>
      <dgm:spPr/>
    </dgm:pt>
    <dgm:pt modelId="{58E8E1C9-E52A-4DFA-8A05-CBF090BAD905}" type="pres">
      <dgm:prSet presAssocID="{DAC696A4-D6F3-4EFF-BC70-D87BF666C39B}" presName="level2Shape" presStyleLbl="node4" presStyleIdx="12" presStyleCnt="48" custScaleX="155645" custScaleY="97278"/>
      <dgm:spPr/>
      <dgm:t>
        <a:bodyPr/>
        <a:lstStyle/>
        <a:p>
          <a:endParaRPr lang="zh-TW" altLang="en-US"/>
        </a:p>
      </dgm:t>
    </dgm:pt>
    <dgm:pt modelId="{E47ACF22-3EDA-497F-8D31-104FA21E295D}" type="pres">
      <dgm:prSet presAssocID="{DAC696A4-D6F3-4EFF-BC70-D87BF666C39B}" presName="hierChild3" presStyleCnt="0"/>
      <dgm:spPr/>
    </dgm:pt>
    <dgm:pt modelId="{AB962F5A-2070-4165-9E68-79FE0CB5B4ED}" type="pres">
      <dgm:prSet presAssocID="{01AC5846-215C-424E-8F1F-E9EFAD7D734F}" presName="Name19" presStyleLbl="parChTrans1D4" presStyleIdx="13" presStyleCnt="48"/>
      <dgm:spPr/>
      <dgm:t>
        <a:bodyPr/>
        <a:lstStyle/>
        <a:p>
          <a:endParaRPr lang="zh-TW" altLang="en-US"/>
        </a:p>
      </dgm:t>
    </dgm:pt>
    <dgm:pt modelId="{F18D1B0B-1FE5-4B85-ADDD-60077316A46E}" type="pres">
      <dgm:prSet presAssocID="{2E91364C-5B45-4647-AA29-F7E1B2F3DFAB}" presName="Name21" presStyleCnt="0"/>
      <dgm:spPr/>
    </dgm:pt>
    <dgm:pt modelId="{706D78DB-EC20-4FAE-94C9-D16F67A9F27E}" type="pres">
      <dgm:prSet presAssocID="{2E91364C-5B45-4647-AA29-F7E1B2F3DFAB}" presName="level2Shape" presStyleLbl="node4" presStyleIdx="13" presStyleCnt="48" custScaleX="155645" custScaleY="97278"/>
      <dgm:spPr/>
      <dgm:t>
        <a:bodyPr/>
        <a:lstStyle/>
        <a:p>
          <a:endParaRPr lang="zh-TW" altLang="en-US"/>
        </a:p>
      </dgm:t>
    </dgm:pt>
    <dgm:pt modelId="{2E1922FA-3083-4062-8924-48C8197295E2}" type="pres">
      <dgm:prSet presAssocID="{2E91364C-5B45-4647-AA29-F7E1B2F3DFAB}" presName="hierChild3" presStyleCnt="0"/>
      <dgm:spPr/>
    </dgm:pt>
    <dgm:pt modelId="{4A02AC71-F321-4DC6-BB1C-31CE843AFAE9}" type="pres">
      <dgm:prSet presAssocID="{CA69B96D-4811-44AE-A8EE-ED1980A14877}" presName="Name19" presStyleLbl="parChTrans1D4" presStyleIdx="14" presStyleCnt="48"/>
      <dgm:spPr/>
      <dgm:t>
        <a:bodyPr/>
        <a:lstStyle/>
        <a:p>
          <a:endParaRPr lang="zh-TW" altLang="en-US"/>
        </a:p>
      </dgm:t>
    </dgm:pt>
    <dgm:pt modelId="{155D0E40-005D-44ED-A7C4-624F50D05690}" type="pres">
      <dgm:prSet presAssocID="{7A9FCE8E-6F71-4E68-AAC5-BCB59C025CE1}" presName="Name21" presStyleCnt="0"/>
      <dgm:spPr/>
    </dgm:pt>
    <dgm:pt modelId="{6F3BE95F-C1DC-4FCA-879D-C1F076CD7B9B}" type="pres">
      <dgm:prSet presAssocID="{7A9FCE8E-6F71-4E68-AAC5-BCB59C025CE1}" presName="level2Shape" presStyleLbl="node4" presStyleIdx="14" presStyleCnt="48" custScaleX="155645" custScaleY="97278"/>
      <dgm:spPr/>
      <dgm:t>
        <a:bodyPr/>
        <a:lstStyle/>
        <a:p>
          <a:endParaRPr lang="zh-TW" altLang="en-US"/>
        </a:p>
      </dgm:t>
    </dgm:pt>
    <dgm:pt modelId="{7F75FD5A-77BD-4F18-A510-028CA1C0A269}" type="pres">
      <dgm:prSet presAssocID="{7A9FCE8E-6F71-4E68-AAC5-BCB59C025CE1}" presName="hierChild3" presStyleCnt="0"/>
      <dgm:spPr/>
    </dgm:pt>
    <dgm:pt modelId="{B4885EE1-2896-404E-8E58-603701AFC34F}" type="pres">
      <dgm:prSet presAssocID="{C12CCDF9-C63B-48F3-ABDB-E593CF2807AC}" presName="Name19" presStyleLbl="parChTrans1D4" presStyleIdx="15" presStyleCnt="48"/>
      <dgm:spPr/>
      <dgm:t>
        <a:bodyPr/>
        <a:lstStyle/>
        <a:p>
          <a:endParaRPr lang="zh-TW" altLang="en-US"/>
        </a:p>
      </dgm:t>
    </dgm:pt>
    <dgm:pt modelId="{4DEE82B8-EF20-4982-B831-33889F93582E}" type="pres">
      <dgm:prSet presAssocID="{98F2B27F-067D-4A10-AC75-15CAB53EF7F4}" presName="Name21" presStyleCnt="0"/>
      <dgm:spPr/>
    </dgm:pt>
    <dgm:pt modelId="{EE630E72-43CC-456F-8033-338220885C86}" type="pres">
      <dgm:prSet presAssocID="{98F2B27F-067D-4A10-AC75-15CAB53EF7F4}" presName="level2Shape" presStyleLbl="node4" presStyleIdx="15" presStyleCnt="48" custScaleX="155645" custScaleY="97278"/>
      <dgm:spPr/>
      <dgm:t>
        <a:bodyPr/>
        <a:lstStyle/>
        <a:p>
          <a:endParaRPr lang="zh-TW" altLang="en-US"/>
        </a:p>
      </dgm:t>
    </dgm:pt>
    <dgm:pt modelId="{2D0EC524-52D5-44AA-BAF6-37B98840ED97}" type="pres">
      <dgm:prSet presAssocID="{98F2B27F-067D-4A10-AC75-15CAB53EF7F4}" presName="hierChild3" presStyleCnt="0"/>
      <dgm:spPr/>
    </dgm:pt>
    <dgm:pt modelId="{8E2DD563-FCBE-4AFA-9133-87BDE30F4F24}" type="pres">
      <dgm:prSet presAssocID="{B11E4378-BCEF-4B83-A195-CFEF68B0A416}" presName="Name19" presStyleLbl="parChTrans1D3" presStyleIdx="2" presStyleCnt="6"/>
      <dgm:spPr/>
      <dgm:t>
        <a:bodyPr/>
        <a:lstStyle/>
        <a:p>
          <a:endParaRPr lang="zh-TW" altLang="en-US"/>
        </a:p>
      </dgm:t>
    </dgm:pt>
    <dgm:pt modelId="{FCD5599D-2B95-4DF8-BFEB-0795BBFBA1E6}" type="pres">
      <dgm:prSet presAssocID="{080153F8-A78E-4CB4-83F5-374AF75ACF8B}" presName="Name21" presStyleCnt="0"/>
      <dgm:spPr/>
    </dgm:pt>
    <dgm:pt modelId="{E59DD92A-9343-4022-9B16-07498CBDE54C}" type="pres">
      <dgm:prSet presAssocID="{080153F8-A78E-4CB4-83F5-374AF75ACF8B}" presName="level2Shape" presStyleLbl="node3" presStyleIdx="2" presStyleCnt="6" custScaleX="155645" custScaleY="97278"/>
      <dgm:spPr/>
      <dgm:t>
        <a:bodyPr/>
        <a:lstStyle/>
        <a:p>
          <a:endParaRPr lang="zh-TW" altLang="en-US"/>
        </a:p>
      </dgm:t>
    </dgm:pt>
    <dgm:pt modelId="{634BA143-3B49-4B3F-9F56-D9FD5318740A}" type="pres">
      <dgm:prSet presAssocID="{080153F8-A78E-4CB4-83F5-374AF75ACF8B}" presName="hierChild3" presStyleCnt="0"/>
      <dgm:spPr/>
    </dgm:pt>
    <dgm:pt modelId="{C59D0B21-9088-4D64-A60B-06F7BE320145}" type="pres">
      <dgm:prSet presAssocID="{10F428A7-44EB-417D-8422-8F1B0B8EC4E8}" presName="Name19" presStyleLbl="parChTrans1D4" presStyleIdx="16" presStyleCnt="48"/>
      <dgm:spPr/>
      <dgm:t>
        <a:bodyPr/>
        <a:lstStyle/>
        <a:p>
          <a:endParaRPr lang="zh-TW" altLang="en-US"/>
        </a:p>
      </dgm:t>
    </dgm:pt>
    <dgm:pt modelId="{195EC2BB-FD33-4965-A986-09B48A1BC803}" type="pres">
      <dgm:prSet presAssocID="{421998ED-380F-49DA-BBBC-36D0646B4A01}" presName="Name21" presStyleCnt="0"/>
      <dgm:spPr/>
    </dgm:pt>
    <dgm:pt modelId="{72BF717B-8A24-44E2-AF74-C3C3FC20D7BF}" type="pres">
      <dgm:prSet presAssocID="{421998ED-380F-49DA-BBBC-36D0646B4A01}" presName="level2Shape" presStyleLbl="node4" presStyleIdx="16" presStyleCnt="48" custScaleX="155645" custScaleY="97278"/>
      <dgm:spPr/>
      <dgm:t>
        <a:bodyPr/>
        <a:lstStyle/>
        <a:p>
          <a:endParaRPr lang="zh-TW" altLang="en-US"/>
        </a:p>
      </dgm:t>
    </dgm:pt>
    <dgm:pt modelId="{0AFE7C10-9486-4DFC-A60B-5B66125CFD09}" type="pres">
      <dgm:prSet presAssocID="{421998ED-380F-49DA-BBBC-36D0646B4A01}" presName="hierChild3" presStyleCnt="0"/>
      <dgm:spPr/>
    </dgm:pt>
    <dgm:pt modelId="{073CDD96-5E00-4159-B12C-C02158E03FEE}" type="pres">
      <dgm:prSet presAssocID="{F2309A7F-F1EE-4A7B-8730-C84D1DF54601}" presName="Name19" presStyleLbl="parChTrans1D4" presStyleIdx="17" presStyleCnt="48"/>
      <dgm:spPr/>
      <dgm:t>
        <a:bodyPr/>
        <a:lstStyle/>
        <a:p>
          <a:endParaRPr lang="zh-TW" altLang="en-US"/>
        </a:p>
      </dgm:t>
    </dgm:pt>
    <dgm:pt modelId="{AAF3D7F8-31F2-4D5E-8A24-138627934F35}" type="pres">
      <dgm:prSet presAssocID="{A104310E-3B66-4314-B32C-E03AEE535AB6}" presName="Name21" presStyleCnt="0"/>
      <dgm:spPr/>
    </dgm:pt>
    <dgm:pt modelId="{79451824-545A-4303-8424-D84BCD596789}" type="pres">
      <dgm:prSet presAssocID="{A104310E-3B66-4314-B32C-E03AEE535AB6}" presName="level2Shape" presStyleLbl="node4" presStyleIdx="17" presStyleCnt="48" custScaleX="155645" custScaleY="97278"/>
      <dgm:spPr/>
      <dgm:t>
        <a:bodyPr/>
        <a:lstStyle/>
        <a:p>
          <a:endParaRPr lang="zh-TW" altLang="en-US"/>
        </a:p>
      </dgm:t>
    </dgm:pt>
    <dgm:pt modelId="{8B236B3F-876B-42EE-BCAF-2888003BFCF1}" type="pres">
      <dgm:prSet presAssocID="{A104310E-3B66-4314-B32C-E03AEE535AB6}" presName="hierChild3" presStyleCnt="0"/>
      <dgm:spPr/>
    </dgm:pt>
    <dgm:pt modelId="{D7A947DF-F643-4A71-9317-F5D41228DE9E}" type="pres">
      <dgm:prSet presAssocID="{39196AE4-3BA4-428D-86A7-9FEC021F6431}" presName="Name19" presStyleLbl="parChTrans1D4" presStyleIdx="18" presStyleCnt="48"/>
      <dgm:spPr/>
      <dgm:t>
        <a:bodyPr/>
        <a:lstStyle/>
        <a:p>
          <a:endParaRPr lang="zh-TW" altLang="en-US"/>
        </a:p>
      </dgm:t>
    </dgm:pt>
    <dgm:pt modelId="{46EE9774-6D5F-4D89-A135-02F20226D825}" type="pres">
      <dgm:prSet presAssocID="{8B481198-1F3F-4E4F-979B-FBB1F8D9319D}" presName="Name21" presStyleCnt="0"/>
      <dgm:spPr/>
    </dgm:pt>
    <dgm:pt modelId="{C6D9CF99-6E3E-470B-A9FA-F17E002FCDBB}" type="pres">
      <dgm:prSet presAssocID="{8B481198-1F3F-4E4F-979B-FBB1F8D9319D}" presName="level2Shape" presStyleLbl="node4" presStyleIdx="18" presStyleCnt="48" custScaleX="155645" custScaleY="97278"/>
      <dgm:spPr/>
      <dgm:t>
        <a:bodyPr/>
        <a:lstStyle/>
        <a:p>
          <a:endParaRPr lang="zh-TW" altLang="en-US"/>
        </a:p>
      </dgm:t>
    </dgm:pt>
    <dgm:pt modelId="{AC4B4117-ADE9-420B-9B5A-FA32D966BA26}" type="pres">
      <dgm:prSet presAssocID="{8B481198-1F3F-4E4F-979B-FBB1F8D9319D}" presName="hierChild3" presStyleCnt="0"/>
      <dgm:spPr/>
    </dgm:pt>
    <dgm:pt modelId="{56DAE37C-EA5F-46D4-B0CB-B27920C1D593}" type="pres">
      <dgm:prSet presAssocID="{80EEF1CE-4B09-453A-A5AB-B48E0669056C}" presName="Name19" presStyleLbl="parChTrans1D4" presStyleIdx="19" presStyleCnt="48"/>
      <dgm:spPr/>
      <dgm:t>
        <a:bodyPr/>
        <a:lstStyle/>
        <a:p>
          <a:endParaRPr lang="zh-TW" altLang="en-US"/>
        </a:p>
      </dgm:t>
    </dgm:pt>
    <dgm:pt modelId="{72F5D342-0B74-4BF8-841F-C1EDADEBD6AC}" type="pres">
      <dgm:prSet presAssocID="{BA0B2BCF-F8FE-4FF5-9880-250ADFF04F2F}" presName="Name21" presStyleCnt="0"/>
      <dgm:spPr/>
    </dgm:pt>
    <dgm:pt modelId="{D8834936-8451-4E60-9EBB-6198FF2D078C}" type="pres">
      <dgm:prSet presAssocID="{BA0B2BCF-F8FE-4FF5-9880-250ADFF04F2F}" presName="level2Shape" presStyleLbl="node4" presStyleIdx="19" presStyleCnt="48" custScaleX="155645" custScaleY="97278"/>
      <dgm:spPr/>
      <dgm:t>
        <a:bodyPr/>
        <a:lstStyle/>
        <a:p>
          <a:endParaRPr lang="zh-TW" altLang="en-US"/>
        </a:p>
      </dgm:t>
    </dgm:pt>
    <dgm:pt modelId="{C4EDD608-3A2C-4A46-A9FF-EA3FE58EAE6E}" type="pres">
      <dgm:prSet presAssocID="{BA0B2BCF-F8FE-4FF5-9880-250ADFF04F2F}" presName="hierChild3" presStyleCnt="0"/>
      <dgm:spPr/>
    </dgm:pt>
    <dgm:pt modelId="{A5D72B97-F7A1-4FEE-92C2-3508322063A3}" type="pres">
      <dgm:prSet presAssocID="{67EC7663-8AD6-43D5-A83A-62C362C69A83}" presName="Name19" presStyleLbl="parChTrans1D4" presStyleIdx="20" presStyleCnt="48"/>
      <dgm:spPr/>
      <dgm:t>
        <a:bodyPr/>
        <a:lstStyle/>
        <a:p>
          <a:endParaRPr lang="zh-TW" altLang="en-US"/>
        </a:p>
      </dgm:t>
    </dgm:pt>
    <dgm:pt modelId="{31FE7600-A329-44F7-B4E0-FAC6407A3D6B}" type="pres">
      <dgm:prSet presAssocID="{F20980D5-EE7D-44E0-A503-3A9A93373178}" presName="Name21" presStyleCnt="0"/>
      <dgm:spPr/>
    </dgm:pt>
    <dgm:pt modelId="{B921AD6C-1401-44D2-AE3F-410E49BF6079}" type="pres">
      <dgm:prSet presAssocID="{F20980D5-EE7D-44E0-A503-3A9A93373178}" presName="level2Shape" presStyleLbl="node4" presStyleIdx="20" presStyleCnt="48" custScaleX="155645" custScaleY="97278"/>
      <dgm:spPr/>
      <dgm:t>
        <a:bodyPr/>
        <a:lstStyle/>
        <a:p>
          <a:endParaRPr lang="zh-TW" altLang="en-US"/>
        </a:p>
      </dgm:t>
    </dgm:pt>
    <dgm:pt modelId="{5FD77B16-CA6C-4330-B9A6-0D6AE2F8227D}" type="pres">
      <dgm:prSet presAssocID="{F20980D5-EE7D-44E0-A503-3A9A93373178}" presName="hierChild3" presStyleCnt="0"/>
      <dgm:spPr/>
    </dgm:pt>
    <dgm:pt modelId="{AF055443-E1E6-4F2A-B226-40036DCED9F0}" type="pres">
      <dgm:prSet presAssocID="{06B09A6D-38F0-4C19-91EB-04BF5A3F7E91}" presName="Name19" presStyleLbl="parChTrans1D4" presStyleIdx="21" presStyleCnt="48"/>
      <dgm:spPr/>
      <dgm:t>
        <a:bodyPr/>
        <a:lstStyle/>
        <a:p>
          <a:endParaRPr lang="zh-TW" altLang="en-US"/>
        </a:p>
      </dgm:t>
    </dgm:pt>
    <dgm:pt modelId="{24153E6E-BAE6-4A1E-830B-D4FB1E2A9C5A}" type="pres">
      <dgm:prSet presAssocID="{CB472E98-6659-4AE2-8122-F258623AEE9D}" presName="Name21" presStyleCnt="0"/>
      <dgm:spPr/>
    </dgm:pt>
    <dgm:pt modelId="{77A16A8A-7B18-4A1F-AAED-E91F02D03280}" type="pres">
      <dgm:prSet presAssocID="{CB472E98-6659-4AE2-8122-F258623AEE9D}" presName="level2Shape" presStyleLbl="node4" presStyleIdx="21" presStyleCnt="48" custScaleX="155645" custScaleY="97278"/>
      <dgm:spPr/>
      <dgm:t>
        <a:bodyPr/>
        <a:lstStyle/>
        <a:p>
          <a:endParaRPr lang="zh-TW" altLang="en-US"/>
        </a:p>
      </dgm:t>
    </dgm:pt>
    <dgm:pt modelId="{B073D2C0-5F2C-4DBE-A78E-0D6E89049CD6}" type="pres">
      <dgm:prSet presAssocID="{CB472E98-6659-4AE2-8122-F258623AEE9D}" presName="hierChild3" presStyleCnt="0"/>
      <dgm:spPr/>
    </dgm:pt>
    <dgm:pt modelId="{9C6F44F9-2D64-4CDA-B814-353A931D35B8}" type="pres">
      <dgm:prSet presAssocID="{F0DBBA48-0480-4462-AA09-FCAE699F47F3}" presName="Name19" presStyleLbl="parChTrans1D4" presStyleIdx="22" presStyleCnt="48"/>
      <dgm:spPr/>
      <dgm:t>
        <a:bodyPr/>
        <a:lstStyle/>
        <a:p>
          <a:endParaRPr lang="zh-TW" altLang="en-US"/>
        </a:p>
      </dgm:t>
    </dgm:pt>
    <dgm:pt modelId="{8FA3E289-D817-4609-95AA-12AE73C5631F}" type="pres">
      <dgm:prSet presAssocID="{21328D11-025C-4D5B-9A48-18FA6FDF453E}" presName="Name21" presStyleCnt="0"/>
      <dgm:spPr/>
    </dgm:pt>
    <dgm:pt modelId="{707012A6-2F81-4640-9A4E-BC50D4544F94}" type="pres">
      <dgm:prSet presAssocID="{21328D11-025C-4D5B-9A48-18FA6FDF453E}" presName="level2Shape" presStyleLbl="node4" presStyleIdx="22" presStyleCnt="48" custScaleX="155645" custScaleY="97278"/>
      <dgm:spPr/>
      <dgm:t>
        <a:bodyPr/>
        <a:lstStyle/>
        <a:p>
          <a:endParaRPr lang="zh-TW" altLang="en-US"/>
        </a:p>
      </dgm:t>
    </dgm:pt>
    <dgm:pt modelId="{832A69DB-B608-4516-89DB-0378B3BC8222}" type="pres">
      <dgm:prSet presAssocID="{21328D11-025C-4D5B-9A48-18FA6FDF453E}" presName="hierChild3" presStyleCnt="0"/>
      <dgm:spPr/>
    </dgm:pt>
    <dgm:pt modelId="{63065E9C-2B3B-4B03-B904-26CB90526FD1}" type="pres">
      <dgm:prSet presAssocID="{9D8DE1F9-5763-4F8F-84B9-7D7CD168F6B1}" presName="Name19" presStyleLbl="parChTrans1D4" presStyleIdx="23" presStyleCnt="48"/>
      <dgm:spPr/>
      <dgm:t>
        <a:bodyPr/>
        <a:lstStyle/>
        <a:p>
          <a:endParaRPr lang="zh-TW" altLang="en-US"/>
        </a:p>
      </dgm:t>
    </dgm:pt>
    <dgm:pt modelId="{1010C7D9-8181-49E4-AB2B-042C6B5B5366}" type="pres">
      <dgm:prSet presAssocID="{BD0DEC47-A832-4B7D-ACE9-31EF62D8AA4F}" presName="Name21" presStyleCnt="0"/>
      <dgm:spPr/>
    </dgm:pt>
    <dgm:pt modelId="{3DEA9250-E154-42C5-997F-32A0B320726D}" type="pres">
      <dgm:prSet presAssocID="{BD0DEC47-A832-4B7D-ACE9-31EF62D8AA4F}" presName="level2Shape" presStyleLbl="node4" presStyleIdx="23" presStyleCnt="48" custScaleX="155645" custScaleY="97278"/>
      <dgm:spPr/>
      <dgm:t>
        <a:bodyPr/>
        <a:lstStyle/>
        <a:p>
          <a:endParaRPr lang="zh-TW" altLang="en-US"/>
        </a:p>
      </dgm:t>
    </dgm:pt>
    <dgm:pt modelId="{AE70FD09-7DC7-41C9-AECD-76B8D1E4769F}" type="pres">
      <dgm:prSet presAssocID="{BD0DEC47-A832-4B7D-ACE9-31EF62D8AA4F}" presName="hierChild3" presStyleCnt="0"/>
      <dgm:spPr/>
    </dgm:pt>
    <dgm:pt modelId="{7EBCA0B3-F531-4C1B-9930-708C07A48EF6}" type="pres">
      <dgm:prSet presAssocID="{DDE53C97-1C41-47BC-84DD-BF77490B7902}" presName="Name19" presStyleLbl="parChTrans1D3" presStyleIdx="3" presStyleCnt="6"/>
      <dgm:spPr/>
      <dgm:t>
        <a:bodyPr/>
        <a:lstStyle/>
        <a:p>
          <a:endParaRPr lang="zh-TW" altLang="en-US"/>
        </a:p>
      </dgm:t>
    </dgm:pt>
    <dgm:pt modelId="{642C2F34-4FB7-4483-ABAF-73AB8CD4A64C}" type="pres">
      <dgm:prSet presAssocID="{CD0699CA-1D8C-4078-8367-95704F5C2944}" presName="Name21" presStyleCnt="0"/>
      <dgm:spPr/>
    </dgm:pt>
    <dgm:pt modelId="{64966C86-A395-4910-B3F4-A9ED2B966A35}" type="pres">
      <dgm:prSet presAssocID="{CD0699CA-1D8C-4078-8367-95704F5C2944}" presName="level2Shape" presStyleLbl="node3" presStyleIdx="3" presStyleCnt="6" custScaleX="155645" custScaleY="97278"/>
      <dgm:spPr/>
      <dgm:t>
        <a:bodyPr/>
        <a:lstStyle/>
        <a:p>
          <a:endParaRPr lang="zh-TW" altLang="en-US"/>
        </a:p>
      </dgm:t>
    </dgm:pt>
    <dgm:pt modelId="{FFECAB42-B9B0-46BF-8AFB-E042E7A76E03}" type="pres">
      <dgm:prSet presAssocID="{CD0699CA-1D8C-4078-8367-95704F5C2944}" presName="hierChild3" presStyleCnt="0"/>
      <dgm:spPr/>
    </dgm:pt>
    <dgm:pt modelId="{7C0BA772-8562-4EEB-8221-6DBE12A0B787}" type="pres">
      <dgm:prSet presAssocID="{1041E3EF-6C37-4046-BCC9-7566B618CF97}" presName="Name19" presStyleLbl="parChTrans1D4" presStyleIdx="24" presStyleCnt="48"/>
      <dgm:spPr/>
      <dgm:t>
        <a:bodyPr/>
        <a:lstStyle/>
        <a:p>
          <a:endParaRPr lang="zh-TW" altLang="en-US"/>
        </a:p>
      </dgm:t>
    </dgm:pt>
    <dgm:pt modelId="{16EA0AC2-DFE2-47CA-8BE2-75D53E8587BB}" type="pres">
      <dgm:prSet presAssocID="{6BA81713-91DD-495E-B86C-36DF7585C876}" presName="Name21" presStyleCnt="0"/>
      <dgm:spPr/>
    </dgm:pt>
    <dgm:pt modelId="{3A64E146-42E7-497B-A0C3-B11FA8987514}" type="pres">
      <dgm:prSet presAssocID="{6BA81713-91DD-495E-B86C-36DF7585C876}" presName="level2Shape" presStyleLbl="node4" presStyleIdx="24" presStyleCnt="48" custScaleX="155645" custScaleY="97278"/>
      <dgm:spPr/>
      <dgm:t>
        <a:bodyPr/>
        <a:lstStyle/>
        <a:p>
          <a:endParaRPr lang="zh-TW" altLang="en-US"/>
        </a:p>
      </dgm:t>
    </dgm:pt>
    <dgm:pt modelId="{D92D08E2-C534-458A-BF94-EB028CEFEBB7}" type="pres">
      <dgm:prSet presAssocID="{6BA81713-91DD-495E-B86C-36DF7585C876}" presName="hierChild3" presStyleCnt="0"/>
      <dgm:spPr/>
    </dgm:pt>
    <dgm:pt modelId="{955078EB-175B-440D-83F0-6B6A1EA00297}" type="pres">
      <dgm:prSet presAssocID="{60480840-2AE4-4B2A-BBB3-458D48A8E137}" presName="Name19" presStyleLbl="parChTrans1D4" presStyleIdx="25" presStyleCnt="48"/>
      <dgm:spPr/>
      <dgm:t>
        <a:bodyPr/>
        <a:lstStyle/>
        <a:p>
          <a:endParaRPr lang="zh-TW" altLang="en-US"/>
        </a:p>
      </dgm:t>
    </dgm:pt>
    <dgm:pt modelId="{B8268891-0D65-4805-A25D-9499F8F81901}" type="pres">
      <dgm:prSet presAssocID="{980D8A6B-F0EA-4B33-98AE-1F8B994D7EDF}" presName="Name21" presStyleCnt="0"/>
      <dgm:spPr/>
    </dgm:pt>
    <dgm:pt modelId="{36D38606-3B1B-459A-9CA8-1D7B48B046B8}" type="pres">
      <dgm:prSet presAssocID="{980D8A6B-F0EA-4B33-98AE-1F8B994D7EDF}" presName="level2Shape" presStyleLbl="node4" presStyleIdx="25" presStyleCnt="48" custScaleX="155645" custScaleY="97278"/>
      <dgm:spPr/>
      <dgm:t>
        <a:bodyPr/>
        <a:lstStyle/>
        <a:p>
          <a:endParaRPr lang="zh-TW" altLang="en-US"/>
        </a:p>
      </dgm:t>
    </dgm:pt>
    <dgm:pt modelId="{AD0A295C-C398-44E3-B718-DAD2D553E6D1}" type="pres">
      <dgm:prSet presAssocID="{980D8A6B-F0EA-4B33-98AE-1F8B994D7EDF}" presName="hierChild3" presStyleCnt="0"/>
      <dgm:spPr/>
    </dgm:pt>
    <dgm:pt modelId="{A0789BEE-ABB4-434B-A720-5461F2D396DB}" type="pres">
      <dgm:prSet presAssocID="{2CEFC3D3-EE6B-4972-88E2-46D28895184C}" presName="Name19" presStyleLbl="parChTrans1D4" presStyleIdx="26" presStyleCnt="48"/>
      <dgm:spPr/>
      <dgm:t>
        <a:bodyPr/>
        <a:lstStyle/>
        <a:p>
          <a:endParaRPr lang="zh-TW" altLang="en-US"/>
        </a:p>
      </dgm:t>
    </dgm:pt>
    <dgm:pt modelId="{F1867F97-6B70-4CDA-A63C-1EC8B595DBB3}" type="pres">
      <dgm:prSet presAssocID="{7E7D1F24-BB1C-490D-82E0-22A19C6DD627}" presName="Name21" presStyleCnt="0"/>
      <dgm:spPr/>
    </dgm:pt>
    <dgm:pt modelId="{3533FF4B-3585-46A9-9F2F-8304AC5C091D}" type="pres">
      <dgm:prSet presAssocID="{7E7D1F24-BB1C-490D-82E0-22A19C6DD627}" presName="level2Shape" presStyleLbl="node4" presStyleIdx="26" presStyleCnt="48" custScaleX="155645" custScaleY="97278"/>
      <dgm:spPr/>
      <dgm:t>
        <a:bodyPr/>
        <a:lstStyle/>
        <a:p>
          <a:endParaRPr lang="zh-TW" altLang="en-US"/>
        </a:p>
      </dgm:t>
    </dgm:pt>
    <dgm:pt modelId="{FAB17523-478F-48EB-BDF6-E03F3A04ED3F}" type="pres">
      <dgm:prSet presAssocID="{7E7D1F24-BB1C-490D-82E0-22A19C6DD627}" presName="hierChild3" presStyleCnt="0"/>
      <dgm:spPr/>
    </dgm:pt>
    <dgm:pt modelId="{38985764-8527-4321-92E7-937995B3CA4E}" type="pres">
      <dgm:prSet presAssocID="{538AC236-0D33-423C-A9A4-30BCD359D664}" presName="Name19" presStyleLbl="parChTrans1D4" presStyleIdx="27" presStyleCnt="48"/>
      <dgm:spPr/>
      <dgm:t>
        <a:bodyPr/>
        <a:lstStyle/>
        <a:p>
          <a:endParaRPr lang="zh-TW" altLang="en-US"/>
        </a:p>
      </dgm:t>
    </dgm:pt>
    <dgm:pt modelId="{01A5B9FD-F5C8-4FEA-848A-D88E03A1142F}" type="pres">
      <dgm:prSet presAssocID="{51ED8CAB-65E3-4131-8FDF-A775587B1379}" presName="Name21" presStyleCnt="0"/>
      <dgm:spPr/>
    </dgm:pt>
    <dgm:pt modelId="{4CA9FF31-8470-4344-8886-0F6EB25176FC}" type="pres">
      <dgm:prSet presAssocID="{51ED8CAB-65E3-4131-8FDF-A775587B1379}" presName="level2Shape" presStyleLbl="node4" presStyleIdx="27" presStyleCnt="48" custScaleX="155645" custScaleY="97278"/>
      <dgm:spPr/>
      <dgm:t>
        <a:bodyPr/>
        <a:lstStyle/>
        <a:p>
          <a:endParaRPr lang="zh-TW" altLang="en-US"/>
        </a:p>
      </dgm:t>
    </dgm:pt>
    <dgm:pt modelId="{90AB398D-B824-4D01-9E65-BAF493264632}" type="pres">
      <dgm:prSet presAssocID="{51ED8CAB-65E3-4131-8FDF-A775587B1379}" presName="hierChild3" presStyleCnt="0"/>
      <dgm:spPr/>
    </dgm:pt>
    <dgm:pt modelId="{0DCCAE1F-DA27-4B7B-8812-1B8F55E7A231}" type="pres">
      <dgm:prSet presAssocID="{1113DFB9-79DE-4C7E-8CAB-5DBE689F4D09}" presName="Name19" presStyleLbl="parChTrans1D4" presStyleIdx="28" presStyleCnt="48"/>
      <dgm:spPr/>
      <dgm:t>
        <a:bodyPr/>
        <a:lstStyle/>
        <a:p>
          <a:endParaRPr lang="zh-TW" altLang="en-US"/>
        </a:p>
      </dgm:t>
    </dgm:pt>
    <dgm:pt modelId="{AC2485B9-9843-4A4E-A442-CAC3DF76B7F3}" type="pres">
      <dgm:prSet presAssocID="{8B96E594-A44B-49AC-BBF7-F7A1244CFCA7}" presName="Name21" presStyleCnt="0"/>
      <dgm:spPr/>
    </dgm:pt>
    <dgm:pt modelId="{67E4BCF2-49BD-4182-ABDC-B0991004F16C}" type="pres">
      <dgm:prSet presAssocID="{8B96E594-A44B-49AC-BBF7-F7A1244CFCA7}" presName="level2Shape" presStyleLbl="node4" presStyleIdx="28" presStyleCnt="48" custScaleX="155645" custScaleY="97278"/>
      <dgm:spPr/>
      <dgm:t>
        <a:bodyPr/>
        <a:lstStyle/>
        <a:p>
          <a:endParaRPr lang="zh-TW" altLang="en-US"/>
        </a:p>
      </dgm:t>
    </dgm:pt>
    <dgm:pt modelId="{6DEC7163-A7F1-4ECC-8795-6376C757954B}" type="pres">
      <dgm:prSet presAssocID="{8B96E594-A44B-49AC-BBF7-F7A1244CFCA7}" presName="hierChild3" presStyleCnt="0"/>
      <dgm:spPr/>
    </dgm:pt>
    <dgm:pt modelId="{B225F690-504D-4268-8C60-6716C88CD235}" type="pres">
      <dgm:prSet presAssocID="{5643F714-0BE8-43F1-BEC6-067BEC5811A5}" presName="Name19" presStyleLbl="parChTrans1D4" presStyleIdx="29" presStyleCnt="48"/>
      <dgm:spPr/>
      <dgm:t>
        <a:bodyPr/>
        <a:lstStyle/>
        <a:p>
          <a:endParaRPr lang="zh-TW" altLang="en-US"/>
        </a:p>
      </dgm:t>
    </dgm:pt>
    <dgm:pt modelId="{7BAF76E4-F6EB-4422-B071-D37E7F42D4D5}" type="pres">
      <dgm:prSet presAssocID="{27041F3C-ECB2-4349-AED8-03B3AEBFC354}" presName="Name21" presStyleCnt="0"/>
      <dgm:spPr/>
    </dgm:pt>
    <dgm:pt modelId="{22F498E3-7989-4953-AF98-7D44235A545E}" type="pres">
      <dgm:prSet presAssocID="{27041F3C-ECB2-4349-AED8-03B3AEBFC354}" presName="level2Shape" presStyleLbl="node4" presStyleIdx="29" presStyleCnt="48" custScaleX="155645" custScaleY="97278"/>
      <dgm:spPr/>
      <dgm:t>
        <a:bodyPr/>
        <a:lstStyle/>
        <a:p>
          <a:endParaRPr lang="zh-TW" altLang="en-US"/>
        </a:p>
      </dgm:t>
    </dgm:pt>
    <dgm:pt modelId="{93DBF78E-E098-4D25-B835-F0D5F899CF5D}" type="pres">
      <dgm:prSet presAssocID="{27041F3C-ECB2-4349-AED8-03B3AEBFC354}" presName="hierChild3" presStyleCnt="0"/>
      <dgm:spPr/>
    </dgm:pt>
    <dgm:pt modelId="{175AC923-C0CD-4DD0-B598-9213D0D40AC5}" type="pres">
      <dgm:prSet presAssocID="{F710907D-CD77-4163-B827-6E3494FB8858}" presName="Name19" presStyleLbl="parChTrans1D4" presStyleIdx="30" presStyleCnt="48"/>
      <dgm:spPr/>
      <dgm:t>
        <a:bodyPr/>
        <a:lstStyle/>
        <a:p>
          <a:endParaRPr lang="zh-TW" altLang="en-US"/>
        </a:p>
      </dgm:t>
    </dgm:pt>
    <dgm:pt modelId="{2DBBD2F2-43F6-48ED-9C58-17DFD65239A5}" type="pres">
      <dgm:prSet presAssocID="{B1C5FE18-2089-4E7B-A3CC-4700864B8A50}" presName="Name21" presStyleCnt="0"/>
      <dgm:spPr/>
    </dgm:pt>
    <dgm:pt modelId="{722F5CB0-5FB2-4069-B93F-E1B4D2E94CB3}" type="pres">
      <dgm:prSet presAssocID="{B1C5FE18-2089-4E7B-A3CC-4700864B8A50}" presName="level2Shape" presStyleLbl="node4" presStyleIdx="30" presStyleCnt="48" custScaleX="155645" custScaleY="97278"/>
      <dgm:spPr/>
      <dgm:t>
        <a:bodyPr/>
        <a:lstStyle/>
        <a:p>
          <a:endParaRPr lang="zh-TW" altLang="en-US"/>
        </a:p>
      </dgm:t>
    </dgm:pt>
    <dgm:pt modelId="{B4F675E2-A216-4CEB-A076-21B6B0E96E56}" type="pres">
      <dgm:prSet presAssocID="{B1C5FE18-2089-4E7B-A3CC-4700864B8A50}" presName="hierChild3" presStyleCnt="0"/>
      <dgm:spPr/>
    </dgm:pt>
    <dgm:pt modelId="{AD368E23-3E49-44AD-9370-615768EB617F}" type="pres">
      <dgm:prSet presAssocID="{67D5F3AD-6C5C-4187-872B-D86857D6B3AE}" presName="Name19" presStyleLbl="parChTrans1D4" presStyleIdx="31" presStyleCnt="48"/>
      <dgm:spPr/>
      <dgm:t>
        <a:bodyPr/>
        <a:lstStyle/>
        <a:p>
          <a:endParaRPr lang="zh-TW" altLang="en-US"/>
        </a:p>
      </dgm:t>
    </dgm:pt>
    <dgm:pt modelId="{FDFA4987-8311-433E-A9EB-5DA66FE6B288}" type="pres">
      <dgm:prSet presAssocID="{BFDFFD58-9955-4ECC-BD5E-CD70FF0B4B6E}" presName="Name21" presStyleCnt="0"/>
      <dgm:spPr/>
    </dgm:pt>
    <dgm:pt modelId="{D8CF9609-EF71-45B8-AB29-BF0D9C6F76B4}" type="pres">
      <dgm:prSet presAssocID="{BFDFFD58-9955-4ECC-BD5E-CD70FF0B4B6E}" presName="level2Shape" presStyleLbl="node4" presStyleIdx="31" presStyleCnt="48" custScaleX="155645" custScaleY="97278"/>
      <dgm:spPr/>
      <dgm:t>
        <a:bodyPr/>
        <a:lstStyle/>
        <a:p>
          <a:endParaRPr lang="zh-TW" altLang="en-US"/>
        </a:p>
      </dgm:t>
    </dgm:pt>
    <dgm:pt modelId="{98A46656-1E4D-4004-8DAD-B11832DE1185}" type="pres">
      <dgm:prSet presAssocID="{BFDFFD58-9955-4ECC-BD5E-CD70FF0B4B6E}" presName="hierChild3" presStyleCnt="0"/>
      <dgm:spPr/>
    </dgm:pt>
    <dgm:pt modelId="{3A6F94B7-EA3A-4CA4-8B87-F516DC30E63D}" type="pres">
      <dgm:prSet presAssocID="{754C301A-5283-4AAC-B568-5FAB32A9BFDC}" presName="Name19" presStyleLbl="parChTrans1D3" presStyleIdx="4" presStyleCnt="6"/>
      <dgm:spPr/>
      <dgm:t>
        <a:bodyPr/>
        <a:lstStyle/>
        <a:p>
          <a:endParaRPr lang="zh-TW" altLang="en-US"/>
        </a:p>
      </dgm:t>
    </dgm:pt>
    <dgm:pt modelId="{505B4ED3-C205-445A-97FE-E29BC637555F}" type="pres">
      <dgm:prSet presAssocID="{0137FBCF-A2A3-4669-A434-5F16928CAC42}" presName="Name21" presStyleCnt="0"/>
      <dgm:spPr/>
    </dgm:pt>
    <dgm:pt modelId="{6927E8FD-0580-43E6-8F4F-C51E80362F6F}" type="pres">
      <dgm:prSet presAssocID="{0137FBCF-A2A3-4669-A434-5F16928CAC42}" presName="level2Shape" presStyleLbl="node3" presStyleIdx="4" presStyleCnt="6" custScaleX="155645" custScaleY="97278"/>
      <dgm:spPr/>
      <dgm:t>
        <a:bodyPr/>
        <a:lstStyle/>
        <a:p>
          <a:endParaRPr lang="zh-TW" altLang="en-US"/>
        </a:p>
      </dgm:t>
    </dgm:pt>
    <dgm:pt modelId="{5D55D684-7419-41F8-9BA6-84E14D93F97D}" type="pres">
      <dgm:prSet presAssocID="{0137FBCF-A2A3-4669-A434-5F16928CAC42}" presName="hierChild3" presStyleCnt="0"/>
      <dgm:spPr/>
    </dgm:pt>
    <dgm:pt modelId="{0076D543-21F0-49CE-98EA-66D3D0B2678F}" type="pres">
      <dgm:prSet presAssocID="{4596B294-39D1-428C-A20B-AD092F90AC22}" presName="Name19" presStyleLbl="parChTrans1D4" presStyleIdx="32" presStyleCnt="48"/>
      <dgm:spPr/>
      <dgm:t>
        <a:bodyPr/>
        <a:lstStyle/>
        <a:p>
          <a:endParaRPr lang="zh-TW" altLang="en-US"/>
        </a:p>
      </dgm:t>
    </dgm:pt>
    <dgm:pt modelId="{6849FDFD-2302-4651-959A-315D6AF86794}" type="pres">
      <dgm:prSet presAssocID="{5AD30C69-6249-41BF-A4BA-A466465B80D8}" presName="Name21" presStyleCnt="0"/>
      <dgm:spPr/>
    </dgm:pt>
    <dgm:pt modelId="{BFE6290C-8ACF-484F-BF1B-C41058749247}" type="pres">
      <dgm:prSet presAssocID="{5AD30C69-6249-41BF-A4BA-A466465B80D8}" presName="level2Shape" presStyleLbl="node4" presStyleIdx="32" presStyleCnt="48" custScaleX="155645" custScaleY="97278"/>
      <dgm:spPr/>
      <dgm:t>
        <a:bodyPr/>
        <a:lstStyle/>
        <a:p>
          <a:endParaRPr lang="zh-TW" altLang="en-US"/>
        </a:p>
      </dgm:t>
    </dgm:pt>
    <dgm:pt modelId="{09A67F9E-0B50-479F-9E31-91189B1DD7F0}" type="pres">
      <dgm:prSet presAssocID="{5AD30C69-6249-41BF-A4BA-A466465B80D8}" presName="hierChild3" presStyleCnt="0"/>
      <dgm:spPr/>
    </dgm:pt>
    <dgm:pt modelId="{69AEFF4B-E588-4149-A4CE-8C3388B73BB7}" type="pres">
      <dgm:prSet presAssocID="{78E04622-B7E4-459E-9A03-FB6BF56151E6}" presName="Name19" presStyleLbl="parChTrans1D4" presStyleIdx="33" presStyleCnt="48"/>
      <dgm:spPr/>
      <dgm:t>
        <a:bodyPr/>
        <a:lstStyle/>
        <a:p>
          <a:endParaRPr lang="zh-TW" altLang="en-US"/>
        </a:p>
      </dgm:t>
    </dgm:pt>
    <dgm:pt modelId="{32DBCA8B-F569-4B5D-97B4-5F699981A13D}" type="pres">
      <dgm:prSet presAssocID="{667B51C2-DC75-4681-A426-733AC56E0E35}" presName="Name21" presStyleCnt="0"/>
      <dgm:spPr/>
    </dgm:pt>
    <dgm:pt modelId="{FC4FA1EA-CC09-4FB7-80F8-230FE7D61D25}" type="pres">
      <dgm:prSet presAssocID="{667B51C2-DC75-4681-A426-733AC56E0E35}" presName="level2Shape" presStyleLbl="node4" presStyleIdx="33" presStyleCnt="48" custScaleX="155645" custScaleY="97278"/>
      <dgm:spPr/>
      <dgm:t>
        <a:bodyPr/>
        <a:lstStyle/>
        <a:p>
          <a:endParaRPr lang="zh-TW" altLang="en-US"/>
        </a:p>
      </dgm:t>
    </dgm:pt>
    <dgm:pt modelId="{F338E4C0-23EE-463F-B576-CAA2E404BED5}" type="pres">
      <dgm:prSet presAssocID="{667B51C2-DC75-4681-A426-733AC56E0E35}" presName="hierChild3" presStyleCnt="0"/>
      <dgm:spPr/>
    </dgm:pt>
    <dgm:pt modelId="{B0483138-BC83-4D15-97DC-A718C168E173}" type="pres">
      <dgm:prSet presAssocID="{FCB3777D-0D10-4427-A969-6C8E76E835CB}" presName="Name19" presStyleLbl="parChTrans1D4" presStyleIdx="34" presStyleCnt="48"/>
      <dgm:spPr/>
      <dgm:t>
        <a:bodyPr/>
        <a:lstStyle/>
        <a:p>
          <a:endParaRPr lang="zh-TW" altLang="en-US"/>
        </a:p>
      </dgm:t>
    </dgm:pt>
    <dgm:pt modelId="{1E78894D-659E-4C52-9795-F8BCA5412327}" type="pres">
      <dgm:prSet presAssocID="{CC3FC8AB-8788-48C9-B0F9-FFA01C5AB330}" presName="Name21" presStyleCnt="0"/>
      <dgm:spPr/>
    </dgm:pt>
    <dgm:pt modelId="{38025B1F-7D4E-4883-9341-C1AB0B6702F7}" type="pres">
      <dgm:prSet presAssocID="{CC3FC8AB-8788-48C9-B0F9-FFA01C5AB330}" presName="level2Shape" presStyleLbl="node4" presStyleIdx="34" presStyleCnt="48" custScaleX="155645" custScaleY="97278"/>
      <dgm:spPr/>
      <dgm:t>
        <a:bodyPr/>
        <a:lstStyle/>
        <a:p>
          <a:endParaRPr lang="zh-TW" altLang="en-US"/>
        </a:p>
      </dgm:t>
    </dgm:pt>
    <dgm:pt modelId="{37E94E27-AD2B-4F24-91D8-C5891084BB90}" type="pres">
      <dgm:prSet presAssocID="{CC3FC8AB-8788-48C9-B0F9-FFA01C5AB330}" presName="hierChild3" presStyleCnt="0"/>
      <dgm:spPr/>
    </dgm:pt>
    <dgm:pt modelId="{6FB821E9-3311-44E2-9C4A-349E0151C254}" type="pres">
      <dgm:prSet presAssocID="{DD5ACF6C-C687-47A7-8416-4616C07A66C3}" presName="Name19" presStyleLbl="parChTrans1D4" presStyleIdx="35" presStyleCnt="48"/>
      <dgm:spPr/>
      <dgm:t>
        <a:bodyPr/>
        <a:lstStyle/>
        <a:p>
          <a:endParaRPr lang="zh-TW" altLang="en-US"/>
        </a:p>
      </dgm:t>
    </dgm:pt>
    <dgm:pt modelId="{3EF8FFA9-E0CC-4985-AF8A-6E0673EEEB02}" type="pres">
      <dgm:prSet presAssocID="{6D664948-7BE0-4E02-AC95-6AF3A3E46DE2}" presName="Name21" presStyleCnt="0"/>
      <dgm:spPr/>
    </dgm:pt>
    <dgm:pt modelId="{90A7822E-53AD-4A7D-A74F-43774DE5608B}" type="pres">
      <dgm:prSet presAssocID="{6D664948-7BE0-4E02-AC95-6AF3A3E46DE2}" presName="level2Shape" presStyleLbl="node4" presStyleIdx="35" presStyleCnt="48" custScaleX="155645" custScaleY="97278"/>
      <dgm:spPr/>
      <dgm:t>
        <a:bodyPr/>
        <a:lstStyle/>
        <a:p>
          <a:endParaRPr lang="zh-TW" altLang="en-US"/>
        </a:p>
      </dgm:t>
    </dgm:pt>
    <dgm:pt modelId="{0D8D965A-15DF-42C5-BFF5-448AC5BC1205}" type="pres">
      <dgm:prSet presAssocID="{6D664948-7BE0-4E02-AC95-6AF3A3E46DE2}" presName="hierChild3" presStyleCnt="0"/>
      <dgm:spPr/>
    </dgm:pt>
    <dgm:pt modelId="{6141365B-277E-4A41-B1F4-161A1280A4AD}" type="pres">
      <dgm:prSet presAssocID="{426B47F9-275B-4E4B-8026-F0BC6B078AD5}" presName="Name19" presStyleLbl="parChTrans1D4" presStyleIdx="36" presStyleCnt="48"/>
      <dgm:spPr/>
      <dgm:t>
        <a:bodyPr/>
        <a:lstStyle/>
        <a:p>
          <a:endParaRPr lang="zh-TW" altLang="en-US"/>
        </a:p>
      </dgm:t>
    </dgm:pt>
    <dgm:pt modelId="{F404EB56-8ED8-4942-BED8-EC8D42528671}" type="pres">
      <dgm:prSet presAssocID="{7BCDF28B-E293-4FEB-A614-7F2EB84018E5}" presName="Name21" presStyleCnt="0"/>
      <dgm:spPr/>
    </dgm:pt>
    <dgm:pt modelId="{ED967CD6-0A14-421A-9507-E6A47C330620}" type="pres">
      <dgm:prSet presAssocID="{7BCDF28B-E293-4FEB-A614-7F2EB84018E5}" presName="level2Shape" presStyleLbl="node4" presStyleIdx="36" presStyleCnt="48" custScaleX="155645" custScaleY="97278"/>
      <dgm:spPr/>
      <dgm:t>
        <a:bodyPr/>
        <a:lstStyle/>
        <a:p>
          <a:endParaRPr lang="zh-TW" altLang="en-US"/>
        </a:p>
      </dgm:t>
    </dgm:pt>
    <dgm:pt modelId="{134ECFDB-BACF-44C7-ACEE-1B43E5FAA4C0}" type="pres">
      <dgm:prSet presAssocID="{7BCDF28B-E293-4FEB-A614-7F2EB84018E5}" presName="hierChild3" presStyleCnt="0"/>
      <dgm:spPr/>
    </dgm:pt>
    <dgm:pt modelId="{CB7F207B-9566-424E-BC5C-6CA97EA1D6C3}" type="pres">
      <dgm:prSet presAssocID="{387225A9-450A-4357-AFEA-D88CE77D6AE2}" presName="Name19" presStyleLbl="parChTrans1D4" presStyleIdx="37" presStyleCnt="48"/>
      <dgm:spPr/>
      <dgm:t>
        <a:bodyPr/>
        <a:lstStyle/>
        <a:p>
          <a:endParaRPr lang="zh-TW" altLang="en-US"/>
        </a:p>
      </dgm:t>
    </dgm:pt>
    <dgm:pt modelId="{D4016F8E-B7A0-44B4-BD84-E19B03414B30}" type="pres">
      <dgm:prSet presAssocID="{F6B214DD-F78B-453B-8A5B-21D67C420843}" presName="Name21" presStyleCnt="0"/>
      <dgm:spPr/>
    </dgm:pt>
    <dgm:pt modelId="{01ADB5EC-9F2E-4D35-B79D-E5A359D08DA4}" type="pres">
      <dgm:prSet presAssocID="{F6B214DD-F78B-453B-8A5B-21D67C420843}" presName="level2Shape" presStyleLbl="node4" presStyleIdx="37" presStyleCnt="48" custScaleX="155645" custScaleY="97278"/>
      <dgm:spPr/>
      <dgm:t>
        <a:bodyPr/>
        <a:lstStyle/>
        <a:p>
          <a:endParaRPr lang="zh-TW" altLang="en-US"/>
        </a:p>
      </dgm:t>
    </dgm:pt>
    <dgm:pt modelId="{D2C04FF3-773E-4005-936E-9E10067106C6}" type="pres">
      <dgm:prSet presAssocID="{F6B214DD-F78B-453B-8A5B-21D67C420843}" presName="hierChild3" presStyleCnt="0"/>
      <dgm:spPr/>
    </dgm:pt>
    <dgm:pt modelId="{2D913134-1BEC-4BBA-B62A-DEAA4287E7F0}" type="pres">
      <dgm:prSet presAssocID="{4E7227B8-76D4-48E3-984C-97B99CA6A2C9}" presName="Name19" presStyleLbl="parChTrans1D4" presStyleIdx="38" presStyleCnt="48"/>
      <dgm:spPr/>
      <dgm:t>
        <a:bodyPr/>
        <a:lstStyle/>
        <a:p>
          <a:endParaRPr lang="zh-TW" altLang="en-US"/>
        </a:p>
      </dgm:t>
    </dgm:pt>
    <dgm:pt modelId="{3007A702-CC53-46A5-B2B8-5FE21CDBA854}" type="pres">
      <dgm:prSet presAssocID="{9B98C676-368C-46F0-AE2E-9CB3EBAAA112}" presName="Name21" presStyleCnt="0"/>
      <dgm:spPr/>
    </dgm:pt>
    <dgm:pt modelId="{4401A4D4-C293-4220-A913-076915B39B3D}" type="pres">
      <dgm:prSet presAssocID="{9B98C676-368C-46F0-AE2E-9CB3EBAAA112}" presName="level2Shape" presStyleLbl="node4" presStyleIdx="38" presStyleCnt="48" custScaleX="155645" custScaleY="97278"/>
      <dgm:spPr/>
      <dgm:t>
        <a:bodyPr/>
        <a:lstStyle/>
        <a:p>
          <a:endParaRPr lang="zh-TW" altLang="en-US"/>
        </a:p>
      </dgm:t>
    </dgm:pt>
    <dgm:pt modelId="{C8794117-80ED-490A-98DE-85B149FE14EA}" type="pres">
      <dgm:prSet presAssocID="{9B98C676-368C-46F0-AE2E-9CB3EBAAA112}" presName="hierChild3" presStyleCnt="0"/>
      <dgm:spPr/>
    </dgm:pt>
    <dgm:pt modelId="{652B8F3C-05C3-4CED-A616-B30ECE611918}" type="pres">
      <dgm:prSet presAssocID="{A638637D-0B39-480C-BF6D-0633E9BE161A}" presName="Name19" presStyleLbl="parChTrans1D4" presStyleIdx="39" presStyleCnt="48"/>
      <dgm:spPr/>
      <dgm:t>
        <a:bodyPr/>
        <a:lstStyle/>
        <a:p>
          <a:endParaRPr lang="zh-TW" altLang="en-US"/>
        </a:p>
      </dgm:t>
    </dgm:pt>
    <dgm:pt modelId="{57B12045-E7AB-4D93-8C9A-73D6C6154759}" type="pres">
      <dgm:prSet presAssocID="{3303D6D2-6B63-49DE-9109-975AF7D24C95}" presName="Name21" presStyleCnt="0"/>
      <dgm:spPr/>
    </dgm:pt>
    <dgm:pt modelId="{92BF0192-0A07-451F-8BA4-E127A72270E9}" type="pres">
      <dgm:prSet presAssocID="{3303D6D2-6B63-49DE-9109-975AF7D24C95}" presName="level2Shape" presStyleLbl="node4" presStyleIdx="39" presStyleCnt="48" custScaleX="155645" custScaleY="97278"/>
      <dgm:spPr/>
      <dgm:t>
        <a:bodyPr/>
        <a:lstStyle/>
        <a:p>
          <a:endParaRPr lang="zh-TW" altLang="en-US"/>
        </a:p>
      </dgm:t>
    </dgm:pt>
    <dgm:pt modelId="{2C5EA905-4FAA-405C-B17A-EDB681623E05}" type="pres">
      <dgm:prSet presAssocID="{3303D6D2-6B63-49DE-9109-975AF7D24C95}" presName="hierChild3" presStyleCnt="0"/>
      <dgm:spPr/>
    </dgm:pt>
    <dgm:pt modelId="{81AA4484-F483-47DC-852D-87A6A53377FC}" type="pres">
      <dgm:prSet presAssocID="{05291950-CCCA-413E-B149-3EAB8EA164A2}" presName="Name19" presStyleLbl="parChTrans1D3" presStyleIdx="5" presStyleCnt="6"/>
      <dgm:spPr/>
      <dgm:t>
        <a:bodyPr/>
        <a:lstStyle/>
        <a:p>
          <a:endParaRPr lang="zh-TW" altLang="en-US"/>
        </a:p>
      </dgm:t>
    </dgm:pt>
    <dgm:pt modelId="{58A88B74-2871-4FF9-89FD-A2FA02715764}" type="pres">
      <dgm:prSet presAssocID="{1D5ABAA8-CC1D-4C88-B55C-AB376CF8C44E}" presName="Name21" presStyleCnt="0"/>
      <dgm:spPr/>
    </dgm:pt>
    <dgm:pt modelId="{D627D32D-3862-40D8-9FD6-D03ECD5E0575}" type="pres">
      <dgm:prSet presAssocID="{1D5ABAA8-CC1D-4C88-B55C-AB376CF8C44E}" presName="level2Shape" presStyleLbl="node3" presStyleIdx="5" presStyleCnt="6" custScaleX="155645" custScaleY="97278"/>
      <dgm:spPr/>
      <dgm:t>
        <a:bodyPr/>
        <a:lstStyle/>
        <a:p>
          <a:endParaRPr lang="zh-TW" altLang="en-US"/>
        </a:p>
      </dgm:t>
    </dgm:pt>
    <dgm:pt modelId="{CA535522-D6F4-4F80-9D82-1F666A6CCD7D}" type="pres">
      <dgm:prSet presAssocID="{1D5ABAA8-CC1D-4C88-B55C-AB376CF8C44E}" presName="hierChild3" presStyleCnt="0"/>
      <dgm:spPr/>
    </dgm:pt>
    <dgm:pt modelId="{0090A7F0-67DC-4C29-8CBE-DBC81CBE7573}" type="pres">
      <dgm:prSet presAssocID="{26806725-6129-48AB-9F58-B588072D018A}" presName="Name19" presStyleLbl="parChTrans1D4" presStyleIdx="40" presStyleCnt="48"/>
      <dgm:spPr/>
      <dgm:t>
        <a:bodyPr/>
        <a:lstStyle/>
        <a:p>
          <a:endParaRPr lang="zh-TW" altLang="en-US"/>
        </a:p>
      </dgm:t>
    </dgm:pt>
    <dgm:pt modelId="{CF76FCCC-D03D-43DD-B269-C13183E89268}" type="pres">
      <dgm:prSet presAssocID="{1BD301AF-9164-4CC2-A144-A5B3C233AE13}" presName="Name21" presStyleCnt="0"/>
      <dgm:spPr/>
    </dgm:pt>
    <dgm:pt modelId="{F4F47191-C4B0-43DF-BD5B-A6DE66B34180}" type="pres">
      <dgm:prSet presAssocID="{1BD301AF-9164-4CC2-A144-A5B3C233AE13}" presName="level2Shape" presStyleLbl="node4" presStyleIdx="40" presStyleCnt="48" custScaleX="155645" custScaleY="97278"/>
      <dgm:spPr/>
      <dgm:t>
        <a:bodyPr/>
        <a:lstStyle/>
        <a:p>
          <a:endParaRPr lang="zh-TW" altLang="en-US"/>
        </a:p>
      </dgm:t>
    </dgm:pt>
    <dgm:pt modelId="{FE6C8AAE-75B0-464B-91EE-28F99255107D}" type="pres">
      <dgm:prSet presAssocID="{1BD301AF-9164-4CC2-A144-A5B3C233AE13}" presName="hierChild3" presStyleCnt="0"/>
      <dgm:spPr/>
    </dgm:pt>
    <dgm:pt modelId="{80978BC1-81AC-4539-AE6A-A7D5C8E27B38}" type="pres">
      <dgm:prSet presAssocID="{0C39B000-9DA6-4A9C-A168-FFE6249F7DDE}" presName="Name19" presStyleLbl="parChTrans1D4" presStyleIdx="41" presStyleCnt="48"/>
      <dgm:spPr/>
      <dgm:t>
        <a:bodyPr/>
        <a:lstStyle/>
        <a:p>
          <a:endParaRPr lang="zh-TW" altLang="en-US"/>
        </a:p>
      </dgm:t>
    </dgm:pt>
    <dgm:pt modelId="{2373D091-FB53-4B9F-839B-83E1698F469A}" type="pres">
      <dgm:prSet presAssocID="{8E539E06-875B-40DD-8441-1B6CAC7347B8}" presName="Name21" presStyleCnt="0"/>
      <dgm:spPr/>
    </dgm:pt>
    <dgm:pt modelId="{7698179D-71E6-4867-85E9-E24E57F33FA7}" type="pres">
      <dgm:prSet presAssocID="{8E539E06-875B-40DD-8441-1B6CAC7347B8}" presName="level2Shape" presStyleLbl="node4" presStyleIdx="41" presStyleCnt="48" custScaleX="155645" custScaleY="97278"/>
      <dgm:spPr/>
      <dgm:t>
        <a:bodyPr/>
        <a:lstStyle/>
        <a:p>
          <a:endParaRPr lang="zh-TW" altLang="en-US"/>
        </a:p>
      </dgm:t>
    </dgm:pt>
    <dgm:pt modelId="{56298FB9-8A28-4CF2-897B-85A3CF6FDE8B}" type="pres">
      <dgm:prSet presAssocID="{8E539E06-875B-40DD-8441-1B6CAC7347B8}" presName="hierChild3" presStyleCnt="0"/>
      <dgm:spPr/>
    </dgm:pt>
    <dgm:pt modelId="{7AC3D176-4E3B-484C-8B31-B30C08186DC3}" type="pres">
      <dgm:prSet presAssocID="{B333D36A-BA6F-4278-B1ED-7E28F62D3D8C}" presName="Name19" presStyleLbl="parChTrans1D4" presStyleIdx="42" presStyleCnt="48"/>
      <dgm:spPr/>
      <dgm:t>
        <a:bodyPr/>
        <a:lstStyle/>
        <a:p>
          <a:endParaRPr lang="zh-TW" altLang="en-US"/>
        </a:p>
      </dgm:t>
    </dgm:pt>
    <dgm:pt modelId="{62A68A46-D950-48FE-8F09-B2BA2414165C}" type="pres">
      <dgm:prSet presAssocID="{99D194C6-9A6E-44A3-A5F8-E3E66455C9CF}" presName="Name21" presStyleCnt="0"/>
      <dgm:spPr/>
    </dgm:pt>
    <dgm:pt modelId="{85728DE1-4BBA-4FC9-8362-B103F8187B36}" type="pres">
      <dgm:prSet presAssocID="{99D194C6-9A6E-44A3-A5F8-E3E66455C9CF}" presName="level2Shape" presStyleLbl="node4" presStyleIdx="42" presStyleCnt="48" custScaleX="155645" custScaleY="97278"/>
      <dgm:spPr/>
      <dgm:t>
        <a:bodyPr/>
        <a:lstStyle/>
        <a:p>
          <a:endParaRPr lang="zh-TW" altLang="en-US"/>
        </a:p>
      </dgm:t>
    </dgm:pt>
    <dgm:pt modelId="{CC0D6D3F-3369-4CA7-8B45-E23576FE842E}" type="pres">
      <dgm:prSet presAssocID="{99D194C6-9A6E-44A3-A5F8-E3E66455C9CF}" presName="hierChild3" presStyleCnt="0"/>
      <dgm:spPr/>
    </dgm:pt>
    <dgm:pt modelId="{42D19D30-EAD7-4179-9030-35D748950001}" type="pres">
      <dgm:prSet presAssocID="{717D2038-F180-4494-A876-9BFE16CD41F9}" presName="Name19" presStyleLbl="parChTrans1D4" presStyleIdx="43" presStyleCnt="48"/>
      <dgm:spPr/>
      <dgm:t>
        <a:bodyPr/>
        <a:lstStyle/>
        <a:p>
          <a:endParaRPr lang="zh-TW" altLang="en-US"/>
        </a:p>
      </dgm:t>
    </dgm:pt>
    <dgm:pt modelId="{003B5943-BC18-4758-B3B5-CF9313352DDA}" type="pres">
      <dgm:prSet presAssocID="{D2100BAE-BBDF-455D-8E72-9071BE0A1941}" presName="Name21" presStyleCnt="0"/>
      <dgm:spPr/>
    </dgm:pt>
    <dgm:pt modelId="{4D04E462-B8B7-4E68-A729-0B162D11A8C9}" type="pres">
      <dgm:prSet presAssocID="{D2100BAE-BBDF-455D-8E72-9071BE0A1941}" presName="level2Shape" presStyleLbl="node4" presStyleIdx="43" presStyleCnt="48" custScaleX="155645" custScaleY="97278"/>
      <dgm:spPr/>
      <dgm:t>
        <a:bodyPr/>
        <a:lstStyle/>
        <a:p>
          <a:endParaRPr lang="zh-TW" altLang="en-US"/>
        </a:p>
      </dgm:t>
    </dgm:pt>
    <dgm:pt modelId="{C3975C7C-4DA0-4985-995B-E6B9000EC3B7}" type="pres">
      <dgm:prSet presAssocID="{D2100BAE-BBDF-455D-8E72-9071BE0A1941}" presName="hierChild3" presStyleCnt="0"/>
      <dgm:spPr/>
    </dgm:pt>
    <dgm:pt modelId="{83605957-9C76-42F7-B664-56FB4B8FF2E0}" type="pres">
      <dgm:prSet presAssocID="{9B608EF1-B847-4932-8A73-26701446DAF4}" presName="Name19" presStyleLbl="parChTrans1D4" presStyleIdx="44" presStyleCnt="48"/>
      <dgm:spPr/>
      <dgm:t>
        <a:bodyPr/>
        <a:lstStyle/>
        <a:p>
          <a:endParaRPr lang="zh-TW" altLang="en-US"/>
        </a:p>
      </dgm:t>
    </dgm:pt>
    <dgm:pt modelId="{1939940C-E85C-4120-BEC6-D68C163CBDD4}" type="pres">
      <dgm:prSet presAssocID="{E5373B09-6A62-48BE-8F0C-FB6CACD41D34}" presName="Name21" presStyleCnt="0"/>
      <dgm:spPr/>
    </dgm:pt>
    <dgm:pt modelId="{518FF890-3B99-432C-BC13-D66B5590B3C9}" type="pres">
      <dgm:prSet presAssocID="{E5373B09-6A62-48BE-8F0C-FB6CACD41D34}" presName="level2Shape" presStyleLbl="node4" presStyleIdx="44" presStyleCnt="48" custScaleX="155645" custScaleY="97278"/>
      <dgm:spPr/>
      <dgm:t>
        <a:bodyPr/>
        <a:lstStyle/>
        <a:p>
          <a:endParaRPr lang="zh-TW" altLang="en-US"/>
        </a:p>
      </dgm:t>
    </dgm:pt>
    <dgm:pt modelId="{71401A34-B232-4516-9E58-9C62016664A6}" type="pres">
      <dgm:prSet presAssocID="{E5373B09-6A62-48BE-8F0C-FB6CACD41D34}" presName="hierChild3" presStyleCnt="0"/>
      <dgm:spPr/>
    </dgm:pt>
    <dgm:pt modelId="{500FC9CE-25B8-496E-AF8A-7421E9A241E9}" type="pres">
      <dgm:prSet presAssocID="{6939472E-6D3F-4C4F-BD2A-1BEE88D05B4C}" presName="Name19" presStyleLbl="parChTrans1D4" presStyleIdx="45" presStyleCnt="48"/>
      <dgm:spPr/>
      <dgm:t>
        <a:bodyPr/>
        <a:lstStyle/>
        <a:p>
          <a:endParaRPr lang="zh-TW" altLang="en-US"/>
        </a:p>
      </dgm:t>
    </dgm:pt>
    <dgm:pt modelId="{C89FE2D4-0FF0-4BC8-89E7-E5F970A97704}" type="pres">
      <dgm:prSet presAssocID="{FBA60AFA-3B5D-4FD1-ABAD-7C30B10C63E6}" presName="Name21" presStyleCnt="0"/>
      <dgm:spPr/>
    </dgm:pt>
    <dgm:pt modelId="{E7D00914-131A-470E-B9DD-79EBB9F48EDA}" type="pres">
      <dgm:prSet presAssocID="{FBA60AFA-3B5D-4FD1-ABAD-7C30B10C63E6}" presName="level2Shape" presStyleLbl="node4" presStyleIdx="45" presStyleCnt="48" custScaleX="155645" custScaleY="97278"/>
      <dgm:spPr/>
      <dgm:t>
        <a:bodyPr/>
        <a:lstStyle/>
        <a:p>
          <a:endParaRPr lang="zh-TW" altLang="en-US"/>
        </a:p>
      </dgm:t>
    </dgm:pt>
    <dgm:pt modelId="{4B882F97-7729-4164-A481-5E4F383353F6}" type="pres">
      <dgm:prSet presAssocID="{FBA60AFA-3B5D-4FD1-ABAD-7C30B10C63E6}" presName="hierChild3" presStyleCnt="0"/>
      <dgm:spPr/>
    </dgm:pt>
    <dgm:pt modelId="{D7C1D6F0-A957-42DD-AE0F-611319471223}" type="pres">
      <dgm:prSet presAssocID="{C5F1494C-F900-4438-A8AD-0621D944D187}" presName="Name19" presStyleLbl="parChTrans1D4" presStyleIdx="46" presStyleCnt="48"/>
      <dgm:spPr/>
      <dgm:t>
        <a:bodyPr/>
        <a:lstStyle/>
        <a:p>
          <a:endParaRPr lang="zh-TW" altLang="en-US"/>
        </a:p>
      </dgm:t>
    </dgm:pt>
    <dgm:pt modelId="{67A4A882-7180-4FCC-AB70-1A9283C2C355}" type="pres">
      <dgm:prSet presAssocID="{2F896B91-788B-4829-A713-09F0F5898DCF}" presName="Name21" presStyleCnt="0"/>
      <dgm:spPr/>
    </dgm:pt>
    <dgm:pt modelId="{F2FE2EB6-738B-44C3-9C08-AE1B5D00E8C7}" type="pres">
      <dgm:prSet presAssocID="{2F896B91-788B-4829-A713-09F0F5898DCF}" presName="level2Shape" presStyleLbl="node4" presStyleIdx="46" presStyleCnt="48" custScaleX="155645" custScaleY="97278"/>
      <dgm:spPr/>
      <dgm:t>
        <a:bodyPr/>
        <a:lstStyle/>
        <a:p>
          <a:endParaRPr lang="zh-TW" altLang="en-US"/>
        </a:p>
      </dgm:t>
    </dgm:pt>
    <dgm:pt modelId="{8B22920C-2801-4634-8262-EB3C2566FF2D}" type="pres">
      <dgm:prSet presAssocID="{2F896B91-788B-4829-A713-09F0F5898DCF}" presName="hierChild3" presStyleCnt="0"/>
      <dgm:spPr/>
    </dgm:pt>
    <dgm:pt modelId="{A8CB1437-F75B-44DB-B651-47433B96269F}" type="pres">
      <dgm:prSet presAssocID="{192E8A3E-51A5-4B19-87EA-E5AC333C6A43}" presName="Name19" presStyleLbl="parChTrans1D4" presStyleIdx="47" presStyleCnt="48"/>
      <dgm:spPr/>
      <dgm:t>
        <a:bodyPr/>
        <a:lstStyle/>
        <a:p>
          <a:endParaRPr lang="zh-TW" altLang="en-US"/>
        </a:p>
      </dgm:t>
    </dgm:pt>
    <dgm:pt modelId="{AA658A96-1A13-468F-B3E6-85A09E94BBFC}" type="pres">
      <dgm:prSet presAssocID="{59DAA15E-3FFD-4A13-8863-4679A79B7D33}" presName="Name21" presStyleCnt="0"/>
      <dgm:spPr/>
    </dgm:pt>
    <dgm:pt modelId="{2246DDAC-9B19-42F6-A55B-D4BA3484BFD1}" type="pres">
      <dgm:prSet presAssocID="{59DAA15E-3FFD-4A13-8863-4679A79B7D33}" presName="level2Shape" presStyleLbl="node4" presStyleIdx="47" presStyleCnt="48" custScaleX="155645" custScaleY="97278"/>
      <dgm:spPr/>
      <dgm:t>
        <a:bodyPr/>
        <a:lstStyle/>
        <a:p>
          <a:endParaRPr lang="zh-TW" altLang="en-US"/>
        </a:p>
      </dgm:t>
    </dgm:pt>
    <dgm:pt modelId="{9A645A9E-D7BB-4E94-8C89-BB741D446E17}" type="pres">
      <dgm:prSet presAssocID="{59DAA15E-3FFD-4A13-8863-4679A79B7D33}" presName="hierChild3" presStyleCnt="0"/>
      <dgm:spPr/>
    </dgm:pt>
    <dgm:pt modelId="{AE59C5D9-528F-468E-8FB2-45831727A080}" type="pres">
      <dgm:prSet presAssocID="{DFE17CAA-9E5F-4D8C-A69F-0CCED76FBFD1}" presName="Name19" presStyleLbl="parChTrans1D2" presStyleIdx="2" presStyleCnt="3"/>
      <dgm:spPr/>
      <dgm:t>
        <a:bodyPr/>
        <a:lstStyle/>
        <a:p>
          <a:endParaRPr lang="zh-TW" altLang="en-US"/>
        </a:p>
      </dgm:t>
    </dgm:pt>
    <dgm:pt modelId="{F08D10CE-F32D-450A-90C4-F7698C46F587}" type="pres">
      <dgm:prSet presAssocID="{866BD0E2-720B-41D5-B67C-94BFABC41838}" presName="Name21" presStyleCnt="0"/>
      <dgm:spPr/>
    </dgm:pt>
    <dgm:pt modelId="{87FF73BA-C3D9-4307-B62C-3D4CD20E45B6}" type="pres">
      <dgm:prSet presAssocID="{866BD0E2-720B-41D5-B67C-94BFABC41838}" presName="level2Shape" presStyleLbl="node2" presStyleIdx="2" presStyleCnt="3" custScaleX="169547" custScaleY="107597"/>
      <dgm:spPr/>
      <dgm:t>
        <a:bodyPr/>
        <a:lstStyle/>
        <a:p>
          <a:endParaRPr lang="zh-TW" altLang="en-US"/>
        </a:p>
      </dgm:t>
    </dgm:pt>
    <dgm:pt modelId="{0492072E-DD62-452B-A945-AE1AEEDBF258}" type="pres">
      <dgm:prSet presAssocID="{866BD0E2-720B-41D5-B67C-94BFABC41838}" presName="hierChild3" presStyleCnt="0"/>
      <dgm:spPr/>
    </dgm:pt>
    <dgm:pt modelId="{8D1F0629-15B4-477D-852C-7033A3DE79AC}" type="pres">
      <dgm:prSet presAssocID="{0E04A68C-EA43-4766-B613-9E1AA7E96917}" presName="bgShapesFlow" presStyleCnt="0"/>
      <dgm:spPr/>
    </dgm:pt>
  </dgm:ptLst>
  <dgm:cxnLst>
    <dgm:cxn modelId="{6773C55E-326F-4803-8E4B-6E3153D05F62}" srcId="{6BA81713-91DD-495E-B86C-36DF7585C876}" destId="{980D8A6B-F0EA-4B33-98AE-1F8B994D7EDF}" srcOrd="0" destOrd="0" parTransId="{60480840-2AE4-4B2A-BBB3-458D48A8E137}" sibTransId="{BF87E0B9-A53C-4E55-8423-D323F8A4E333}"/>
    <dgm:cxn modelId="{27D967D0-A6A6-4FB8-8E91-A986F7E991BC}" type="presOf" srcId="{4E7227B8-76D4-48E3-984C-97B99CA6A2C9}" destId="{2D913134-1BEC-4BBA-B62A-DEAA4287E7F0}" srcOrd="0" destOrd="0" presId="urn:microsoft.com/office/officeart/2005/8/layout/hierarchy6"/>
    <dgm:cxn modelId="{E4A9FBDC-066A-48FC-8C3F-15728BD400AE}" srcId="{1BD301AF-9164-4CC2-A144-A5B3C233AE13}" destId="{8E539E06-875B-40DD-8441-1B6CAC7347B8}" srcOrd="0" destOrd="0" parTransId="{0C39B000-9DA6-4A9C-A168-FFE6249F7DDE}" sibTransId="{D04729F2-31A8-4290-880A-1FABCA70C399}"/>
    <dgm:cxn modelId="{0669F339-7189-429C-A70D-20F6D8E19C61}" type="presOf" srcId="{59DAA15E-3FFD-4A13-8863-4679A79B7D33}" destId="{2246DDAC-9B19-42F6-A55B-D4BA3484BFD1}" srcOrd="0" destOrd="0" presId="urn:microsoft.com/office/officeart/2005/8/layout/hierarchy6"/>
    <dgm:cxn modelId="{67E48320-76E5-48CB-9DB0-07F6E7067E7D}" srcId="{A4551EFC-AAB5-4F53-B850-AB35BAB161D4}" destId="{DAC696A4-D6F3-4EFF-BC70-D87BF666C39B}" srcOrd="0" destOrd="0" parTransId="{E39F381C-3C43-475A-B9A1-1CD5C6930160}" sibTransId="{0420182E-5C3D-4EF6-BCCC-737D1BE6E3FD}"/>
    <dgm:cxn modelId="{4AECB3B6-9DF1-438E-A417-73193E017835}" type="presOf" srcId="{B333D36A-BA6F-4278-B1ED-7E28F62D3D8C}" destId="{7AC3D176-4E3B-484C-8B31-B30C08186DC3}" srcOrd="0" destOrd="0" presId="urn:microsoft.com/office/officeart/2005/8/layout/hierarchy6"/>
    <dgm:cxn modelId="{803E750A-0EDC-4A07-9267-9C8FA2D641EB}" srcId="{12F821FF-AF33-40A2-8DF7-555899004A5C}" destId="{47FC2E87-252D-4BA9-94E0-4407D12FA893}" srcOrd="0" destOrd="0" parTransId="{42D95FEB-89C3-4113-99FC-638B7C39EDC4}" sibTransId="{7A0FE1B1-B916-4978-83AF-4F493E087CC5}"/>
    <dgm:cxn modelId="{008F0A82-A9D9-4C94-B5F4-ECF7B29DA157}" type="presOf" srcId="{2E91364C-5B45-4647-AA29-F7E1B2F3DFAB}" destId="{706D78DB-EC20-4FAE-94C9-D16F67A9F27E}" srcOrd="0" destOrd="0" presId="urn:microsoft.com/office/officeart/2005/8/layout/hierarchy6"/>
    <dgm:cxn modelId="{423251B6-EDD2-4DC6-A805-26B9580D0576}" type="presOf" srcId="{8344D016-E4E8-436B-9427-AE363BAA89CF}" destId="{268330D8-322D-4237-9C26-10939684E377}" srcOrd="0" destOrd="0" presId="urn:microsoft.com/office/officeart/2005/8/layout/hierarchy6"/>
    <dgm:cxn modelId="{5990A139-298E-4060-9985-7D67CB72FE84}" type="presOf" srcId="{DEC83EEF-2BA2-4EED-99E4-2C35B02A61F7}" destId="{D12C41B8-08AE-46AC-9CC4-664E7771612B}" srcOrd="0" destOrd="0" presId="urn:microsoft.com/office/officeart/2005/8/layout/hierarchy6"/>
    <dgm:cxn modelId="{C719B0D1-344B-4825-9A8A-CF4F72927357}" srcId="{BA0B2BCF-F8FE-4FF5-9880-250ADFF04F2F}" destId="{F20980D5-EE7D-44E0-A503-3A9A93373178}" srcOrd="0" destOrd="0" parTransId="{67EC7663-8AD6-43D5-A83A-62C362C69A83}" sibTransId="{89312BB1-57FE-464A-A35E-176FB5130989}"/>
    <dgm:cxn modelId="{2AA4AB2C-791A-4991-9AF5-12D733AFDA14}" type="presOf" srcId="{E5373B09-6A62-48BE-8F0C-FB6CACD41D34}" destId="{518FF890-3B99-432C-BC13-D66B5590B3C9}" srcOrd="0" destOrd="0" presId="urn:microsoft.com/office/officeart/2005/8/layout/hierarchy6"/>
    <dgm:cxn modelId="{EEAF183D-620D-4F2A-BDFF-CD836E049B71}" srcId="{8B96E594-A44B-49AC-BBF7-F7A1244CFCA7}" destId="{27041F3C-ECB2-4349-AED8-03B3AEBFC354}" srcOrd="0" destOrd="0" parTransId="{5643F714-0BE8-43F1-BEC6-067BEC5811A5}" sibTransId="{E01580F1-B638-43CE-92D1-E28C8B1A814C}"/>
    <dgm:cxn modelId="{F0712663-33E6-4E13-88C9-425DA902476C}" type="presOf" srcId="{DAC696A4-D6F3-4EFF-BC70-D87BF666C39B}" destId="{58E8E1C9-E52A-4DFA-8A05-CBF090BAD905}" srcOrd="0" destOrd="0" presId="urn:microsoft.com/office/officeart/2005/8/layout/hierarchy6"/>
    <dgm:cxn modelId="{D49F8BCC-43F8-48EF-BB5B-E76016D40C9C}" type="presOf" srcId="{DDE53C97-1C41-47BC-84DD-BF77490B7902}" destId="{7EBCA0B3-F531-4C1B-9930-708C07A48EF6}" srcOrd="0" destOrd="0" presId="urn:microsoft.com/office/officeart/2005/8/layout/hierarchy6"/>
    <dgm:cxn modelId="{55A67AA7-758B-4DF7-849C-AA056199CA4F}" type="presOf" srcId="{ECAC5418-CBA9-4130-8917-FB8A1C8E8BAB}" destId="{1C0B38FA-B5C5-4094-B57C-75C2C32F1046}" srcOrd="0" destOrd="0" presId="urn:microsoft.com/office/officeart/2005/8/layout/hierarchy6"/>
    <dgm:cxn modelId="{E15A7E12-BD39-4FE3-9EF3-FDCDF67708B0}" type="presOf" srcId="{6D243562-7683-4680-844D-8C2BB53A2D33}" destId="{1D53664A-E6CF-451D-AAB9-70CED0646814}" srcOrd="0" destOrd="0" presId="urn:microsoft.com/office/officeart/2005/8/layout/hierarchy6"/>
    <dgm:cxn modelId="{55203A05-6B7D-4D86-AFD6-DEFEB4A159BA}" type="presOf" srcId="{67D5F3AD-6C5C-4187-872B-D86857D6B3AE}" destId="{AD368E23-3E49-44AD-9370-615768EB617F}" srcOrd="0" destOrd="0" presId="urn:microsoft.com/office/officeart/2005/8/layout/hierarchy6"/>
    <dgm:cxn modelId="{489328A8-DD21-4499-934E-23FECE6251F3}" type="presOf" srcId="{FCB3777D-0D10-4427-A969-6C8E76E835CB}" destId="{B0483138-BC83-4D15-97DC-A718C168E173}" srcOrd="0" destOrd="0" presId="urn:microsoft.com/office/officeart/2005/8/layout/hierarchy6"/>
    <dgm:cxn modelId="{903AEEBD-610D-420E-BC5B-87D5ECC2875C}" srcId="{0E04A68C-EA43-4766-B613-9E1AA7E96917}" destId="{2A7A4918-906A-445D-8AF4-4F014C75CF99}" srcOrd="0" destOrd="0" parTransId="{B0D89341-076A-4D5E-8A3A-0E5624AD1B9C}" sibTransId="{47B28768-A612-407C-B8B6-582E56614A1B}"/>
    <dgm:cxn modelId="{29C98927-113F-4C86-B0D9-DE2D5DF00E17}" type="presOf" srcId="{EF51B8E3-3F42-4D3D-B691-E69E5B3944F9}" destId="{49830749-23CB-406E-A023-3B48C2140695}" srcOrd="0" destOrd="0" presId="urn:microsoft.com/office/officeart/2005/8/layout/hierarchy6"/>
    <dgm:cxn modelId="{5D4BCE9A-6734-424F-A144-87242463311E}" type="presOf" srcId="{67EC7663-8AD6-43D5-A83A-62C362C69A83}" destId="{A5D72B97-F7A1-4FEE-92C2-3508322063A3}" srcOrd="0" destOrd="0" presId="urn:microsoft.com/office/officeart/2005/8/layout/hierarchy6"/>
    <dgm:cxn modelId="{3647EACE-9D32-4A10-9EA9-F9E91649817C}" srcId="{980D8A6B-F0EA-4B33-98AE-1F8B994D7EDF}" destId="{7E7D1F24-BB1C-490D-82E0-22A19C6DD627}" srcOrd="0" destOrd="0" parTransId="{2CEFC3D3-EE6B-4972-88E2-46D28895184C}" sibTransId="{9F1D2328-B35A-4199-801B-1F24F05664D9}"/>
    <dgm:cxn modelId="{5D62CC18-104E-46D0-9F0B-50F4EFAF7A8E}" type="presOf" srcId="{7BCDF28B-E293-4FEB-A614-7F2EB84018E5}" destId="{ED967CD6-0A14-421A-9507-E6A47C330620}" srcOrd="0" destOrd="0" presId="urn:microsoft.com/office/officeart/2005/8/layout/hierarchy6"/>
    <dgm:cxn modelId="{C05949C5-01D2-437E-BD2B-1AC00B8A8C9B}" srcId="{D2F25958-3970-491B-A1AA-46FDE448019A}" destId="{BB154A4B-AE7D-481B-819E-4DAE804788C7}" srcOrd="0" destOrd="0" parTransId="{0EBB1C98-BFD3-48E3-8E1C-EF2C02762204}" sibTransId="{184B8340-9C2A-4CEA-88DF-3E36D9C9B810}"/>
    <dgm:cxn modelId="{43CD2908-ED91-4567-BCD1-84091E528397}" srcId="{080153F8-A78E-4CB4-83F5-374AF75ACF8B}" destId="{421998ED-380F-49DA-BBBC-36D0646B4A01}" srcOrd="0" destOrd="0" parTransId="{10F428A7-44EB-417D-8422-8F1B0B8EC4E8}" sibTransId="{EE7D10FF-6909-42AA-90FE-304F2D03EFE3}"/>
    <dgm:cxn modelId="{081B3CDB-2FB2-4656-AAEE-E0FC15AFA85B}" type="presOf" srcId="{DF90A682-336C-48F8-89B3-56B1CCADC8ED}" destId="{26C7B7B9-B4AA-4ADE-8088-E25D1BCC4F54}" srcOrd="0" destOrd="0" presId="urn:microsoft.com/office/officeart/2005/8/layout/hierarchy6"/>
    <dgm:cxn modelId="{7A4D0D37-C1FF-4B8C-95FD-D23CBA9D02BF}" type="presOf" srcId="{1BD301AF-9164-4CC2-A144-A5B3C233AE13}" destId="{F4F47191-C4B0-43DF-BD5B-A6DE66B34180}" srcOrd="0" destOrd="0" presId="urn:microsoft.com/office/officeart/2005/8/layout/hierarchy6"/>
    <dgm:cxn modelId="{8BFC4644-8BCA-444B-8BDB-6C181C3819A0}" srcId="{2A7A4918-906A-445D-8AF4-4F014C75CF99}" destId="{866BD0E2-720B-41D5-B67C-94BFABC41838}" srcOrd="2" destOrd="0" parTransId="{DFE17CAA-9E5F-4D8C-A69F-0CCED76FBFD1}" sibTransId="{B4841429-C1E6-4EEB-AEF4-EA19B2ECD72C}"/>
    <dgm:cxn modelId="{EF72AB46-1705-4F0C-9214-EB8AF2281163}" srcId="{667B51C2-DC75-4681-A426-733AC56E0E35}" destId="{CC3FC8AB-8788-48C9-B0F9-FFA01C5AB330}" srcOrd="0" destOrd="0" parTransId="{FCB3777D-0D10-4427-A969-6C8E76E835CB}" sibTransId="{E8C9A14E-A372-4CB4-9C5D-94BFCAF38181}"/>
    <dgm:cxn modelId="{0410ABC3-2736-465D-B2B5-D9EAC13AA7F7}" type="presOf" srcId="{1113DFB9-79DE-4C7E-8CAB-5DBE689F4D09}" destId="{0DCCAE1F-DA27-4B7B-8812-1B8F55E7A231}" srcOrd="0" destOrd="0" presId="urn:microsoft.com/office/officeart/2005/8/layout/hierarchy6"/>
    <dgm:cxn modelId="{8564C2C8-E19B-4FDE-A5EC-5D1886601E07}" type="presOf" srcId="{60480840-2AE4-4B2A-BBB3-458D48A8E137}" destId="{955078EB-175B-440D-83F0-6B6A1EA00297}" srcOrd="0" destOrd="0" presId="urn:microsoft.com/office/officeart/2005/8/layout/hierarchy6"/>
    <dgm:cxn modelId="{541B9C01-C062-4DFE-A0B5-B20D17384B56}" type="presOf" srcId="{192E8A3E-51A5-4B19-87EA-E5AC333C6A43}" destId="{A8CB1437-F75B-44DB-B651-47433B96269F}" srcOrd="0" destOrd="0" presId="urn:microsoft.com/office/officeart/2005/8/layout/hierarchy6"/>
    <dgm:cxn modelId="{CF076824-619E-4227-8EA1-A1A2DD7FD73E}" type="presOf" srcId="{F0DBBA48-0480-4462-AA09-FCAE699F47F3}" destId="{9C6F44F9-2D64-4CDA-B814-353A931D35B8}" srcOrd="0" destOrd="0" presId="urn:microsoft.com/office/officeart/2005/8/layout/hierarchy6"/>
    <dgm:cxn modelId="{BA3196EE-BC49-45C4-9E90-BAF98CC6E08B}" type="presOf" srcId="{48894322-C5FE-4407-96FF-97EB26FE0E5B}" destId="{A51D8977-2395-437B-8909-6667AD5035B9}" srcOrd="0" destOrd="0" presId="urn:microsoft.com/office/officeart/2005/8/layout/hierarchy6"/>
    <dgm:cxn modelId="{3A5C398A-A6A9-4D7F-AFCE-37913B1E6696}" type="presOf" srcId="{7E7D1F24-BB1C-490D-82E0-22A19C6DD627}" destId="{3533FF4B-3585-46A9-9F2F-8304AC5C091D}" srcOrd="0" destOrd="0" presId="urn:microsoft.com/office/officeart/2005/8/layout/hierarchy6"/>
    <dgm:cxn modelId="{E9A0057B-3D02-4611-9499-7F5E1A51D4EC}" type="presOf" srcId="{65AF9410-FB44-4BA1-A0F9-98455EC1127B}" destId="{C8C75370-9EF6-435A-AC91-F6FDBFB25B87}" srcOrd="0" destOrd="0" presId="urn:microsoft.com/office/officeart/2005/8/layout/hierarchy6"/>
    <dgm:cxn modelId="{6E969215-2DE8-42CC-ADC3-5870684042C0}" type="presOf" srcId="{8B96E594-A44B-49AC-BBF7-F7A1244CFCA7}" destId="{67E4BCF2-49BD-4182-ABDC-B0991004F16C}" srcOrd="0" destOrd="0" presId="urn:microsoft.com/office/officeart/2005/8/layout/hierarchy6"/>
    <dgm:cxn modelId="{39F259DD-C173-44F8-80B2-8A69AB21AF57}" srcId="{A104310E-3B66-4314-B32C-E03AEE535AB6}" destId="{8B481198-1F3F-4E4F-979B-FBB1F8D9319D}" srcOrd="0" destOrd="0" parTransId="{39196AE4-3BA4-428D-86A7-9FEC021F6431}" sibTransId="{93F2EAB8-CDB8-4071-9BEB-AE6BFBA2855C}"/>
    <dgm:cxn modelId="{1DA4F95F-8368-4CC6-9068-5924A23777A6}" type="presOf" srcId="{47FC2E87-252D-4BA9-94E0-4407D12FA893}" destId="{B35D94C1-8F39-4438-85BD-68AAE0419D05}" srcOrd="0" destOrd="0" presId="urn:microsoft.com/office/officeart/2005/8/layout/hierarchy6"/>
    <dgm:cxn modelId="{273A2AE3-C9C2-4D61-9A61-4DDCB0BD92FD}" type="presOf" srcId="{80EEF1CE-4B09-453A-A5AB-B48E0669056C}" destId="{56DAE37C-EA5F-46D4-B0CB-B27920C1D593}" srcOrd="0" destOrd="0" presId="urn:microsoft.com/office/officeart/2005/8/layout/hierarchy6"/>
    <dgm:cxn modelId="{7919C40E-A4F4-4B90-81C6-E7A63E0C0016}" type="presOf" srcId="{51ED8CAB-65E3-4131-8FDF-A775587B1379}" destId="{4CA9FF31-8470-4344-8886-0F6EB25176FC}" srcOrd="0" destOrd="0" presId="urn:microsoft.com/office/officeart/2005/8/layout/hierarchy6"/>
    <dgm:cxn modelId="{EEE52005-FCAC-4B55-ADA2-4860DDF5967F}" type="presOf" srcId="{2E751FC4-923F-4678-83A6-11B2AC112590}" destId="{254FC1FE-EB3D-4202-A96F-FBF815BCED1D}" srcOrd="0" destOrd="0" presId="urn:microsoft.com/office/officeart/2005/8/layout/hierarchy6"/>
    <dgm:cxn modelId="{3EA6B4AD-4B04-4E8E-8EA6-E1B48CFC8475}" type="presOf" srcId="{27041F3C-ECB2-4349-AED8-03B3AEBFC354}" destId="{22F498E3-7989-4953-AF98-7D44235A545E}" srcOrd="0" destOrd="0" presId="urn:microsoft.com/office/officeart/2005/8/layout/hierarchy6"/>
    <dgm:cxn modelId="{C8FAC72B-B564-4601-8EDB-4D3B9A7593C0}" srcId="{7A9FCE8E-6F71-4E68-AAC5-BCB59C025CE1}" destId="{98F2B27F-067D-4A10-AC75-15CAB53EF7F4}" srcOrd="0" destOrd="0" parTransId="{C12CCDF9-C63B-48F3-ABDB-E593CF2807AC}" sibTransId="{B520AB21-E1E6-4C94-A14B-9E92E1FF5534}"/>
    <dgm:cxn modelId="{097DADB8-3DCF-4742-A622-0CF54263FF7F}" type="presOf" srcId="{421998ED-380F-49DA-BBBC-36D0646B4A01}" destId="{72BF717B-8A24-44E2-AF74-C3C3FC20D7BF}" srcOrd="0" destOrd="0" presId="urn:microsoft.com/office/officeart/2005/8/layout/hierarchy6"/>
    <dgm:cxn modelId="{C3BB7672-15D7-4EF0-94AF-7A25FC497847}" srcId="{51ED8CAB-65E3-4131-8FDF-A775587B1379}" destId="{8B96E594-A44B-49AC-BBF7-F7A1244CFCA7}" srcOrd="0" destOrd="0" parTransId="{1113DFB9-79DE-4C7E-8CAB-5DBE689F4D09}" sibTransId="{C93DE550-FCC9-43EA-8AAD-43E9817E8858}"/>
    <dgm:cxn modelId="{B1694B54-FAC1-4EDB-98FA-5B9793FBDC1C}" type="presOf" srcId="{717D2038-F180-4494-A876-9BFE16CD41F9}" destId="{42D19D30-EAD7-4179-9030-35D748950001}" srcOrd="0" destOrd="0" presId="urn:microsoft.com/office/officeart/2005/8/layout/hierarchy6"/>
    <dgm:cxn modelId="{2F7780BB-0492-493F-8C8D-8C0CAA90AE9D}" type="presOf" srcId="{9B98C676-368C-46F0-AE2E-9CB3EBAAA112}" destId="{4401A4D4-C293-4220-A913-076915B39B3D}" srcOrd="0" destOrd="0" presId="urn:microsoft.com/office/officeart/2005/8/layout/hierarchy6"/>
    <dgm:cxn modelId="{974E0AD3-B1C3-492F-856B-4D9FBE32AB30}" type="presOf" srcId="{39196AE4-3BA4-428D-86A7-9FEC021F6431}" destId="{D7A947DF-F643-4A71-9317-F5D41228DE9E}" srcOrd="0" destOrd="0" presId="urn:microsoft.com/office/officeart/2005/8/layout/hierarchy6"/>
    <dgm:cxn modelId="{D47A617D-E0F5-43D9-AD0B-57D193B03D57}" type="presOf" srcId="{4596B294-39D1-428C-A20B-AD092F90AC22}" destId="{0076D543-21F0-49CE-98EA-66D3D0B2678F}" srcOrd="0" destOrd="0" presId="urn:microsoft.com/office/officeart/2005/8/layout/hierarchy6"/>
    <dgm:cxn modelId="{8E9E59F3-E1C4-47AF-AFB0-0F989CBF4ECB}" srcId="{ECAC5418-CBA9-4130-8917-FB8A1C8E8BAB}" destId="{5F55B645-B773-41FC-80A3-0550F478269C}" srcOrd="0" destOrd="0" parTransId="{EF51B8E3-3F42-4D3D-B691-E69E5B3944F9}" sibTransId="{04D4B9D0-DCF0-489B-BF95-F1A8494A6FF8}"/>
    <dgm:cxn modelId="{254F89AC-6BCF-4BA3-9CF0-0824BA14D5B0}" type="presOf" srcId="{CC3FC8AB-8788-48C9-B0F9-FFA01C5AB330}" destId="{38025B1F-7D4E-4883-9341-C1AB0B6702F7}" srcOrd="0" destOrd="0" presId="urn:microsoft.com/office/officeart/2005/8/layout/hierarchy6"/>
    <dgm:cxn modelId="{2748818B-0CE9-4C83-B7D7-55677E7A0443}" srcId="{DEC83EEF-2BA2-4EED-99E4-2C35B02A61F7}" destId="{A1AA9EA1-C1C9-47D3-B615-51B2CD15814D}" srcOrd="1" destOrd="0" parTransId="{384BAC28-A2CA-4C5F-A289-48488B563666}" sibTransId="{4EAA0C89-4AFE-4AB1-BC12-E37A1DACC49D}"/>
    <dgm:cxn modelId="{830EA040-FB18-43BC-BC5B-E91E72F438E0}" srcId="{FBA60AFA-3B5D-4FD1-ABAD-7C30B10C63E6}" destId="{2F896B91-788B-4829-A713-09F0F5898DCF}" srcOrd="0" destOrd="0" parTransId="{C5F1494C-F900-4438-A8AD-0621D944D187}" sibTransId="{7B8A0966-8970-47A2-9F9C-A28F6EE6D3B6}"/>
    <dgm:cxn modelId="{F1D81AC7-C2D6-4D95-8BD4-41A072A5989D}" srcId="{DEC83EEF-2BA2-4EED-99E4-2C35B02A61F7}" destId="{DF600553-1D47-44EB-99B3-27E6AF373768}" srcOrd="0" destOrd="0" parTransId="{6D243562-7683-4680-844D-8C2BB53A2D33}" sibTransId="{CBE74F0F-465D-4251-8A89-7670AD5E8D0B}"/>
    <dgm:cxn modelId="{28E69372-675D-4B67-B1F0-7ACC58DB9DEB}" type="presOf" srcId="{5F55B645-B773-41FC-80A3-0550F478269C}" destId="{D4BBFAAA-45A7-4DEE-A47C-8FD489421E27}" srcOrd="0" destOrd="0" presId="urn:microsoft.com/office/officeart/2005/8/layout/hierarchy6"/>
    <dgm:cxn modelId="{D35E47B1-6375-473E-9170-CED7CA07A263}" type="presOf" srcId="{74947981-6A15-48A7-8934-F8F8E8A1B154}" destId="{0AA86C8C-B50A-43E6-B2B5-B6B4D04CFB9A}" srcOrd="0" destOrd="0" presId="urn:microsoft.com/office/officeart/2005/8/layout/hierarchy6"/>
    <dgm:cxn modelId="{4C6F753C-907B-4538-8B29-763515DE1352}" type="presOf" srcId="{42D95FEB-89C3-4113-99FC-638B7C39EDC4}" destId="{C57FCEC2-DC06-4EFA-BEBB-C45B2FEA162A}" srcOrd="0" destOrd="0" presId="urn:microsoft.com/office/officeart/2005/8/layout/hierarchy6"/>
    <dgm:cxn modelId="{C533200F-D728-4591-BAB0-756921B05378}" srcId="{2A7A4918-906A-445D-8AF4-4F014C75CF99}" destId="{D059BE2E-4A6C-42C2-93A0-6E4FF42EEA01}" srcOrd="0" destOrd="0" parTransId="{B10D06B6-C547-4802-8F6E-D7B9576A0475}" sibTransId="{03D19637-9088-43A2-BE9B-E08B3760F148}"/>
    <dgm:cxn modelId="{F0FD5862-CBF6-4F89-A19C-E7905837DA1C}" type="presOf" srcId="{DFE17CAA-9E5F-4D8C-A69F-0CCED76FBFD1}" destId="{AE59C5D9-528F-468E-8FB2-45831727A080}" srcOrd="0" destOrd="0" presId="urn:microsoft.com/office/officeart/2005/8/layout/hierarchy6"/>
    <dgm:cxn modelId="{72BE9AE4-3860-426B-955A-DECFDE637F55}" type="presOf" srcId="{0E04A68C-EA43-4766-B613-9E1AA7E96917}" destId="{26EEEB80-31E9-4FD5-9E02-B5845EA04345}" srcOrd="0" destOrd="0" presId="urn:microsoft.com/office/officeart/2005/8/layout/hierarchy6"/>
    <dgm:cxn modelId="{C15C3BB1-9553-4DB0-BD21-ED0E40A2ACEE}" srcId="{E5373B09-6A62-48BE-8F0C-FB6CACD41D34}" destId="{FBA60AFA-3B5D-4FD1-ABAD-7C30B10C63E6}" srcOrd="0" destOrd="0" parTransId="{6939472E-6D3F-4C4F-BD2A-1BEE88D05B4C}" sibTransId="{6361FE91-7711-4B0F-A298-AF4C74164082}"/>
    <dgm:cxn modelId="{3BF01AEE-DDB7-4B97-9B96-4949901E419B}" srcId="{D2100BAE-BBDF-455D-8E72-9071BE0A1941}" destId="{E5373B09-6A62-48BE-8F0C-FB6CACD41D34}" srcOrd="0" destOrd="0" parTransId="{9B608EF1-B847-4932-8A73-26701446DAF4}" sibTransId="{97871856-1B15-43F5-95D4-1A8E975653D5}"/>
    <dgm:cxn modelId="{D620B425-5672-45EA-B3D9-C2D0183CECCC}" srcId="{5AD30C69-6249-41BF-A4BA-A466465B80D8}" destId="{667B51C2-DC75-4681-A426-733AC56E0E35}" srcOrd="0" destOrd="0" parTransId="{78E04622-B7E4-459E-9A03-FB6BF56151E6}" sibTransId="{D9BF4322-1CA9-4FBD-B14E-E434C4A07EA2}"/>
    <dgm:cxn modelId="{3224C15C-086D-463C-8D2D-A4753190A0EE}" type="presOf" srcId="{D2100BAE-BBDF-455D-8E72-9071BE0A1941}" destId="{4D04E462-B8B7-4E68-A729-0B162D11A8C9}" srcOrd="0" destOrd="0" presId="urn:microsoft.com/office/officeart/2005/8/layout/hierarchy6"/>
    <dgm:cxn modelId="{225530B9-5BEC-4E55-B0D8-2502FCC60AB5}" type="presOf" srcId="{6BA81713-91DD-495E-B86C-36DF7585C876}" destId="{3A64E146-42E7-497B-A0C3-B11FA8987514}" srcOrd="0" destOrd="0" presId="urn:microsoft.com/office/officeart/2005/8/layout/hierarchy6"/>
    <dgm:cxn modelId="{BE481FE6-F640-4CEC-AC4E-598832B52015}" type="presOf" srcId="{866BD0E2-720B-41D5-B67C-94BFABC41838}" destId="{87FF73BA-C3D9-4307-B62C-3D4CD20E45B6}" srcOrd="0" destOrd="0" presId="urn:microsoft.com/office/officeart/2005/8/layout/hierarchy6"/>
    <dgm:cxn modelId="{24E8233F-E2A4-4E04-B366-00E90E738B6D}" type="presOf" srcId="{BEF76725-F152-4D80-A27C-A7C6C89CA79F}" destId="{BBB5030C-29BF-4C47-A25C-BC718309B273}" srcOrd="0" destOrd="0" presId="urn:microsoft.com/office/officeart/2005/8/layout/hierarchy6"/>
    <dgm:cxn modelId="{5D3E6382-7879-4FE4-87DE-2471F9116B5B}" type="presOf" srcId="{06B09A6D-38F0-4C19-91EB-04BF5A3F7E91}" destId="{AF055443-E1E6-4F2A-B226-40036DCED9F0}" srcOrd="0" destOrd="0" presId="urn:microsoft.com/office/officeart/2005/8/layout/hierarchy6"/>
    <dgm:cxn modelId="{DF4C9C23-F052-4C13-8BFC-E7D8C0AD92AA}" type="presOf" srcId="{DF600553-1D47-44EB-99B3-27E6AF373768}" destId="{2262B5D6-58B3-4467-856C-2EA51F98DDF5}" srcOrd="0" destOrd="0" presId="urn:microsoft.com/office/officeart/2005/8/layout/hierarchy6"/>
    <dgm:cxn modelId="{911B74D7-41B5-4098-A488-9F9C743321AD}" type="presOf" srcId="{F6B214DD-F78B-453B-8A5B-21D67C420843}" destId="{01ADB5EC-9F2E-4D35-B79D-E5A359D08DA4}" srcOrd="0" destOrd="0" presId="urn:microsoft.com/office/officeart/2005/8/layout/hierarchy6"/>
    <dgm:cxn modelId="{750C30F8-4544-4D78-9F4F-8477A6FF2CF2}" srcId="{0137FBCF-A2A3-4669-A434-5F16928CAC42}" destId="{5AD30C69-6249-41BF-A4BA-A466465B80D8}" srcOrd="0" destOrd="0" parTransId="{4596B294-39D1-428C-A20B-AD092F90AC22}" sibTransId="{69324B5E-A1A2-4643-AE2F-DF09CE84E222}"/>
    <dgm:cxn modelId="{8B0CBEB9-1FF8-46D1-9F9C-983B935F6377}" srcId="{2F896B91-788B-4829-A713-09F0F5898DCF}" destId="{59DAA15E-3FFD-4A13-8863-4679A79B7D33}" srcOrd="0" destOrd="0" parTransId="{192E8A3E-51A5-4B19-87EA-E5AC333C6A43}" sibTransId="{9F652E4F-EFCF-4269-979F-FA7C218F655D}"/>
    <dgm:cxn modelId="{DA175FE9-04F0-49FD-8192-A20755D516EE}" srcId="{8B481198-1F3F-4E4F-979B-FBB1F8D9319D}" destId="{BA0B2BCF-F8FE-4FF5-9880-250ADFF04F2F}" srcOrd="0" destOrd="0" parTransId="{80EEF1CE-4B09-453A-A5AB-B48E0669056C}" sibTransId="{1464360A-A5CC-4084-B0FD-586C67A31F90}"/>
    <dgm:cxn modelId="{85633512-7CC8-4D34-89B5-9352672F3499}" type="presOf" srcId="{9966F1FC-3756-42C9-85DB-2D9724DEF648}" destId="{D2D12627-4DF8-4EDD-8669-841001F722D0}" srcOrd="0" destOrd="0" presId="urn:microsoft.com/office/officeart/2005/8/layout/hierarchy6"/>
    <dgm:cxn modelId="{C523A1C9-F6EC-44F2-B1E5-ED1295A541CE}" type="presOf" srcId="{980D8A6B-F0EA-4B33-98AE-1F8B994D7EDF}" destId="{36D38606-3B1B-459A-9CA8-1D7B48B046B8}" srcOrd="0" destOrd="0" presId="urn:microsoft.com/office/officeart/2005/8/layout/hierarchy6"/>
    <dgm:cxn modelId="{B40BB1AE-0CD5-4FB8-B900-EE97EF2EC090}" type="presOf" srcId="{E39F381C-3C43-475A-B9A1-1CD5C6930160}" destId="{450F6B89-014F-4436-B48C-C9C3FC5D5B02}" srcOrd="0" destOrd="0" presId="urn:microsoft.com/office/officeart/2005/8/layout/hierarchy6"/>
    <dgm:cxn modelId="{1436C8E9-7FD9-46F0-8F1D-223B64BC7F11}" type="presOf" srcId="{0EBB1C98-BFD3-48E3-8E1C-EF2C02762204}" destId="{FCBDACD5-923A-43C2-89A8-841D5AE4B5C1}" srcOrd="0" destOrd="0" presId="urn:microsoft.com/office/officeart/2005/8/layout/hierarchy6"/>
    <dgm:cxn modelId="{CEBDAB87-B4D2-4BD5-A4AA-75299DA27C54}" type="presOf" srcId="{9B608EF1-B847-4932-8A73-26701446DAF4}" destId="{83605957-9C76-42F7-B664-56FB4B8FF2E0}" srcOrd="0" destOrd="0" presId="urn:microsoft.com/office/officeart/2005/8/layout/hierarchy6"/>
    <dgm:cxn modelId="{CB5ADE24-1FC8-48E5-A868-B028B7BDEABB}" type="presOf" srcId="{01AC5846-215C-424E-8F1F-E9EFAD7D734F}" destId="{AB962F5A-2070-4165-9E68-79FE0CB5B4ED}" srcOrd="0" destOrd="0" presId="urn:microsoft.com/office/officeart/2005/8/layout/hierarchy6"/>
    <dgm:cxn modelId="{5B7CFAE1-0F99-4170-97D3-94CA9901DC55}" srcId="{F20980D5-EE7D-44E0-A503-3A9A93373178}" destId="{CB472E98-6659-4AE2-8122-F258623AEE9D}" srcOrd="0" destOrd="0" parTransId="{06B09A6D-38F0-4C19-91EB-04BF5A3F7E91}" sibTransId="{3EEF52DE-9AAF-4B01-8901-2D3CEA0C92B6}"/>
    <dgm:cxn modelId="{813DE92D-163D-4D6F-97B8-0DF3176E3CBE}" srcId="{421998ED-380F-49DA-BBBC-36D0646B4A01}" destId="{A104310E-3B66-4314-B32C-E03AEE535AB6}" srcOrd="0" destOrd="0" parTransId="{F2309A7F-F1EE-4A7B-8730-C84D1DF54601}" sibTransId="{E11AD456-6EA9-4885-AFE9-039C4DA3B4C2}"/>
    <dgm:cxn modelId="{1AE4F2FD-6AE1-4689-97D0-BB732BACCBF0}" srcId="{CB472E98-6659-4AE2-8122-F258623AEE9D}" destId="{21328D11-025C-4D5B-9A48-18FA6FDF453E}" srcOrd="0" destOrd="0" parTransId="{F0DBBA48-0480-4462-AA09-FCAE699F47F3}" sibTransId="{1A48BB54-8605-4467-BB82-A2FF6A67E636}"/>
    <dgm:cxn modelId="{2A399BAD-8554-4B33-A177-8E8A43B4DD80}" type="presOf" srcId="{1041E3EF-6C37-4046-BCC9-7566B618CF97}" destId="{7C0BA772-8562-4EEB-8221-6DBE12A0B787}" srcOrd="0" destOrd="0" presId="urn:microsoft.com/office/officeart/2005/8/layout/hierarchy6"/>
    <dgm:cxn modelId="{2D6B334F-A72F-41DC-BD84-48864E22A1B6}" type="presOf" srcId="{12F821FF-AF33-40A2-8DF7-555899004A5C}" destId="{B5692DC0-99E5-4D7E-8A88-7EA4FC47E49A}" srcOrd="0" destOrd="0" presId="urn:microsoft.com/office/officeart/2005/8/layout/hierarchy6"/>
    <dgm:cxn modelId="{FAA5E014-B0C9-4410-86B7-CCA7278834EE}" srcId="{1D5ABAA8-CC1D-4C88-B55C-AB376CF8C44E}" destId="{1BD301AF-9164-4CC2-A144-A5B3C233AE13}" srcOrd="0" destOrd="0" parTransId="{26806725-6129-48AB-9F58-B588072D018A}" sibTransId="{DBD64433-6CD1-40E1-93EE-065D5A3013E0}"/>
    <dgm:cxn modelId="{796C3E49-450B-4704-9D44-824DA96AF98C}" type="presOf" srcId="{BA0B2BCF-F8FE-4FF5-9880-250ADFF04F2F}" destId="{D8834936-8451-4E60-9EBB-6198FF2D078C}" srcOrd="0" destOrd="0" presId="urn:microsoft.com/office/officeart/2005/8/layout/hierarchy6"/>
    <dgm:cxn modelId="{345E7ACB-35E4-4563-8BCD-6E4717E002CC}" type="presOf" srcId="{26806725-6129-48AB-9F58-B588072D018A}" destId="{0090A7F0-67DC-4C29-8CBE-DBC81CBE7573}" srcOrd="0" destOrd="0" presId="urn:microsoft.com/office/officeart/2005/8/layout/hierarchy6"/>
    <dgm:cxn modelId="{6DEA8421-C422-4D9D-8CFC-635EA8141AD7}" srcId="{096F2622-C793-4FEC-804C-894CDBD7721C}" destId="{DECABDF8-6253-464B-BE3B-C15664E4DBC9}" srcOrd="0" destOrd="0" parTransId="{74947981-6A15-48A7-8934-F8F8E8A1B154}" sibTransId="{990D5851-CBC7-4241-AB0E-EC58FD0873AD}"/>
    <dgm:cxn modelId="{0C862BB9-8A4F-48FE-98CF-F19D9D35437D}" srcId="{CD0699CA-1D8C-4078-8367-95704F5C2944}" destId="{6BA81713-91DD-495E-B86C-36DF7585C876}" srcOrd="0" destOrd="0" parTransId="{1041E3EF-6C37-4046-BCC9-7566B618CF97}" sibTransId="{C3D2EB3A-0A00-4A3C-BD07-8F8EEB083F57}"/>
    <dgm:cxn modelId="{4BCB13CF-7BD5-4B76-A45E-98D3AAC5917B}" type="presOf" srcId="{A4551EFC-AAB5-4F53-B850-AB35BAB161D4}" destId="{78962554-71CD-40AC-AC8D-39F4CFB81F70}" srcOrd="0" destOrd="0" presId="urn:microsoft.com/office/officeart/2005/8/layout/hierarchy6"/>
    <dgm:cxn modelId="{5BB60906-E505-4A01-8EC2-1AAF446A2B32}" type="presOf" srcId="{B11E4378-BCEF-4B83-A195-CFEF68B0A416}" destId="{8E2DD563-FCBE-4AFA-9133-87BDE30F4F24}" srcOrd="0" destOrd="0" presId="urn:microsoft.com/office/officeart/2005/8/layout/hierarchy6"/>
    <dgm:cxn modelId="{8BBE0E1B-371D-4888-BB7D-D969F66AA952}" type="presOf" srcId="{0137FBCF-A2A3-4669-A434-5F16928CAC42}" destId="{6927E8FD-0580-43E6-8F4F-C51E80362F6F}" srcOrd="0" destOrd="0" presId="urn:microsoft.com/office/officeart/2005/8/layout/hierarchy6"/>
    <dgm:cxn modelId="{3FC0B9FE-973D-4752-A733-515F22CFBA85}" srcId="{21328D11-025C-4D5B-9A48-18FA6FDF453E}" destId="{BD0DEC47-A832-4B7D-ACE9-31EF62D8AA4F}" srcOrd="0" destOrd="0" parTransId="{9D8DE1F9-5763-4F8F-84B9-7D7CD168F6B1}" sibTransId="{9753198F-C29D-4BCD-A07E-D95425ADF637}"/>
    <dgm:cxn modelId="{69869F96-19AE-4DB3-87E9-FD01D5925513}" srcId="{9B98C676-368C-46F0-AE2E-9CB3EBAAA112}" destId="{3303D6D2-6B63-49DE-9109-975AF7D24C95}" srcOrd="0" destOrd="0" parTransId="{A638637D-0B39-480C-BF6D-0633E9BE161A}" sibTransId="{62CF0737-C08F-422A-A027-ADC5C7543AAA}"/>
    <dgm:cxn modelId="{B051D825-F848-4508-B250-352D513CF9FA}" type="presOf" srcId="{384BAC28-A2CA-4C5F-A289-48488B563666}" destId="{CDBC4A5C-2043-4EAB-A2D6-7B0EE29FA654}" srcOrd="0" destOrd="0" presId="urn:microsoft.com/office/officeart/2005/8/layout/hierarchy6"/>
    <dgm:cxn modelId="{B3DFC584-1C9D-4229-AC3D-2EF2B1F5D185}" srcId="{BB154A4B-AE7D-481B-819E-4DAE804788C7}" destId="{65AF9410-FB44-4BA1-A0F9-98455EC1127B}" srcOrd="0" destOrd="0" parTransId="{8184CAC5-D531-44EA-9F54-1147C5D30AFD}" sibTransId="{2994E723-4112-4F50-A2CA-42C1565CF878}"/>
    <dgm:cxn modelId="{91FFD249-D3A9-4FA7-A4A3-6BEE0D3897FB}" srcId="{8E539E06-875B-40DD-8441-1B6CAC7347B8}" destId="{99D194C6-9A6E-44A3-A5F8-E3E66455C9CF}" srcOrd="0" destOrd="0" parTransId="{B333D36A-BA6F-4278-B1ED-7E28F62D3D8C}" sibTransId="{F5BE4352-D2EA-43D2-9C7F-725BFBEDDF01}"/>
    <dgm:cxn modelId="{A5D61ED2-159C-4BB3-89CE-485E620092D5}" type="presOf" srcId="{8B481198-1F3F-4E4F-979B-FBB1F8D9319D}" destId="{C6D9CF99-6E3E-470B-A9FA-F17E002FCDBB}" srcOrd="0" destOrd="0" presId="urn:microsoft.com/office/officeart/2005/8/layout/hierarchy6"/>
    <dgm:cxn modelId="{2642859F-A7FA-45F5-B39F-630032E51E59}" srcId="{DF600553-1D47-44EB-99B3-27E6AF373768}" destId="{8344D016-E4E8-436B-9427-AE363BAA89CF}" srcOrd="0" destOrd="0" parTransId="{CCD1C1A1-B828-4565-93D2-9E51CB1F8AAA}" sibTransId="{1846EF79-5278-44AE-AEF5-124E39AA4E7A}"/>
    <dgm:cxn modelId="{F6A755D9-B1FF-4336-97AD-DAFC6477B3E1}" srcId="{5F55B645-B773-41FC-80A3-0550F478269C}" destId="{FF3CC15F-AE02-4C0D-A5CA-C3189CFDD156}" srcOrd="0" destOrd="0" parTransId="{BEF76725-F152-4D80-A27C-A7C6C89CA79F}" sibTransId="{E3220EFE-59E9-4705-B0EA-DA0E3D47868F}"/>
    <dgm:cxn modelId="{50680694-18A7-4FCE-8EFB-0A7B9F021025}" type="presOf" srcId="{BFDFFD58-9955-4ECC-BD5E-CD70FF0B4B6E}" destId="{D8CF9609-EF71-45B8-AB29-BF0D9C6F76B4}" srcOrd="0" destOrd="0" presId="urn:microsoft.com/office/officeart/2005/8/layout/hierarchy6"/>
    <dgm:cxn modelId="{66B06383-04EB-45D5-B0D2-D2DE0155D59F}" srcId="{8344D016-E4E8-436B-9427-AE363BAA89CF}" destId="{12F821FF-AF33-40A2-8DF7-555899004A5C}" srcOrd="0" destOrd="0" parTransId="{48894322-C5FE-4407-96FF-97EB26FE0E5B}" sibTransId="{60E12CF8-BE3D-461D-AD14-85E5A9190F5D}"/>
    <dgm:cxn modelId="{D50A2794-D5DE-43BE-8B63-A7E5DA84131A}" type="presOf" srcId="{754C301A-5283-4AAC-B568-5FAB32A9BFDC}" destId="{3A6F94B7-EA3A-4CA4-8B87-F516DC30E63D}" srcOrd="0" destOrd="0" presId="urn:microsoft.com/office/officeart/2005/8/layout/hierarchy6"/>
    <dgm:cxn modelId="{AC560617-0C95-4B32-B149-111DE8329972}" type="presOf" srcId="{F710907D-CD77-4163-B827-6E3494FB8858}" destId="{175AC923-C0CD-4DD0-B598-9213D0D40AC5}" srcOrd="0" destOrd="0" presId="urn:microsoft.com/office/officeart/2005/8/layout/hierarchy6"/>
    <dgm:cxn modelId="{6F4E68FB-335F-42E0-B34F-3A3A57A3D63B}" type="presOf" srcId="{BD0DEC47-A832-4B7D-ACE9-31EF62D8AA4F}" destId="{3DEA9250-E154-42C5-997F-32A0B320726D}" srcOrd="0" destOrd="0" presId="urn:microsoft.com/office/officeart/2005/8/layout/hierarchy6"/>
    <dgm:cxn modelId="{4DD8BDE6-D1CE-4FE7-AE28-2D0649C789D2}" type="presOf" srcId="{1BE78B0C-883D-41FE-85F5-669FC0084562}" destId="{0E8AC062-F2BE-42D8-8908-7E114232698A}" srcOrd="0" destOrd="0" presId="urn:microsoft.com/office/officeart/2005/8/layout/hierarchy6"/>
    <dgm:cxn modelId="{4962E83D-7B9E-4C68-8E13-09F594EAA923}" srcId="{2E91364C-5B45-4647-AA29-F7E1B2F3DFAB}" destId="{7A9FCE8E-6F71-4E68-AAC5-BCB59C025CE1}" srcOrd="0" destOrd="0" parTransId="{CA69B96D-4811-44AE-A8EE-ED1980A14877}" sibTransId="{1BF13524-C851-425C-8F36-E69108DAA317}"/>
    <dgm:cxn modelId="{1E1468CA-C7AD-404F-B155-CF01C06B3FA1}" type="presOf" srcId="{5AC6699A-97B1-4F4C-9E0E-E1C9912ABBE2}" destId="{084536CE-5A4B-461A-BB5C-A1017F196856}" srcOrd="0" destOrd="0" presId="urn:microsoft.com/office/officeart/2005/8/layout/hierarchy6"/>
    <dgm:cxn modelId="{624B985B-77F9-4CA3-AA69-727CDFA20595}" srcId="{DEC83EEF-2BA2-4EED-99E4-2C35B02A61F7}" destId="{1D5ABAA8-CC1D-4C88-B55C-AB376CF8C44E}" srcOrd="5" destOrd="0" parTransId="{05291950-CCCA-413E-B149-3EAB8EA164A2}" sibTransId="{BEFCF22D-E093-47D8-AD83-B8D4F561F5B9}"/>
    <dgm:cxn modelId="{BF8CCB47-A58E-41B9-A20A-6ED865DD064F}" type="presOf" srcId="{BB154A4B-AE7D-481B-819E-4DAE804788C7}" destId="{B22E4172-078F-4669-B9A8-732CECEE8208}" srcOrd="0" destOrd="0" presId="urn:microsoft.com/office/officeart/2005/8/layout/hierarchy6"/>
    <dgm:cxn modelId="{53AE2707-BAED-4EE8-ABFA-1F1FDA39E99F}" type="presOf" srcId="{080153F8-A78E-4CB4-83F5-374AF75ACF8B}" destId="{E59DD92A-9343-4022-9B16-07498CBDE54C}" srcOrd="0" destOrd="0" presId="urn:microsoft.com/office/officeart/2005/8/layout/hierarchy6"/>
    <dgm:cxn modelId="{3DC86584-9249-4DCF-AC36-B3E6097F1D3B}" type="presOf" srcId="{C5F1494C-F900-4438-A8AD-0621D944D187}" destId="{D7C1D6F0-A957-42DD-AE0F-611319471223}" srcOrd="0" destOrd="0" presId="urn:microsoft.com/office/officeart/2005/8/layout/hierarchy6"/>
    <dgm:cxn modelId="{BE2EE262-16B3-4823-AA6F-CB651DB92EFB}" srcId="{99D194C6-9A6E-44A3-A5F8-E3E66455C9CF}" destId="{D2100BAE-BBDF-455D-8E72-9071BE0A1941}" srcOrd="0" destOrd="0" parTransId="{717D2038-F180-4494-A876-9BFE16CD41F9}" sibTransId="{605BEC17-405B-4B35-8D3F-1630912E56AC}"/>
    <dgm:cxn modelId="{692720BD-461C-4A7A-B57B-974929C0348D}" type="presOf" srcId="{A638637D-0B39-480C-BF6D-0633E9BE161A}" destId="{652B8F3C-05C3-4CED-A616-B30ECE611918}" srcOrd="0" destOrd="0" presId="urn:microsoft.com/office/officeart/2005/8/layout/hierarchy6"/>
    <dgm:cxn modelId="{6C7615B5-D54A-4058-81F0-BB6E74D89904}" type="presOf" srcId="{387225A9-450A-4357-AFEA-D88CE77D6AE2}" destId="{CB7F207B-9566-424E-BC5C-6CA97EA1D6C3}" srcOrd="0" destOrd="0" presId="urn:microsoft.com/office/officeart/2005/8/layout/hierarchy6"/>
    <dgm:cxn modelId="{0B29A5CA-6038-4B4A-8A97-94D43523C70B}" type="presOf" srcId="{FBA60AFA-3B5D-4FD1-ABAD-7C30B10C63E6}" destId="{E7D00914-131A-470E-B9DD-79EBB9F48EDA}" srcOrd="0" destOrd="0" presId="urn:microsoft.com/office/officeart/2005/8/layout/hierarchy6"/>
    <dgm:cxn modelId="{E40A552A-55CD-4BC0-98E1-9902E9263281}" type="presOf" srcId="{538AC236-0D33-423C-A9A4-30BCD359D664}" destId="{38985764-8527-4321-92E7-937995B3CA4E}" srcOrd="0" destOrd="0" presId="urn:microsoft.com/office/officeart/2005/8/layout/hierarchy6"/>
    <dgm:cxn modelId="{76182109-F05B-473D-97C7-8FB987A679DA}" type="presOf" srcId="{10F428A7-44EB-417D-8422-8F1B0B8EC4E8}" destId="{C59D0B21-9088-4D64-A60B-06F7BE320145}" srcOrd="0" destOrd="0" presId="urn:microsoft.com/office/officeart/2005/8/layout/hierarchy6"/>
    <dgm:cxn modelId="{2C84E468-D70F-4617-9EFA-C210453E959D}" type="presOf" srcId="{667B51C2-DC75-4681-A426-733AC56E0E35}" destId="{FC4FA1EA-CC09-4FB7-80F8-230FE7D61D25}" srcOrd="0" destOrd="0" presId="urn:microsoft.com/office/officeart/2005/8/layout/hierarchy6"/>
    <dgm:cxn modelId="{F917F03E-97C7-44A0-BF1B-F82FCB7779C8}" srcId="{2A7A4918-906A-445D-8AF4-4F014C75CF99}" destId="{DEC83EEF-2BA2-4EED-99E4-2C35B02A61F7}" srcOrd="1" destOrd="0" parTransId="{1BE78B0C-883D-41FE-85F5-669FC0084562}" sibTransId="{C68A2EA7-8DBE-4F7F-BC6B-6CE24B817206}"/>
    <dgm:cxn modelId="{7405C3F8-5877-44E2-9AC1-B5AB823B6387}" srcId="{65AF9410-FB44-4BA1-A0F9-98455EC1127B}" destId="{A4551EFC-AAB5-4F53-B850-AB35BAB161D4}" srcOrd="0" destOrd="0" parTransId="{DF90A682-336C-48F8-89B3-56B1CCADC8ED}" sibTransId="{774FEBB9-FA08-4A5D-A1C0-D45F71C22758}"/>
    <dgm:cxn modelId="{2EA74913-1F53-48A7-8D0B-E1450AD25401}" type="presOf" srcId="{1D5ABAA8-CC1D-4C88-B55C-AB376CF8C44E}" destId="{D627D32D-3862-40D8-9FD6-D03ECD5E0575}" srcOrd="0" destOrd="0" presId="urn:microsoft.com/office/officeart/2005/8/layout/hierarchy6"/>
    <dgm:cxn modelId="{A6B8B798-649C-4701-AB1C-B355555427CB}" type="presOf" srcId="{CA69B96D-4811-44AE-A8EE-ED1980A14877}" destId="{4A02AC71-F321-4DC6-BB1C-31CE843AFAE9}" srcOrd="0" destOrd="0" presId="urn:microsoft.com/office/officeart/2005/8/layout/hierarchy6"/>
    <dgm:cxn modelId="{74534DA3-B5B2-4134-84B5-6455CBFD9A76}" type="presOf" srcId="{D2F25958-3970-491B-A1AA-46FDE448019A}" destId="{BFA7B01E-118C-4092-8CD5-20769533DA32}" srcOrd="0" destOrd="0" presId="urn:microsoft.com/office/officeart/2005/8/layout/hierarchy6"/>
    <dgm:cxn modelId="{2958A10C-F2A6-4FE8-AEA2-DAA816F311D7}" type="presOf" srcId="{CCD1C1A1-B828-4565-93D2-9E51CB1F8AAA}" destId="{02718256-CDFC-46B8-9C91-AA6759D1670C}" srcOrd="0" destOrd="0" presId="urn:microsoft.com/office/officeart/2005/8/layout/hierarchy6"/>
    <dgm:cxn modelId="{14D01609-A877-499D-A13D-5A7234982191}" type="presOf" srcId="{3303D6D2-6B63-49DE-9109-975AF7D24C95}" destId="{92BF0192-0A07-451F-8BA4-E127A72270E9}" srcOrd="0" destOrd="0" presId="urn:microsoft.com/office/officeart/2005/8/layout/hierarchy6"/>
    <dgm:cxn modelId="{65155878-B606-4C1F-9718-C01C9571C85B}" type="presOf" srcId="{CB472E98-6659-4AE2-8122-F258623AEE9D}" destId="{77A16A8A-7B18-4A1F-AAED-E91F02D03280}" srcOrd="0" destOrd="0" presId="urn:microsoft.com/office/officeart/2005/8/layout/hierarchy6"/>
    <dgm:cxn modelId="{DC36C2EF-CD88-4164-A09E-7945B97DA651}" type="presOf" srcId="{096F2622-C793-4FEC-804C-894CDBD7721C}" destId="{36FB9489-63CE-44F6-A6D6-7A0224F4E878}" srcOrd="0" destOrd="0" presId="urn:microsoft.com/office/officeart/2005/8/layout/hierarchy6"/>
    <dgm:cxn modelId="{D41B6173-EA97-4221-8AC1-77C2EE51B927}" type="presOf" srcId="{6939472E-6D3F-4C4F-BD2A-1BEE88D05B4C}" destId="{500FC9CE-25B8-496E-AF8A-7421E9A241E9}" srcOrd="0" destOrd="0" presId="urn:microsoft.com/office/officeart/2005/8/layout/hierarchy6"/>
    <dgm:cxn modelId="{824B51A1-2DAE-4861-AE29-5B2B2DCFA846}" srcId="{7E7D1F24-BB1C-490D-82E0-22A19C6DD627}" destId="{51ED8CAB-65E3-4131-8FDF-A775587B1379}" srcOrd="0" destOrd="0" parTransId="{538AC236-0D33-423C-A9A4-30BCD359D664}" sibTransId="{DD27E8B1-E9E4-4136-8C08-835271A7DE7D}"/>
    <dgm:cxn modelId="{E57D198E-E331-4F19-8B3A-0B3D1843CD85}" type="presOf" srcId="{6D664948-7BE0-4E02-AC95-6AF3A3E46DE2}" destId="{90A7822E-53AD-4A7D-A74F-43774DE5608B}" srcOrd="0" destOrd="0" presId="urn:microsoft.com/office/officeart/2005/8/layout/hierarchy6"/>
    <dgm:cxn modelId="{7F767A4F-F447-4CCC-BF86-F0AF46777D35}" type="presOf" srcId="{5643F714-0BE8-43F1-BEC6-067BEC5811A5}" destId="{B225F690-504D-4268-8C60-6716C88CD235}" srcOrd="0" destOrd="0" presId="urn:microsoft.com/office/officeart/2005/8/layout/hierarchy6"/>
    <dgm:cxn modelId="{FD03F38A-ACA5-4328-BAC8-D7A2459F6AA7}" srcId="{DEC83EEF-2BA2-4EED-99E4-2C35B02A61F7}" destId="{080153F8-A78E-4CB4-83F5-374AF75ACF8B}" srcOrd="2" destOrd="0" parTransId="{B11E4378-BCEF-4B83-A195-CFEF68B0A416}" sibTransId="{28D01EE0-A16A-4FAC-A883-EC0C3D4555E1}"/>
    <dgm:cxn modelId="{538D2B08-07E6-4EB7-AB3C-ED4397A0D5C3}" type="presOf" srcId="{0C39B000-9DA6-4A9C-A168-FFE6249F7DDE}" destId="{80978BC1-81AC-4539-AE6A-A7D5C8E27B38}" srcOrd="0" destOrd="0" presId="urn:microsoft.com/office/officeart/2005/8/layout/hierarchy6"/>
    <dgm:cxn modelId="{044A7A67-3AC4-4312-B6C8-DEE1BE613FE6}" type="presOf" srcId="{8184CAC5-D531-44EA-9F54-1147C5D30AFD}" destId="{4D0737B7-6897-427F-A1E1-0BE6DBD317B6}" srcOrd="0" destOrd="0" presId="urn:microsoft.com/office/officeart/2005/8/layout/hierarchy6"/>
    <dgm:cxn modelId="{52584449-9A5C-400B-966C-DE2F9CA8A9FC}" type="presOf" srcId="{DD5ACF6C-C687-47A7-8416-4616C07A66C3}" destId="{6FB821E9-3311-44E2-9C4A-349E0151C254}" srcOrd="0" destOrd="0" presId="urn:microsoft.com/office/officeart/2005/8/layout/hierarchy6"/>
    <dgm:cxn modelId="{EE5F6BA4-DD75-4587-B637-9F4294847179}" srcId="{CC3FC8AB-8788-48C9-B0F9-FFA01C5AB330}" destId="{6D664948-7BE0-4E02-AC95-6AF3A3E46DE2}" srcOrd="0" destOrd="0" parTransId="{DD5ACF6C-C687-47A7-8416-4616C07A66C3}" sibTransId="{422C8808-94C3-4AA8-8CBF-EEB01450295F}"/>
    <dgm:cxn modelId="{3BDE6E2A-407B-4747-8985-985E68C13A6A}" type="presOf" srcId="{5AD30C69-6249-41BF-A4BA-A466465B80D8}" destId="{BFE6290C-8ACF-484F-BF1B-C41058749247}" srcOrd="0" destOrd="0" presId="urn:microsoft.com/office/officeart/2005/8/layout/hierarchy6"/>
    <dgm:cxn modelId="{A7104F57-EB4A-45C8-942D-2BF25968A3DB}" type="presOf" srcId="{9D8DE1F9-5763-4F8F-84B9-7D7CD168F6B1}" destId="{63065E9C-2B3B-4B03-B904-26CB90526FD1}" srcOrd="0" destOrd="0" presId="urn:microsoft.com/office/officeart/2005/8/layout/hierarchy6"/>
    <dgm:cxn modelId="{E020446C-DF3D-425C-8CC8-F196E011B6F3}" type="presOf" srcId="{A104310E-3B66-4314-B32C-E03AEE535AB6}" destId="{79451824-545A-4303-8424-D84BCD596789}" srcOrd="0" destOrd="0" presId="urn:microsoft.com/office/officeart/2005/8/layout/hierarchy6"/>
    <dgm:cxn modelId="{D2A0EA10-1D5A-49C3-8529-0FE1B754CAFE}" type="presOf" srcId="{2F896B91-788B-4829-A713-09F0F5898DCF}" destId="{F2FE2EB6-738B-44C3-9C08-AE1B5D00E8C7}" srcOrd="0" destOrd="0" presId="urn:microsoft.com/office/officeart/2005/8/layout/hierarchy6"/>
    <dgm:cxn modelId="{D9281595-0506-49F8-8F07-844215AA314E}" type="presOf" srcId="{7A9FCE8E-6F71-4E68-AAC5-BCB59C025CE1}" destId="{6F3BE95F-C1DC-4FCA-879D-C1F076CD7B9B}" srcOrd="0" destOrd="0" presId="urn:microsoft.com/office/officeart/2005/8/layout/hierarchy6"/>
    <dgm:cxn modelId="{B05F18BF-018D-47C7-BFC2-F83A1B7EAF3C}" type="presOf" srcId="{2CEFC3D3-EE6B-4972-88E2-46D28895184C}" destId="{A0789BEE-ABB4-434B-A720-5461F2D396DB}" srcOrd="0" destOrd="0" presId="urn:microsoft.com/office/officeart/2005/8/layout/hierarchy6"/>
    <dgm:cxn modelId="{FE47DF1E-CD14-4FC9-8A1E-C5078939806D}" srcId="{27041F3C-ECB2-4349-AED8-03B3AEBFC354}" destId="{B1C5FE18-2089-4E7B-A3CC-4700864B8A50}" srcOrd="0" destOrd="0" parTransId="{F710907D-CD77-4163-B827-6E3494FB8858}" sibTransId="{10CB3B8F-4CD7-4D7D-BEF8-BCF035477EAD}"/>
    <dgm:cxn modelId="{C02DAAE0-F5BA-4CB4-912C-33FE10A8B644}" type="presOf" srcId="{B10D06B6-C547-4802-8F6E-D7B9576A0475}" destId="{89BAD8D4-099F-4D2B-99CE-D83B8B30F9DE}" srcOrd="0" destOrd="0" presId="urn:microsoft.com/office/officeart/2005/8/layout/hierarchy6"/>
    <dgm:cxn modelId="{C8A48F02-64A2-47C4-9D84-3DDA52558E33}" srcId="{F6B214DD-F78B-453B-8A5B-21D67C420843}" destId="{9B98C676-368C-46F0-AE2E-9CB3EBAAA112}" srcOrd="0" destOrd="0" parTransId="{4E7227B8-76D4-48E3-984C-97B99CA6A2C9}" sibTransId="{575EE37D-3FE9-4828-BFA2-4AC87198D6E9}"/>
    <dgm:cxn modelId="{D95E444F-BD20-4A46-9680-41DC09499754}" type="presOf" srcId="{C12CCDF9-C63B-48F3-ABDB-E593CF2807AC}" destId="{B4885EE1-2896-404E-8E58-603701AFC34F}" srcOrd="0" destOrd="0" presId="urn:microsoft.com/office/officeart/2005/8/layout/hierarchy6"/>
    <dgm:cxn modelId="{CE99BD2F-4F85-4A28-BC39-33C818714674}" srcId="{B1C5FE18-2089-4E7B-A3CC-4700864B8A50}" destId="{BFDFFD58-9955-4ECC-BD5E-CD70FF0B4B6E}" srcOrd="0" destOrd="0" parTransId="{67D5F3AD-6C5C-4187-872B-D86857D6B3AE}" sibTransId="{5B2B7CD3-15CF-4DB9-BF91-AB6060369939}"/>
    <dgm:cxn modelId="{FBBD3CA2-9181-4E7A-B994-3B17966D9619}" srcId="{A1AA9EA1-C1C9-47D3-B615-51B2CD15814D}" destId="{D2F25958-3970-491B-A1AA-46FDE448019A}" srcOrd="0" destOrd="0" parTransId="{5AC6699A-97B1-4F4C-9E0E-E1C9912ABBE2}" sibTransId="{B1B26AA6-478B-4A8B-8CC1-A3370E97A218}"/>
    <dgm:cxn modelId="{46A666BA-B07C-4352-9EFF-B56424B84535}" type="presOf" srcId="{A1AA9EA1-C1C9-47D3-B615-51B2CD15814D}" destId="{5DC1574F-A2EF-4FFB-A58C-D8DF16FE7808}" srcOrd="0" destOrd="0" presId="urn:microsoft.com/office/officeart/2005/8/layout/hierarchy6"/>
    <dgm:cxn modelId="{FF9CBAF5-7E36-43B3-836C-46D163A9AFC7}" type="presOf" srcId="{8E539E06-875B-40DD-8441-1B6CAC7347B8}" destId="{7698179D-71E6-4867-85E9-E24E57F33FA7}" srcOrd="0" destOrd="0" presId="urn:microsoft.com/office/officeart/2005/8/layout/hierarchy6"/>
    <dgm:cxn modelId="{17FC605A-4C8F-43B6-ACD3-5957991BCB04}" type="presOf" srcId="{05291950-CCCA-413E-B149-3EAB8EA164A2}" destId="{81AA4484-F483-47DC-852D-87A6A53377FC}" srcOrd="0" destOrd="0" presId="urn:microsoft.com/office/officeart/2005/8/layout/hierarchy6"/>
    <dgm:cxn modelId="{153E2B21-F1BA-4A5A-B700-371CFBCA299E}" type="presOf" srcId="{F2309A7F-F1EE-4A7B-8730-C84D1DF54601}" destId="{073CDD96-5E00-4159-B12C-C02158E03FEE}" srcOrd="0" destOrd="0" presId="urn:microsoft.com/office/officeart/2005/8/layout/hierarchy6"/>
    <dgm:cxn modelId="{F46F7587-816F-40FB-973E-D5E1DD7215F3}" type="presOf" srcId="{D059BE2E-4A6C-42C2-93A0-6E4FF42EEA01}" destId="{66858E0E-FC98-4E55-96F7-7976679EEBBF}" srcOrd="0" destOrd="0" presId="urn:microsoft.com/office/officeart/2005/8/layout/hierarchy6"/>
    <dgm:cxn modelId="{A68C07C2-3086-472E-904B-108106C934E8}" srcId="{DAC696A4-D6F3-4EFF-BC70-D87BF666C39B}" destId="{2E91364C-5B45-4647-AA29-F7E1B2F3DFAB}" srcOrd="0" destOrd="0" parTransId="{01AC5846-215C-424E-8F1F-E9EFAD7D734F}" sibTransId="{85097896-E9BD-47B6-8652-7A89172BC7D5}"/>
    <dgm:cxn modelId="{91432F8A-1CE3-4BED-AF95-F9A923EFE8F9}" type="presOf" srcId="{FF3CC15F-AE02-4C0D-A5CA-C3189CFDD156}" destId="{A0D8F87F-5888-4C20-9EA8-EB16DC2E132D}" srcOrd="0" destOrd="0" presId="urn:microsoft.com/office/officeart/2005/8/layout/hierarchy6"/>
    <dgm:cxn modelId="{B2C8D2F3-DF92-4B46-A8BB-9B6B243B2CFF}" type="presOf" srcId="{78E04622-B7E4-459E-9A03-FB6BF56151E6}" destId="{69AEFF4B-E588-4149-A4CE-8C3388B73BB7}" srcOrd="0" destOrd="0" presId="urn:microsoft.com/office/officeart/2005/8/layout/hierarchy6"/>
    <dgm:cxn modelId="{C472D86F-8151-48C7-BA0C-D74C7D4E7C49}" type="presOf" srcId="{99D194C6-9A6E-44A3-A5F8-E3E66455C9CF}" destId="{85728DE1-4BBA-4FC9-8362-B103F8187B36}" srcOrd="0" destOrd="0" presId="urn:microsoft.com/office/officeart/2005/8/layout/hierarchy6"/>
    <dgm:cxn modelId="{FDC887A5-7336-4E88-9358-FBF3828B7953}" type="presOf" srcId="{21328D11-025C-4D5B-9A48-18FA6FDF453E}" destId="{707012A6-2F81-4640-9A4E-BC50D4544F94}" srcOrd="0" destOrd="0" presId="urn:microsoft.com/office/officeart/2005/8/layout/hierarchy6"/>
    <dgm:cxn modelId="{ABE79F6F-5A1A-433A-B610-83D52A5A8932}" type="presOf" srcId="{B1C5FE18-2089-4E7B-A3CC-4700864B8A50}" destId="{722F5CB0-5FB2-4069-B93F-E1B4D2E94CB3}" srcOrd="0" destOrd="0" presId="urn:microsoft.com/office/officeart/2005/8/layout/hierarchy6"/>
    <dgm:cxn modelId="{84DA0F99-1E5F-40B7-837E-F45FDDF39FB3}" srcId="{DEC83EEF-2BA2-4EED-99E4-2C35B02A61F7}" destId="{CD0699CA-1D8C-4078-8367-95704F5C2944}" srcOrd="3" destOrd="0" parTransId="{DDE53C97-1C41-47BC-84DD-BF77490B7902}" sibTransId="{334466A1-9BCC-4DBD-84CA-FF5FD4E46190}"/>
    <dgm:cxn modelId="{26B6420B-9F8E-4D80-9BD4-0211E56C9F64}" srcId="{DECABDF8-6253-464B-BE3B-C15664E4DBC9}" destId="{ECAC5418-CBA9-4130-8917-FB8A1C8E8BAB}" srcOrd="0" destOrd="0" parTransId="{9966F1FC-3756-42C9-85DB-2D9724DEF648}" sibTransId="{AFE2CEF5-D8B3-4674-BDA9-F4B82F55421B}"/>
    <dgm:cxn modelId="{B7902A74-0E30-4078-A8A4-82B79DDC4D84}" type="presOf" srcId="{426B47F9-275B-4E4B-8026-F0BC6B078AD5}" destId="{6141365B-277E-4A41-B1F4-161A1280A4AD}" srcOrd="0" destOrd="0" presId="urn:microsoft.com/office/officeart/2005/8/layout/hierarchy6"/>
    <dgm:cxn modelId="{2E04AE9D-EBDA-4111-AEBA-9F6F0D92C812}" srcId="{6D664948-7BE0-4E02-AC95-6AF3A3E46DE2}" destId="{7BCDF28B-E293-4FEB-A614-7F2EB84018E5}" srcOrd="0" destOrd="0" parTransId="{426B47F9-275B-4E4B-8026-F0BC6B078AD5}" sibTransId="{F209E7CF-227D-4D28-8CEF-DA318F0B11CE}"/>
    <dgm:cxn modelId="{0D8516F6-1C65-46F5-B450-734327352D5D}" type="presOf" srcId="{CD0699CA-1D8C-4078-8367-95704F5C2944}" destId="{64966C86-A395-4910-B3F4-A9ED2B966A35}" srcOrd="0" destOrd="0" presId="urn:microsoft.com/office/officeart/2005/8/layout/hierarchy6"/>
    <dgm:cxn modelId="{98544E5C-2E1A-42DF-93C9-C23207F51128}" srcId="{DEC83EEF-2BA2-4EED-99E4-2C35B02A61F7}" destId="{0137FBCF-A2A3-4669-A434-5F16928CAC42}" srcOrd="4" destOrd="0" parTransId="{754C301A-5283-4AAC-B568-5FAB32A9BFDC}" sibTransId="{8EC35DDF-AB77-45BE-902D-527090257EEB}"/>
    <dgm:cxn modelId="{C1C78825-BCEE-40C2-9135-CB62CDF34C01}" srcId="{7BCDF28B-E293-4FEB-A614-7F2EB84018E5}" destId="{F6B214DD-F78B-453B-8A5B-21D67C420843}" srcOrd="0" destOrd="0" parTransId="{387225A9-450A-4357-AFEA-D88CE77D6AE2}" sibTransId="{A01126B8-F4E3-4C2D-A28A-7CCA1D0278E0}"/>
    <dgm:cxn modelId="{64014BC0-C0A1-41E2-A3A9-89D1CBBA5860}" type="presOf" srcId="{DECABDF8-6253-464B-BE3B-C15664E4DBC9}" destId="{2DF07CA6-3833-4E1B-9188-B1B00557A878}" srcOrd="0" destOrd="0" presId="urn:microsoft.com/office/officeart/2005/8/layout/hierarchy6"/>
    <dgm:cxn modelId="{E637C938-191B-4936-A676-557061A2226E}" type="presOf" srcId="{2A7A4918-906A-445D-8AF4-4F014C75CF99}" destId="{0A5939AD-BA54-406A-B913-026D5C5516AB}" srcOrd="0" destOrd="0" presId="urn:microsoft.com/office/officeart/2005/8/layout/hierarchy6"/>
    <dgm:cxn modelId="{3046B13D-5AB3-4B19-83D4-C73AFF1B13DC}" type="presOf" srcId="{98F2B27F-067D-4A10-AC75-15CAB53EF7F4}" destId="{EE630E72-43CC-456F-8033-338220885C86}" srcOrd="0" destOrd="0" presId="urn:microsoft.com/office/officeart/2005/8/layout/hierarchy6"/>
    <dgm:cxn modelId="{094EF2A5-07CE-47EE-819D-572543B22713}" srcId="{47FC2E87-252D-4BA9-94E0-4407D12FA893}" destId="{096F2622-C793-4FEC-804C-894CDBD7721C}" srcOrd="0" destOrd="0" parTransId="{2E751FC4-923F-4678-83A6-11B2AC112590}" sibTransId="{3748CB3B-79CF-463D-A1D3-82338A883429}"/>
    <dgm:cxn modelId="{2E5B54D4-893B-4582-BAF3-63B10B64BA9E}" type="presOf" srcId="{F20980D5-EE7D-44E0-A503-3A9A93373178}" destId="{B921AD6C-1401-44D2-AE3F-410E49BF6079}" srcOrd="0" destOrd="0" presId="urn:microsoft.com/office/officeart/2005/8/layout/hierarchy6"/>
    <dgm:cxn modelId="{C6451A67-DFF2-4934-8EE2-A5F2371F26E2}" type="presParOf" srcId="{26EEEB80-31E9-4FD5-9E02-B5845EA04345}" destId="{9593E1C8-944D-40CF-A87A-CEBDAAB9B9CF}" srcOrd="0" destOrd="0" presId="urn:microsoft.com/office/officeart/2005/8/layout/hierarchy6"/>
    <dgm:cxn modelId="{AF27BE91-91A0-4BF1-A940-C5259A55E16C}" type="presParOf" srcId="{9593E1C8-944D-40CF-A87A-CEBDAAB9B9CF}" destId="{AEF3ADDE-1402-42EC-94CA-FFE7C2550BD9}" srcOrd="0" destOrd="0" presId="urn:microsoft.com/office/officeart/2005/8/layout/hierarchy6"/>
    <dgm:cxn modelId="{5AFF6D6C-268B-4C08-94A1-BFE02F6C7187}" type="presParOf" srcId="{AEF3ADDE-1402-42EC-94CA-FFE7C2550BD9}" destId="{E1489BE4-3AF4-453D-8918-A470CD1F3466}" srcOrd="0" destOrd="0" presId="urn:microsoft.com/office/officeart/2005/8/layout/hierarchy6"/>
    <dgm:cxn modelId="{3743B4F8-A672-41C1-8B0F-CD8B48475205}" type="presParOf" srcId="{E1489BE4-3AF4-453D-8918-A470CD1F3466}" destId="{0A5939AD-BA54-406A-B913-026D5C5516AB}" srcOrd="0" destOrd="0" presId="urn:microsoft.com/office/officeart/2005/8/layout/hierarchy6"/>
    <dgm:cxn modelId="{EF9E8A44-15C3-44E7-8718-168F59C1942F}" type="presParOf" srcId="{E1489BE4-3AF4-453D-8918-A470CD1F3466}" destId="{18F4BB87-3377-418F-BAC3-2CC060C63A95}" srcOrd="1" destOrd="0" presId="urn:microsoft.com/office/officeart/2005/8/layout/hierarchy6"/>
    <dgm:cxn modelId="{43A5E408-E160-4068-AB34-9E35B076D789}" type="presParOf" srcId="{18F4BB87-3377-418F-BAC3-2CC060C63A95}" destId="{89BAD8D4-099F-4D2B-99CE-D83B8B30F9DE}" srcOrd="0" destOrd="0" presId="urn:microsoft.com/office/officeart/2005/8/layout/hierarchy6"/>
    <dgm:cxn modelId="{07A037EB-6AA6-49A8-85DC-99400A7B5193}" type="presParOf" srcId="{18F4BB87-3377-418F-BAC3-2CC060C63A95}" destId="{04FA0203-09A7-4158-BF69-56D424511BC4}" srcOrd="1" destOrd="0" presId="urn:microsoft.com/office/officeart/2005/8/layout/hierarchy6"/>
    <dgm:cxn modelId="{0BA6889F-608C-4C82-AD8A-CDBB7E0BADFB}" type="presParOf" srcId="{04FA0203-09A7-4158-BF69-56D424511BC4}" destId="{66858E0E-FC98-4E55-96F7-7976679EEBBF}" srcOrd="0" destOrd="0" presId="urn:microsoft.com/office/officeart/2005/8/layout/hierarchy6"/>
    <dgm:cxn modelId="{F46202B5-FA63-4AE9-8FC8-BD111B5D0CC6}" type="presParOf" srcId="{04FA0203-09A7-4158-BF69-56D424511BC4}" destId="{E9B3121A-55BC-4EE6-ACB5-6CF98C3667A7}" srcOrd="1" destOrd="0" presId="urn:microsoft.com/office/officeart/2005/8/layout/hierarchy6"/>
    <dgm:cxn modelId="{8CCC23E7-B613-4764-AD4D-5F3AAF851EED}" type="presParOf" srcId="{18F4BB87-3377-418F-BAC3-2CC060C63A95}" destId="{0E8AC062-F2BE-42D8-8908-7E114232698A}" srcOrd="2" destOrd="0" presId="urn:microsoft.com/office/officeart/2005/8/layout/hierarchy6"/>
    <dgm:cxn modelId="{4B6549E6-A3A7-4694-978B-C4B9DCA6EE5A}" type="presParOf" srcId="{18F4BB87-3377-418F-BAC3-2CC060C63A95}" destId="{A0C7E4D2-B5DE-4DF4-8137-899279717031}" srcOrd="3" destOrd="0" presId="urn:microsoft.com/office/officeart/2005/8/layout/hierarchy6"/>
    <dgm:cxn modelId="{8098CC12-AB7E-4660-B6FD-B8184FB08C62}" type="presParOf" srcId="{A0C7E4D2-B5DE-4DF4-8137-899279717031}" destId="{D12C41B8-08AE-46AC-9CC4-664E7771612B}" srcOrd="0" destOrd="0" presId="urn:microsoft.com/office/officeart/2005/8/layout/hierarchy6"/>
    <dgm:cxn modelId="{335A86AB-2E23-448F-A33B-F93903A6B6CF}" type="presParOf" srcId="{A0C7E4D2-B5DE-4DF4-8137-899279717031}" destId="{072AC377-4C55-47B4-994A-CFE9A2C64460}" srcOrd="1" destOrd="0" presId="urn:microsoft.com/office/officeart/2005/8/layout/hierarchy6"/>
    <dgm:cxn modelId="{3C028D4E-A92F-4D06-84F0-384BD68F88F0}" type="presParOf" srcId="{072AC377-4C55-47B4-994A-CFE9A2C64460}" destId="{1D53664A-E6CF-451D-AAB9-70CED0646814}" srcOrd="0" destOrd="0" presId="urn:microsoft.com/office/officeart/2005/8/layout/hierarchy6"/>
    <dgm:cxn modelId="{35B4EB74-81FC-4221-AC35-0F281BDF4FC5}" type="presParOf" srcId="{072AC377-4C55-47B4-994A-CFE9A2C64460}" destId="{2025383E-1F14-45AB-97E9-6CEEE9CA9621}" srcOrd="1" destOrd="0" presId="urn:microsoft.com/office/officeart/2005/8/layout/hierarchy6"/>
    <dgm:cxn modelId="{C86A3B82-06E8-4BA3-A0E3-50DDE34BE598}" type="presParOf" srcId="{2025383E-1F14-45AB-97E9-6CEEE9CA9621}" destId="{2262B5D6-58B3-4467-856C-2EA51F98DDF5}" srcOrd="0" destOrd="0" presId="urn:microsoft.com/office/officeart/2005/8/layout/hierarchy6"/>
    <dgm:cxn modelId="{C3E85ECD-0F70-41C3-955D-C7A5E9E13E2F}" type="presParOf" srcId="{2025383E-1F14-45AB-97E9-6CEEE9CA9621}" destId="{1FCFAF75-81FA-431F-85A1-A630D70303C8}" srcOrd="1" destOrd="0" presId="urn:microsoft.com/office/officeart/2005/8/layout/hierarchy6"/>
    <dgm:cxn modelId="{0FDF3488-F869-4FCE-BFA4-1FB2979C2E5E}" type="presParOf" srcId="{1FCFAF75-81FA-431F-85A1-A630D70303C8}" destId="{02718256-CDFC-46B8-9C91-AA6759D1670C}" srcOrd="0" destOrd="0" presId="urn:microsoft.com/office/officeart/2005/8/layout/hierarchy6"/>
    <dgm:cxn modelId="{D8F0FD30-1C38-4230-8032-F6163CAE53AB}" type="presParOf" srcId="{1FCFAF75-81FA-431F-85A1-A630D70303C8}" destId="{2870D57A-98F4-4BA0-B553-BD11E00C8C61}" srcOrd="1" destOrd="0" presId="urn:microsoft.com/office/officeart/2005/8/layout/hierarchy6"/>
    <dgm:cxn modelId="{C0C8BDD6-41E8-412F-8048-90BA6CFCFE55}" type="presParOf" srcId="{2870D57A-98F4-4BA0-B553-BD11E00C8C61}" destId="{268330D8-322D-4237-9C26-10939684E377}" srcOrd="0" destOrd="0" presId="urn:microsoft.com/office/officeart/2005/8/layout/hierarchy6"/>
    <dgm:cxn modelId="{122BFC11-615F-4756-A6A1-BF987AA34194}" type="presParOf" srcId="{2870D57A-98F4-4BA0-B553-BD11E00C8C61}" destId="{C7AB8363-4CB9-4486-84F3-4BE125E99AAF}" srcOrd="1" destOrd="0" presId="urn:microsoft.com/office/officeart/2005/8/layout/hierarchy6"/>
    <dgm:cxn modelId="{0654FBFD-A4CE-4136-BAF4-B4CCC495F569}" type="presParOf" srcId="{C7AB8363-4CB9-4486-84F3-4BE125E99AAF}" destId="{A51D8977-2395-437B-8909-6667AD5035B9}" srcOrd="0" destOrd="0" presId="urn:microsoft.com/office/officeart/2005/8/layout/hierarchy6"/>
    <dgm:cxn modelId="{DF6A6849-EC60-46E6-BDC5-218450820B16}" type="presParOf" srcId="{C7AB8363-4CB9-4486-84F3-4BE125E99AAF}" destId="{CE9186A8-27A1-4D3A-A438-6BCE0E245B11}" srcOrd="1" destOrd="0" presId="urn:microsoft.com/office/officeart/2005/8/layout/hierarchy6"/>
    <dgm:cxn modelId="{DF482821-5D21-4D97-B120-1F7F0C1277F5}" type="presParOf" srcId="{CE9186A8-27A1-4D3A-A438-6BCE0E245B11}" destId="{B5692DC0-99E5-4D7E-8A88-7EA4FC47E49A}" srcOrd="0" destOrd="0" presId="urn:microsoft.com/office/officeart/2005/8/layout/hierarchy6"/>
    <dgm:cxn modelId="{D5CA331A-3BE1-414A-80D9-50850C060811}" type="presParOf" srcId="{CE9186A8-27A1-4D3A-A438-6BCE0E245B11}" destId="{5D0062D9-1F9B-4A6B-8F0D-2313A378B178}" srcOrd="1" destOrd="0" presId="urn:microsoft.com/office/officeart/2005/8/layout/hierarchy6"/>
    <dgm:cxn modelId="{B185CA46-39CE-4709-84DE-4C69917F9C2F}" type="presParOf" srcId="{5D0062D9-1F9B-4A6B-8F0D-2313A378B178}" destId="{C57FCEC2-DC06-4EFA-BEBB-C45B2FEA162A}" srcOrd="0" destOrd="0" presId="urn:microsoft.com/office/officeart/2005/8/layout/hierarchy6"/>
    <dgm:cxn modelId="{21E0545E-12A4-4618-80B1-681570F7E256}" type="presParOf" srcId="{5D0062D9-1F9B-4A6B-8F0D-2313A378B178}" destId="{D54615EB-0A56-47CD-A35F-8D9900972882}" srcOrd="1" destOrd="0" presId="urn:microsoft.com/office/officeart/2005/8/layout/hierarchy6"/>
    <dgm:cxn modelId="{6CB8616D-6F8E-401B-9CE7-BB0E3B85430F}" type="presParOf" srcId="{D54615EB-0A56-47CD-A35F-8D9900972882}" destId="{B35D94C1-8F39-4438-85BD-68AAE0419D05}" srcOrd="0" destOrd="0" presId="urn:microsoft.com/office/officeart/2005/8/layout/hierarchy6"/>
    <dgm:cxn modelId="{212298E0-9C1E-455F-92F5-DE2109EE3922}" type="presParOf" srcId="{D54615EB-0A56-47CD-A35F-8D9900972882}" destId="{C58E8987-1E46-45CA-9092-C7BB87C75B53}" srcOrd="1" destOrd="0" presId="urn:microsoft.com/office/officeart/2005/8/layout/hierarchy6"/>
    <dgm:cxn modelId="{0E9DEACC-C2F7-4657-A82A-8E6BDD9042CB}" type="presParOf" srcId="{C58E8987-1E46-45CA-9092-C7BB87C75B53}" destId="{254FC1FE-EB3D-4202-A96F-FBF815BCED1D}" srcOrd="0" destOrd="0" presId="urn:microsoft.com/office/officeart/2005/8/layout/hierarchy6"/>
    <dgm:cxn modelId="{67FB67C8-071E-48C2-990F-4B8F496BA82B}" type="presParOf" srcId="{C58E8987-1E46-45CA-9092-C7BB87C75B53}" destId="{EF00BBC2-33F6-452D-8175-52FF05C72B08}" srcOrd="1" destOrd="0" presId="urn:microsoft.com/office/officeart/2005/8/layout/hierarchy6"/>
    <dgm:cxn modelId="{8B25F71B-E574-4DB7-A887-9F007C8D0246}" type="presParOf" srcId="{EF00BBC2-33F6-452D-8175-52FF05C72B08}" destId="{36FB9489-63CE-44F6-A6D6-7A0224F4E878}" srcOrd="0" destOrd="0" presId="urn:microsoft.com/office/officeart/2005/8/layout/hierarchy6"/>
    <dgm:cxn modelId="{16AEB91E-4295-4426-97D1-CBC9EF7955E4}" type="presParOf" srcId="{EF00BBC2-33F6-452D-8175-52FF05C72B08}" destId="{DB3C3F0D-2EFF-4240-AFAD-424D62864FD1}" srcOrd="1" destOrd="0" presId="urn:microsoft.com/office/officeart/2005/8/layout/hierarchy6"/>
    <dgm:cxn modelId="{09773A3B-DF31-4311-A3C3-982F85D14E47}" type="presParOf" srcId="{DB3C3F0D-2EFF-4240-AFAD-424D62864FD1}" destId="{0AA86C8C-B50A-43E6-B2B5-B6B4D04CFB9A}" srcOrd="0" destOrd="0" presId="urn:microsoft.com/office/officeart/2005/8/layout/hierarchy6"/>
    <dgm:cxn modelId="{844BDC67-57CB-4748-9430-96457835E345}" type="presParOf" srcId="{DB3C3F0D-2EFF-4240-AFAD-424D62864FD1}" destId="{EA9C3402-D23C-4038-A50E-D08C6212B59B}" srcOrd="1" destOrd="0" presId="urn:microsoft.com/office/officeart/2005/8/layout/hierarchy6"/>
    <dgm:cxn modelId="{95A3172F-D636-4BFF-AD85-90BF22B88F95}" type="presParOf" srcId="{EA9C3402-D23C-4038-A50E-D08C6212B59B}" destId="{2DF07CA6-3833-4E1B-9188-B1B00557A878}" srcOrd="0" destOrd="0" presId="urn:microsoft.com/office/officeart/2005/8/layout/hierarchy6"/>
    <dgm:cxn modelId="{CE084C08-3D01-4F77-A9CD-56C5925A08A1}" type="presParOf" srcId="{EA9C3402-D23C-4038-A50E-D08C6212B59B}" destId="{77E1FD37-3E3F-4B00-B29D-795393738B9C}" srcOrd="1" destOrd="0" presId="urn:microsoft.com/office/officeart/2005/8/layout/hierarchy6"/>
    <dgm:cxn modelId="{48B85210-33B4-47C0-B157-E1BF87BE0B7E}" type="presParOf" srcId="{77E1FD37-3E3F-4B00-B29D-795393738B9C}" destId="{D2D12627-4DF8-4EDD-8669-841001F722D0}" srcOrd="0" destOrd="0" presId="urn:microsoft.com/office/officeart/2005/8/layout/hierarchy6"/>
    <dgm:cxn modelId="{48CDDCCC-E12F-410F-824F-0EB19872F041}" type="presParOf" srcId="{77E1FD37-3E3F-4B00-B29D-795393738B9C}" destId="{DB345BD4-ED8B-4001-948A-BABB342934E9}" srcOrd="1" destOrd="0" presId="urn:microsoft.com/office/officeart/2005/8/layout/hierarchy6"/>
    <dgm:cxn modelId="{510FF25B-81B2-4EC6-828D-55800ADD9F13}" type="presParOf" srcId="{DB345BD4-ED8B-4001-948A-BABB342934E9}" destId="{1C0B38FA-B5C5-4094-B57C-75C2C32F1046}" srcOrd="0" destOrd="0" presId="urn:microsoft.com/office/officeart/2005/8/layout/hierarchy6"/>
    <dgm:cxn modelId="{0B263A7D-5A60-42A8-9E52-9328A20EA27C}" type="presParOf" srcId="{DB345BD4-ED8B-4001-948A-BABB342934E9}" destId="{782C1C9B-429C-49F6-9F5F-DDE943324754}" srcOrd="1" destOrd="0" presId="urn:microsoft.com/office/officeart/2005/8/layout/hierarchy6"/>
    <dgm:cxn modelId="{23E6143C-FF5F-40DC-99C1-650C3128A9F7}" type="presParOf" srcId="{782C1C9B-429C-49F6-9F5F-DDE943324754}" destId="{49830749-23CB-406E-A023-3B48C2140695}" srcOrd="0" destOrd="0" presId="urn:microsoft.com/office/officeart/2005/8/layout/hierarchy6"/>
    <dgm:cxn modelId="{BD30B01B-8B38-4222-9283-59C2D2C08746}" type="presParOf" srcId="{782C1C9B-429C-49F6-9F5F-DDE943324754}" destId="{D81911AD-52BC-44A6-B7F3-1DFF9D0534DF}" srcOrd="1" destOrd="0" presId="urn:microsoft.com/office/officeart/2005/8/layout/hierarchy6"/>
    <dgm:cxn modelId="{C839F097-EFA4-4505-A23C-EB84AD15437B}" type="presParOf" srcId="{D81911AD-52BC-44A6-B7F3-1DFF9D0534DF}" destId="{D4BBFAAA-45A7-4DEE-A47C-8FD489421E27}" srcOrd="0" destOrd="0" presId="urn:microsoft.com/office/officeart/2005/8/layout/hierarchy6"/>
    <dgm:cxn modelId="{950423BA-CABA-43CF-B4EA-4AC830A614C4}" type="presParOf" srcId="{D81911AD-52BC-44A6-B7F3-1DFF9D0534DF}" destId="{27392EF0-0399-4C34-81A0-0E7F80479DEB}" srcOrd="1" destOrd="0" presId="urn:microsoft.com/office/officeart/2005/8/layout/hierarchy6"/>
    <dgm:cxn modelId="{D10564C7-9A4E-4BA0-8674-B2376D1FC9E5}" type="presParOf" srcId="{27392EF0-0399-4C34-81A0-0E7F80479DEB}" destId="{BBB5030C-29BF-4C47-A25C-BC718309B273}" srcOrd="0" destOrd="0" presId="urn:microsoft.com/office/officeart/2005/8/layout/hierarchy6"/>
    <dgm:cxn modelId="{1AEDB134-2BEE-448C-ABE6-69E3133586C3}" type="presParOf" srcId="{27392EF0-0399-4C34-81A0-0E7F80479DEB}" destId="{26D4CBB3-D614-48E9-BD62-044A34DAA8D4}" srcOrd="1" destOrd="0" presId="urn:microsoft.com/office/officeart/2005/8/layout/hierarchy6"/>
    <dgm:cxn modelId="{8576656B-A4AC-420C-8FD5-672F40CDA44F}" type="presParOf" srcId="{26D4CBB3-D614-48E9-BD62-044A34DAA8D4}" destId="{A0D8F87F-5888-4C20-9EA8-EB16DC2E132D}" srcOrd="0" destOrd="0" presId="urn:microsoft.com/office/officeart/2005/8/layout/hierarchy6"/>
    <dgm:cxn modelId="{F3BEA0B4-BA0C-4356-B978-4064BC7621C9}" type="presParOf" srcId="{26D4CBB3-D614-48E9-BD62-044A34DAA8D4}" destId="{A88B99AA-43B8-4A20-A5DC-A60C09EE84E4}" srcOrd="1" destOrd="0" presId="urn:microsoft.com/office/officeart/2005/8/layout/hierarchy6"/>
    <dgm:cxn modelId="{7C789D37-6DF7-4E07-9A9E-15BE1F64156F}" type="presParOf" srcId="{072AC377-4C55-47B4-994A-CFE9A2C64460}" destId="{CDBC4A5C-2043-4EAB-A2D6-7B0EE29FA654}" srcOrd="2" destOrd="0" presId="urn:microsoft.com/office/officeart/2005/8/layout/hierarchy6"/>
    <dgm:cxn modelId="{3F18244A-84FC-44CE-8EDF-615AA9671A50}" type="presParOf" srcId="{072AC377-4C55-47B4-994A-CFE9A2C64460}" destId="{614E53E5-EC54-4283-8461-E4079FACDE4C}" srcOrd="3" destOrd="0" presId="urn:microsoft.com/office/officeart/2005/8/layout/hierarchy6"/>
    <dgm:cxn modelId="{747D3BDB-8B40-41F1-AB63-3A2E90A4F4CB}" type="presParOf" srcId="{614E53E5-EC54-4283-8461-E4079FACDE4C}" destId="{5DC1574F-A2EF-4FFB-A58C-D8DF16FE7808}" srcOrd="0" destOrd="0" presId="urn:microsoft.com/office/officeart/2005/8/layout/hierarchy6"/>
    <dgm:cxn modelId="{C04D2DF5-6C11-4350-9620-43918C368161}" type="presParOf" srcId="{614E53E5-EC54-4283-8461-E4079FACDE4C}" destId="{A2FB90AD-0EE3-4C0D-AEFC-355C9276D0F6}" srcOrd="1" destOrd="0" presId="urn:microsoft.com/office/officeart/2005/8/layout/hierarchy6"/>
    <dgm:cxn modelId="{4B0217FE-1C2F-4BEA-B8DB-B1C73F048AAC}" type="presParOf" srcId="{A2FB90AD-0EE3-4C0D-AEFC-355C9276D0F6}" destId="{084536CE-5A4B-461A-BB5C-A1017F196856}" srcOrd="0" destOrd="0" presId="urn:microsoft.com/office/officeart/2005/8/layout/hierarchy6"/>
    <dgm:cxn modelId="{1C1326A3-8F95-4D7D-9771-537F65142B7A}" type="presParOf" srcId="{A2FB90AD-0EE3-4C0D-AEFC-355C9276D0F6}" destId="{989E905D-BEE3-47EB-8C3B-C39F0435CFE5}" srcOrd="1" destOrd="0" presId="urn:microsoft.com/office/officeart/2005/8/layout/hierarchy6"/>
    <dgm:cxn modelId="{0A3FA2C4-B067-45E1-8B8E-FF716171B8B2}" type="presParOf" srcId="{989E905D-BEE3-47EB-8C3B-C39F0435CFE5}" destId="{BFA7B01E-118C-4092-8CD5-20769533DA32}" srcOrd="0" destOrd="0" presId="urn:microsoft.com/office/officeart/2005/8/layout/hierarchy6"/>
    <dgm:cxn modelId="{45048BAA-1776-4CED-87D8-EF4B52577822}" type="presParOf" srcId="{989E905D-BEE3-47EB-8C3B-C39F0435CFE5}" destId="{FEA4CA5A-9CE7-49A5-BF64-393D7A1F0355}" srcOrd="1" destOrd="0" presId="urn:microsoft.com/office/officeart/2005/8/layout/hierarchy6"/>
    <dgm:cxn modelId="{50682CD8-3AB5-44CC-B82C-B27FE7BBD703}" type="presParOf" srcId="{FEA4CA5A-9CE7-49A5-BF64-393D7A1F0355}" destId="{FCBDACD5-923A-43C2-89A8-841D5AE4B5C1}" srcOrd="0" destOrd="0" presId="urn:microsoft.com/office/officeart/2005/8/layout/hierarchy6"/>
    <dgm:cxn modelId="{3855215C-2029-4FE4-85B4-5967BBE7FC6B}" type="presParOf" srcId="{FEA4CA5A-9CE7-49A5-BF64-393D7A1F0355}" destId="{803393ED-FDFA-44FD-B070-8F666107689B}" srcOrd="1" destOrd="0" presId="urn:microsoft.com/office/officeart/2005/8/layout/hierarchy6"/>
    <dgm:cxn modelId="{7CD630F6-B5B2-4AD6-A835-520E822B749F}" type="presParOf" srcId="{803393ED-FDFA-44FD-B070-8F666107689B}" destId="{B22E4172-078F-4669-B9A8-732CECEE8208}" srcOrd="0" destOrd="0" presId="urn:microsoft.com/office/officeart/2005/8/layout/hierarchy6"/>
    <dgm:cxn modelId="{7B831E4D-EA1C-467C-9797-652D3F642E9A}" type="presParOf" srcId="{803393ED-FDFA-44FD-B070-8F666107689B}" destId="{7B958C4D-1708-4670-A279-701CE617817B}" srcOrd="1" destOrd="0" presId="urn:microsoft.com/office/officeart/2005/8/layout/hierarchy6"/>
    <dgm:cxn modelId="{DF238FCC-3854-495C-8DA8-43A651A6C889}" type="presParOf" srcId="{7B958C4D-1708-4670-A279-701CE617817B}" destId="{4D0737B7-6897-427F-A1E1-0BE6DBD317B6}" srcOrd="0" destOrd="0" presId="urn:microsoft.com/office/officeart/2005/8/layout/hierarchy6"/>
    <dgm:cxn modelId="{8FDCB433-B122-45DA-9B4D-361BA07931E6}" type="presParOf" srcId="{7B958C4D-1708-4670-A279-701CE617817B}" destId="{A434BAA2-2A6D-4F6E-BA93-F2FCAD5CC157}" srcOrd="1" destOrd="0" presId="urn:microsoft.com/office/officeart/2005/8/layout/hierarchy6"/>
    <dgm:cxn modelId="{A1FD4EA0-1ABB-4EDD-8B04-E25F1A6BC772}" type="presParOf" srcId="{A434BAA2-2A6D-4F6E-BA93-F2FCAD5CC157}" destId="{C8C75370-9EF6-435A-AC91-F6FDBFB25B87}" srcOrd="0" destOrd="0" presId="urn:microsoft.com/office/officeart/2005/8/layout/hierarchy6"/>
    <dgm:cxn modelId="{0984F160-A95B-45B7-862F-D4E04ED7FB9E}" type="presParOf" srcId="{A434BAA2-2A6D-4F6E-BA93-F2FCAD5CC157}" destId="{23C81491-18DF-4F06-A063-EE152256E85B}" srcOrd="1" destOrd="0" presId="urn:microsoft.com/office/officeart/2005/8/layout/hierarchy6"/>
    <dgm:cxn modelId="{9293A6DF-E0BF-4FEF-9DAF-07CEE0D69654}" type="presParOf" srcId="{23C81491-18DF-4F06-A063-EE152256E85B}" destId="{26C7B7B9-B4AA-4ADE-8088-E25D1BCC4F54}" srcOrd="0" destOrd="0" presId="urn:microsoft.com/office/officeart/2005/8/layout/hierarchy6"/>
    <dgm:cxn modelId="{28617B74-C937-4BE9-A5E6-9FACCCE11D27}" type="presParOf" srcId="{23C81491-18DF-4F06-A063-EE152256E85B}" destId="{B6B028E1-7C4C-48A8-A4A9-DF9CE2BFDD84}" srcOrd="1" destOrd="0" presId="urn:microsoft.com/office/officeart/2005/8/layout/hierarchy6"/>
    <dgm:cxn modelId="{041A8271-34BC-4BE0-A3C7-3CB6FAB2890A}" type="presParOf" srcId="{B6B028E1-7C4C-48A8-A4A9-DF9CE2BFDD84}" destId="{78962554-71CD-40AC-AC8D-39F4CFB81F70}" srcOrd="0" destOrd="0" presId="urn:microsoft.com/office/officeart/2005/8/layout/hierarchy6"/>
    <dgm:cxn modelId="{3AAEA2D9-DFC7-41BA-A592-93C8A5A1D9DB}" type="presParOf" srcId="{B6B028E1-7C4C-48A8-A4A9-DF9CE2BFDD84}" destId="{DF4265CC-96C8-4EC0-A97D-FBBAE1F9501A}" srcOrd="1" destOrd="0" presId="urn:microsoft.com/office/officeart/2005/8/layout/hierarchy6"/>
    <dgm:cxn modelId="{1FB720B6-844B-42C6-AEBD-AEA1326AAB51}" type="presParOf" srcId="{DF4265CC-96C8-4EC0-A97D-FBBAE1F9501A}" destId="{450F6B89-014F-4436-B48C-C9C3FC5D5B02}" srcOrd="0" destOrd="0" presId="urn:microsoft.com/office/officeart/2005/8/layout/hierarchy6"/>
    <dgm:cxn modelId="{4CF0F597-2789-49C9-BD08-7F9E0207DE43}" type="presParOf" srcId="{DF4265CC-96C8-4EC0-A97D-FBBAE1F9501A}" destId="{E4F744E3-FF36-4DFA-9492-BD1F61D26807}" srcOrd="1" destOrd="0" presId="urn:microsoft.com/office/officeart/2005/8/layout/hierarchy6"/>
    <dgm:cxn modelId="{BB960C32-9096-451E-941E-B495C1CD74D0}" type="presParOf" srcId="{E4F744E3-FF36-4DFA-9492-BD1F61D26807}" destId="{58E8E1C9-E52A-4DFA-8A05-CBF090BAD905}" srcOrd="0" destOrd="0" presId="urn:microsoft.com/office/officeart/2005/8/layout/hierarchy6"/>
    <dgm:cxn modelId="{4E1B6208-37FA-44B5-B39C-DB7242788866}" type="presParOf" srcId="{E4F744E3-FF36-4DFA-9492-BD1F61D26807}" destId="{E47ACF22-3EDA-497F-8D31-104FA21E295D}" srcOrd="1" destOrd="0" presId="urn:microsoft.com/office/officeart/2005/8/layout/hierarchy6"/>
    <dgm:cxn modelId="{07CB9266-C7CA-4746-B2E4-A447CB5DAC6B}" type="presParOf" srcId="{E47ACF22-3EDA-497F-8D31-104FA21E295D}" destId="{AB962F5A-2070-4165-9E68-79FE0CB5B4ED}" srcOrd="0" destOrd="0" presId="urn:microsoft.com/office/officeart/2005/8/layout/hierarchy6"/>
    <dgm:cxn modelId="{F3849956-FED8-4B17-996D-28169A3A7FB8}" type="presParOf" srcId="{E47ACF22-3EDA-497F-8D31-104FA21E295D}" destId="{F18D1B0B-1FE5-4B85-ADDD-60077316A46E}" srcOrd="1" destOrd="0" presId="urn:microsoft.com/office/officeart/2005/8/layout/hierarchy6"/>
    <dgm:cxn modelId="{5036F40D-092D-4ED5-AA73-EE510F01EFEF}" type="presParOf" srcId="{F18D1B0B-1FE5-4B85-ADDD-60077316A46E}" destId="{706D78DB-EC20-4FAE-94C9-D16F67A9F27E}" srcOrd="0" destOrd="0" presId="urn:microsoft.com/office/officeart/2005/8/layout/hierarchy6"/>
    <dgm:cxn modelId="{2439ADB5-885D-4303-BBFA-F236D17737A4}" type="presParOf" srcId="{F18D1B0B-1FE5-4B85-ADDD-60077316A46E}" destId="{2E1922FA-3083-4062-8924-48C8197295E2}" srcOrd="1" destOrd="0" presId="urn:microsoft.com/office/officeart/2005/8/layout/hierarchy6"/>
    <dgm:cxn modelId="{AF2B219C-2215-4A82-B2B7-4AA469BF5A97}" type="presParOf" srcId="{2E1922FA-3083-4062-8924-48C8197295E2}" destId="{4A02AC71-F321-4DC6-BB1C-31CE843AFAE9}" srcOrd="0" destOrd="0" presId="urn:microsoft.com/office/officeart/2005/8/layout/hierarchy6"/>
    <dgm:cxn modelId="{42163D28-CDE7-4C18-9994-F3DADB678FF8}" type="presParOf" srcId="{2E1922FA-3083-4062-8924-48C8197295E2}" destId="{155D0E40-005D-44ED-A7C4-624F50D05690}" srcOrd="1" destOrd="0" presId="urn:microsoft.com/office/officeart/2005/8/layout/hierarchy6"/>
    <dgm:cxn modelId="{B68B8914-9EAC-4301-A47B-51396DE8884F}" type="presParOf" srcId="{155D0E40-005D-44ED-A7C4-624F50D05690}" destId="{6F3BE95F-C1DC-4FCA-879D-C1F076CD7B9B}" srcOrd="0" destOrd="0" presId="urn:microsoft.com/office/officeart/2005/8/layout/hierarchy6"/>
    <dgm:cxn modelId="{7F6602FD-2538-4A58-8656-18B028BC8004}" type="presParOf" srcId="{155D0E40-005D-44ED-A7C4-624F50D05690}" destId="{7F75FD5A-77BD-4F18-A510-028CA1C0A269}" srcOrd="1" destOrd="0" presId="urn:microsoft.com/office/officeart/2005/8/layout/hierarchy6"/>
    <dgm:cxn modelId="{032C079A-885C-43FF-AE77-30D85F66137C}" type="presParOf" srcId="{7F75FD5A-77BD-4F18-A510-028CA1C0A269}" destId="{B4885EE1-2896-404E-8E58-603701AFC34F}" srcOrd="0" destOrd="0" presId="urn:microsoft.com/office/officeart/2005/8/layout/hierarchy6"/>
    <dgm:cxn modelId="{B437035F-7B08-4719-9AFF-C0E143A8E73A}" type="presParOf" srcId="{7F75FD5A-77BD-4F18-A510-028CA1C0A269}" destId="{4DEE82B8-EF20-4982-B831-33889F93582E}" srcOrd="1" destOrd="0" presId="urn:microsoft.com/office/officeart/2005/8/layout/hierarchy6"/>
    <dgm:cxn modelId="{B708E2E0-C9A6-4C9E-9DFE-E80DA373D328}" type="presParOf" srcId="{4DEE82B8-EF20-4982-B831-33889F93582E}" destId="{EE630E72-43CC-456F-8033-338220885C86}" srcOrd="0" destOrd="0" presId="urn:microsoft.com/office/officeart/2005/8/layout/hierarchy6"/>
    <dgm:cxn modelId="{D284468C-4DD6-41FC-A5AD-B8EB67A766C3}" type="presParOf" srcId="{4DEE82B8-EF20-4982-B831-33889F93582E}" destId="{2D0EC524-52D5-44AA-BAF6-37B98840ED97}" srcOrd="1" destOrd="0" presId="urn:microsoft.com/office/officeart/2005/8/layout/hierarchy6"/>
    <dgm:cxn modelId="{D8F67627-BD8C-4040-90FD-53B30B44D73F}" type="presParOf" srcId="{072AC377-4C55-47B4-994A-CFE9A2C64460}" destId="{8E2DD563-FCBE-4AFA-9133-87BDE30F4F24}" srcOrd="4" destOrd="0" presId="urn:microsoft.com/office/officeart/2005/8/layout/hierarchy6"/>
    <dgm:cxn modelId="{5491673C-8845-47A2-8084-D6174E6DDC36}" type="presParOf" srcId="{072AC377-4C55-47B4-994A-CFE9A2C64460}" destId="{FCD5599D-2B95-4DF8-BFEB-0795BBFBA1E6}" srcOrd="5" destOrd="0" presId="urn:microsoft.com/office/officeart/2005/8/layout/hierarchy6"/>
    <dgm:cxn modelId="{0882385A-7697-4D35-AE6F-9001BD3C821B}" type="presParOf" srcId="{FCD5599D-2B95-4DF8-BFEB-0795BBFBA1E6}" destId="{E59DD92A-9343-4022-9B16-07498CBDE54C}" srcOrd="0" destOrd="0" presId="urn:microsoft.com/office/officeart/2005/8/layout/hierarchy6"/>
    <dgm:cxn modelId="{EDE028FE-CD45-4206-916C-67CB55CBE48B}" type="presParOf" srcId="{FCD5599D-2B95-4DF8-BFEB-0795BBFBA1E6}" destId="{634BA143-3B49-4B3F-9F56-D9FD5318740A}" srcOrd="1" destOrd="0" presId="urn:microsoft.com/office/officeart/2005/8/layout/hierarchy6"/>
    <dgm:cxn modelId="{E989C18B-459B-46C1-9C16-716DC5F1CC77}" type="presParOf" srcId="{634BA143-3B49-4B3F-9F56-D9FD5318740A}" destId="{C59D0B21-9088-4D64-A60B-06F7BE320145}" srcOrd="0" destOrd="0" presId="urn:microsoft.com/office/officeart/2005/8/layout/hierarchy6"/>
    <dgm:cxn modelId="{6D7A5FAE-8302-4BC8-B692-73F96454CBDD}" type="presParOf" srcId="{634BA143-3B49-4B3F-9F56-D9FD5318740A}" destId="{195EC2BB-FD33-4965-A986-09B48A1BC803}" srcOrd="1" destOrd="0" presId="urn:microsoft.com/office/officeart/2005/8/layout/hierarchy6"/>
    <dgm:cxn modelId="{83914FE5-E6F7-4EF1-B13C-EA0C2C79DE65}" type="presParOf" srcId="{195EC2BB-FD33-4965-A986-09B48A1BC803}" destId="{72BF717B-8A24-44E2-AF74-C3C3FC20D7BF}" srcOrd="0" destOrd="0" presId="urn:microsoft.com/office/officeart/2005/8/layout/hierarchy6"/>
    <dgm:cxn modelId="{D0FB84AE-9281-4C74-890F-73F563D83567}" type="presParOf" srcId="{195EC2BB-FD33-4965-A986-09B48A1BC803}" destId="{0AFE7C10-9486-4DFC-A60B-5B66125CFD09}" srcOrd="1" destOrd="0" presId="urn:microsoft.com/office/officeart/2005/8/layout/hierarchy6"/>
    <dgm:cxn modelId="{049365E7-998C-4798-B6DE-FDFF12E6FC3B}" type="presParOf" srcId="{0AFE7C10-9486-4DFC-A60B-5B66125CFD09}" destId="{073CDD96-5E00-4159-B12C-C02158E03FEE}" srcOrd="0" destOrd="0" presId="urn:microsoft.com/office/officeart/2005/8/layout/hierarchy6"/>
    <dgm:cxn modelId="{6384EE70-2E6F-427E-8DEF-2DF3CFAB1DF7}" type="presParOf" srcId="{0AFE7C10-9486-4DFC-A60B-5B66125CFD09}" destId="{AAF3D7F8-31F2-4D5E-8A24-138627934F35}" srcOrd="1" destOrd="0" presId="urn:microsoft.com/office/officeart/2005/8/layout/hierarchy6"/>
    <dgm:cxn modelId="{8AF71111-5435-4C0C-8DF5-94A7D0C058D2}" type="presParOf" srcId="{AAF3D7F8-31F2-4D5E-8A24-138627934F35}" destId="{79451824-545A-4303-8424-D84BCD596789}" srcOrd="0" destOrd="0" presId="urn:microsoft.com/office/officeart/2005/8/layout/hierarchy6"/>
    <dgm:cxn modelId="{B14311AF-26A5-4140-85D7-A6BE44DB0F86}" type="presParOf" srcId="{AAF3D7F8-31F2-4D5E-8A24-138627934F35}" destId="{8B236B3F-876B-42EE-BCAF-2888003BFCF1}" srcOrd="1" destOrd="0" presId="urn:microsoft.com/office/officeart/2005/8/layout/hierarchy6"/>
    <dgm:cxn modelId="{6CD62EE8-D102-434F-AB1D-1750657FCF1D}" type="presParOf" srcId="{8B236B3F-876B-42EE-BCAF-2888003BFCF1}" destId="{D7A947DF-F643-4A71-9317-F5D41228DE9E}" srcOrd="0" destOrd="0" presId="urn:microsoft.com/office/officeart/2005/8/layout/hierarchy6"/>
    <dgm:cxn modelId="{44B32D55-3675-4600-AFFC-589705C8C646}" type="presParOf" srcId="{8B236B3F-876B-42EE-BCAF-2888003BFCF1}" destId="{46EE9774-6D5F-4D89-A135-02F20226D825}" srcOrd="1" destOrd="0" presId="urn:microsoft.com/office/officeart/2005/8/layout/hierarchy6"/>
    <dgm:cxn modelId="{AB5D85B3-6663-4B14-B5D9-1890CE85CFE1}" type="presParOf" srcId="{46EE9774-6D5F-4D89-A135-02F20226D825}" destId="{C6D9CF99-6E3E-470B-A9FA-F17E002FCDBB}" srcOrd="0" destOrd="0" presId="urn:microsoft.com/office/officeart/2005/8/layout/hierarchy6"/>
    <dgm:cxn modelId="{0C3563C9-5DBF-4B2B-AF00-DD772CBC53C9}" type="presParOf" srcId="{46EE9774-6D5F-4D89-A135-02F20226D825}" destId="{AC4B4117-ADE9-420B-9B5A-FA32D966BA26}" srcOrd="1" destOrd="0" presId="urn:microsoft.com/office/officeart/2005/8/layout/hierarchy6"/>
    <dgm:cxn modelId="{684C54D3-AE91-49EB-8B73-659D85ED628F}" type="presParOf" srcId="{AC4B4117-ADE9-420B-9B5A-FA32D966BA26}" destId="{56DAE37C-EA5F-46D4-B0CB-B27920C1D593}" srcOrd="0" destOrd="0" presId="urn:microsoft.com/office/officeart/2005/8/layout/hierarchy6"/>
    <dgm:cxn modelId="{ED1BBD00-DA20-4041-BB30-8E6AA342C08D}" type="presParOf" srcId="{AC4B4117-ADE9-420B-9B5A-FA32D966BA26}" destId="{72F5D342-0B74-4BF8-841F-C1EDADEBD6AC}" srcOrd="1" destOrd="0" presId="urn:microsoft.com/office/officeart/2005/8/layout/hierarchy6"/>
    <dgm:cxn modelId="{1E095071-4D53-4FF7-A6FD-3251DC15573E}" type="presParOf" srcId="{72F5D342-0B74-4BF8-841F-C1EDADEBD6AC}" destId="{D8834936-8451-4E60-9EBB-6198FF2D078C}" srcOrd="0" destOrd="0" presId="urn:microsoft.com/office/officeart/2005/8/layout/hierarchy6"/>
    <dgm:cxn modelId="{FEAE6408-1F39-458C-A5DA-DA49A5E02724}" type="presParOf" srcId="{72F5D342-0B74-4BF8-841F-C1EDADEBD6AC}" destId="{C4EDD608-3A2C-4A46-A9FF-EA3FE58EAE6E}" srcOrd="1" destOrd="0" presId="urn:microsoft.com/office/officeart/2005/8/layout/hierarchy6"/>
    <dgm:cxn modelId="{DCDC2894-2AD7-44E3-B65E-ED2F9A818737}" type="presParOf" srcId="{C4EDD608-3A2C-4A46-A9FF-EA3FE58EAE6E}" destId="{A5D72B97-F7A1-4FEE-92C2-3508322063A3}" srcOrd="0" destOrd="0" presId="urn:microsoft.com/office/officeart/2005/8/layout/hierarchy6"/>
    <dgm:cxn modelId="{423A7AF8-BB3F-45AE-8149-A48DEA9BF86B}" type="presParOf" srcId="{C4EDD608-3A2C-4A46-A9FF-EA3FE58EAE6E}" destId="{31FE7600-A329-44F7-B4E0-FAC6407A3D6B}" srcOrd="1" destOrd="0" presId="urn:microsoft.com/office/officeart/2005/8/layout/hierarchy6"/>
    <dgm:cxn modelId="{2DA48C29-14F0-4D64-8DBA-DE925BFC3ABB}" type="presParOf" srcId="{31FE7600-A329-44F7-B4E0-FAC6407A3D6B}" destId="{B921AD6C-1401-44D2-AE3F-410E49BF6079}" srcOrd="0" destOrd="0" presId="urn:microsoft.com/office/officeart/2005/8/layout/hierarchy6"/>
    <dgm:cxn modelId="{8DA56418-DA75-4AEC-97F3-38A3BAC08880}" type="presParOf" srcId="{31FE7600-A329-44F7-B4E0-FAC6407A3D6B}" destId="{5FD77B16-CA6C-4330-B9A6-0D6AE2F8227D}" srcOrd="1" destOrd="0" presId="urn:microsoft.com/office/officeart/2005/8/layout/hierarchy6"/>
    <dgm:cxn modelId="{90B7E265-CBF1-4887-B19D-84A106921743}" type="presParOf" srcId="{5FD77B16-CA6C-4330-B9A6-0D6AE2F8227D}" destId="{AF055443-E1E6-4F2A-B226-40036DCED9F0}" srcOrd="0" destOrd="0" presId="urn:microsoft.com/office/officeart/2005/8/layout/hierarchy6"/>
    <dgm:cxn modelId="{46221540-E09D-4604-9300-C012FE49CF88}" type="presParOf" srcId="{5FD77B16-CA6C-4330-B9A6-0D6AE2F8227D}" destId="{24153E6E-BAE6-4A1E-830B-D4FB1E2A9C5A}" srcOrd="1" destOrd="0" presId="urn:microsoft.com/office/officeart/2005/8/layout/hierarchy6"/>
    <dgm:cxn modelId="{E43BCE73-72D4-41C7-9FDE-926EC5B7615F}" type="presParOf" srcId="{24153E6E-BAE6-4A1E-830B-D4FB1E2A9C5A}" destId="{77A16A8A-7B18-4A1F-AAED-E91F02D03280}" srcOrd="0" destOrd="0" presId="urn:microsoft.com/office/officeart/2005/8/layout/hierarchy6"/>
    <dgm:cxn modelId="{C8EABEB0-5435-43A9-B0B0-90CC8F4FCC98}" type="presParOf" srcId="{24153E6E-BAE6-4A1E-830B-D4FB1E2A9C5A}" destId="{B073D2C0-5F2C-4DBE-A78E-0D6E89049CD6}" srcOrd="1" destOrd="0" presId="urn:microsoft.com/office/officeart/2005/8/layout/hierarchy6"/>
    <dgm:cxn modelId="{10EF410E-B4AE-4FEF-9B62-EAFDACD33156}" type="presParOf" srcId="{B073D2C0-5F2C-4DBE-A78E-0D6E89049CD6}" destId="{9C6F44F9-2D64-4CDA-B814-353A931D35B8}" srcOrd="0" destOrd="0" presId="urn:microsoft.com/office/officeart/2005/8/layout/hierarchy6"/>
    <dgm:cxn modelId="{C096CA29-4071-4C83-B1C8-7E5B523614FF}" type="presParOf" srcId="{B073D2C0-5F2C-4DBE-A78E-0D6E89049CD6}" destId="{8FA3E289-D817-4609-95AA-12AE73C5631F}" srcOrd="1" destOrd="0" presId="urn:microsoft.com/office/officeart/2005/8/layout/hierarchy6"/>
    <dgm:cxn modelId="{5DE979B5-5E3F-4C40-92A7-0E45FEA116FC}" type="presParOf" srcId="{8FA3E289-D817-4609-95AA-12AE73C5631F}" destId="{707012A6-2F81-4640-9A4E-BC50D4544F94}" srcOrd="0" destOrd="0" presId="urn:microsoft.com/office/officeart/2005/8/layout/hierarchy6"/>
    <dgm:cxn modelId="{1BC76BE3-7602-45B0-81E4-DE63F23F1109}" type="presParOf" srcId="{8FA3E289-D817-4609-95AA-12AE73C5631F}" destId="{832A69DB-B608-4516-89DB-0378B3BC8222}" srcOrd="1" destOrd="0" presId="urn:microsoft.com/office/officeart/2005/8/layout/hierarchy6"/>
    <dgm:cxn modelId="{ECDDF3C5-ECA9-425E-A074-F7ADEF936968}" type="presParOf" srcId="{832A69DB-B608-4516-89DB-0378B3BC8222}" destId="{63065E9C-2B3B-4B03-B904-26CB90526FD1}" srcOrd="0" destOrd="0" presId="urn:microsoft.com/office/officeart/2005/8/layout/hierarchy6"/>
    <dgm:cxn modelId="{1F136877-6221-40BE-8F16-838DDA93DD40}" type="presParOf" srcId="{832A69DB-B608-4516-89DB-0378B3BC8222}" destId="{1010C7D9-8181-49E4-AB2B-042C6B5B5366}" srcOrd="1" destOrd="0" presId="urn:microsoft.com/office/officeart/2005/8/layout/hierarchy6"/>
    <dgm:cxn modelId="{68D8B146-0B5B-460E-9C65-17BD20869B41}" type="presParOf" srcId="{1010C7D9-8181-49E4-AB2B-042C6B5B5366}" destId="{3DEA9250-E154-42C5-997F-32A0B320726D}" srcOrd="0" destOrd="0" presId="urn:microsoft.com/office/officeart/2005/8/layout/hierarchy6"/>
    <dgm:cxn modelId="{69B39885-732B-4B3B-A980-9B95AC5DBA51}" type="presParOf" srcId="{1010C7D9-8181-49E4-AB2B-042C6B5B5366}" destId="{AE70FD09-7DC7-41C9-AECD-76B8D1E4769F}" srcOrd="1" destOrd="0" presId="urn:microsoft.com/office/officeart/2005/8/layout/hierarchy6"/>
    <dgm:cxn modelId="{52D847CE-DA76-4DE0-A9EA-FAD213BFA415}" type="presParOf" srcId="{072AC377-4C55-47B4-994A-CFE9A2C64460}" destId="{7EBCA0B3-F531-4C1B-9930-708C07A48EF6}" srcOrd="6" destOrd="0" presId="urn:microsoft.com/office/officeart/2005/8/layout/hierarchy6"/>
    <dgm:cxn modelId="{3019DE4C-9500-44FB-B1B5-B02676F73013}" type="presParOf" srcId="{072AC377-4C55-47B4-994A-CFE9A2C64460}" destId="{642C2F34-4FB7-4483-ABAF-73AB8CD4A64C}" srcOrd="7" destOrd="0" presId="urn:microsoft.com/office/officeart/2005/8/layout/hierarchy6"/>
    <dgm:cxn modelId="{E9B5B0A7-FD71-44C1-9C12-3E50468DC9E6}" type="presParOf" srcId="{642C2F34-4FB7-4483-ABAF-73AB8CD4A64C}" destId="{64966C86-A395-4910-B3F4-A9ED2B966A35}" srcOrd="0" destOrd="0" presId="urn:microsoft.com/office/officeart/2005/8/layout/hierarchy6"/>
    <dgm:cxn modelId="{1E0F13E9-EE3E-451D-AECA-F214C2DFB62A}" type="presParOf" srcId="{642C2F34-4FB7-4483-ABAF-73AB8CD4A64C}" destId="{FFECAB42-B9B0-46BF-8AFB-E042E7A76E03}" srcOrd="1" destOrd="0" presId="urn:microsoft.com/office/officeart/2005/8/layout/hierarchy6"/>
    <dgm:cxn modelId="{BF8E38AC-A079-48B1-8E68-E6FB8F809A75}" type="presParOf" srcId="{FFECAB42-B9B0-46BF-8AFB-E042E7A76E03}" destId="{7C0BA772-8562-4EEB-8221-6DBE12A0B787}" srcOrd="0" destOrd="0" presId="urn:microsoft.com/office/officeart/2005/8/layout/hierarchy6"/>
    <dgm:cxn modelId="{9687F916-959A-4082-B64F-9D8AAAE0449B}" type="presParOf" srcId="{FFECAB42-B9B0-46BF-8AFB-E042E7A76E03}" destId="{16EA0AC2-DFE2-47CA-8BE2-75D53E8587BB}" srcOrd="1" destOrd="0" presId="urn:microsoft.com/office/officeart/2005/8/layout/hierarchy6"/>
    <dgm:cxn modelId="{9FA83A43-0EED-42F5-BC53-6F5ECDF2C2D0}" type="presParOf" srcId="{16EA0AC2-DFE2-47CA-8BE2-75D53E8587BB}" destId="{3A64E146-42E7-497B-A0C3-B11FA8987514}" srcOrd="0" destOrd="0" presId="urn:microsoft.com/office/officeart/2005/8/layout/hierarchy6"/>
    <dgm:cxn modelId="{D95FED7B-F8BF-44AE-B674-3C4D89492F4F}" type="presParOf" srcId="{16EA0AC2-DFE2-47CA-8BE2-75D53E8587BB}" destId="{D92D08E2-C534-458A-BF94-EB028CEFEBB7}" srcOrd="1" destOrd="0" presId="urn:microsoft.com/office/officeart/2005/8/layout/hierarchy6"/>
    <dgm:cxn modelId="{1B9493A7-4AF2-4BD5-853C-8E1025F042DE}" type="presParOf" srcId="{D92D08E2-C534-458A-BF94-EB028CEFEBB7}" destId="{955078EB-175B-440D-83F0-6B6A1EA00297}" srcOrd="0" destOrd="0" presId="urn:microsoft.com/office/officeart/2005/8/layout/hierarchy6"/>
    <dgm:cxn modelId="{279B67A3-B10E-4132-B81D-CC37A744A140}" type="presParOf" srcId="{D92D08E2-C534-458A-BF94-EB028CEFEBB7}" destId="{B8268891-0D65-4805-A25D-9499F8F81901}" srcOrd="1" destOrd="0" presId="urn:microsoft.com/office/officeart/2005/8/layout/hierarchy6"/>
    <dgm:cxn modelId="{B9DD488D-AABD-4A3F-A3F4-633B5032D635}" type="presParOf" srcId="{B8268891-0D65-4805-A25D-9499F8F81901}" destId="{36D38606-3B1B-459A-9CA8-1D7B48B046B8}" srcOrd="0" destOrd="0" presId="urn:microsoft.com/office/officeart/2005/8/layout/hierarchy6"/>
    <dgm:cxn modelId="{592CB6D4-085A-4A4D-9D45-174F763D3901}" type="presParOf" srcId="{B8268891-0D65-4805-A25D-9499F8F81901}" destId="{AD0A295C-C398-44E3-B718-DAD2D553E6D1}" srcOrd="1" destOrd="0" presId="urn:microsoft.com/office/officeart/2005/8/layout/hierarchy6"/>
    <dgm:cxn modelId="{BF505C3E-B9EB-4980-9753-675CB1D14C61}" type="presParOf" srcId="{AD0A295C-C398-44E3-B718-DAD2D553E6D1}" destId="{A0789BEE-ABB4-434B-A720-5461F2D396DB}" srcOrd="0" destOrd="0" presId="urn:microsoft.com/office/officeart/2005/8/layout/hierarchy6"/>
    <dgm:cxn modelId="{A0E63A23-3D28-4C8F-BCAC-8E95BFCF736F}" type="presParOf" srcId="{AD0A295C-C398-44E3-B718-DAD2D553E6D1}" destId="{F1867F97-6B70-4CDA-A63C-1EC8B595DBB3}" srcOrd="1" destOrd="0" presId="urn:microsoft.com/office/officeart/2005/8/layout/hierarchy6"/>
    <dgm:cxn modelId="{8116B776-876D-4ECA-8D8B-ACB05AD0F4DE}" type="presParOf" srcId="{F1867F97-6B70-4CDA-A63C-1EC8B595DBB3}" destId="{3533FF4B-3585-46A9-9F2F-8304AC5C091D}" srcOrd="0" destOrd="0" presId="urn:microsoft.com/office/officeart/2005/8/layout/hierarchy6"/>
    <dgm:cxn modelId="{F16D4F08-43C9-44A2-8A77-EC161129525F}" type="presParOf" srcId="{F1867F97-6B70-4CDA-A63C-1EC8B595DBB3}" destId="{FAB17523-478F-48EB-BDF6-E03F3A04ED3F}" srcOrd="1" destOrd="0" presId="urn:microsoft.com/office/officeart/2005/8/layout/hierarchy6"/>
    <dgm:cxn modelId="{0D26BD9F-506A-470B-A549-96108FA0679F}" type="presParOf" srcId="{FAB17523-478F-48EB-BDF6-E03F3A04ED3F}" destId="{38985764-8527-4321-92E7-937995B3CA4E}" srcOrd="0" destOrd="0" presId="urn:microsoft.com/office/officeart/2005/8/layout/hierarchy6"/>
    <dgm:cxn modelId="{DB676187-FE9F-4883-867C-D5D52DF63D6D}" type="presParOf" srcId="{FAB17523-478F-48EB-BDF6-E03F3A04ED3F}" destId="{01A5B9FD-F5C8-4FEA-848A-D88E03A1142F}" srcOrd="1" destOrd="0" presId="urn:microsoft.com/office/officeart/2005/8/layout/hierarchy6"/>
    <dgm:cxn modelId="{8C4222E7-4976-474A-95E7-A44B97948E0D}" type="presParOf" srcId="{01A5B9FD-F5C8-4FEA-848A-D88E03A1142F}" destId="{4CA9FF31-8470-4344-8886-0F6EB25176FC}" srcOrd="0" destOrd="0" presId="urn:microsoft.com/office/officeart/2005/8/layout/hierarchy6"/>
    <dgm:cxn modelId="{A6F38678-3D04-4814-9FC3-9CD4B87095E2}" type="presParOf" srcId="{01A5B9FD-F5C8-4FEA-848A-D88E03A1142F}" destId="{90AB398D-B824-4D01-9E65-BAF493264632}" srcOrd="1" destOrd="0" presId="urn:microsoft.com/office/officeart/2005/8/layout/hierarchy6"/>
    <dgm:cxn modelId="{E8EB6B7D-590B-4004-8774-0C00EDBCF319}" type="presParOf" srcId="{90AB398D-B824-4D01-9E65-BAF493264632}" destId="{0DCCAE1F-DA27-4B7B-8812-1B8F55E7A231}" srcOrd="0" destOrd="0" presId="urn:microsoft.com/office/officeart/2005/8/layout/hierarchy6"/>
    <dgm:cxn modelId="{2C5B373A-1515-4FD3-9F52-25848F915AD1}" type="presParOf" srcId="{90AB398D-B824-4D01-9E65-BAF493264632}" destId="{AC2485B9-9843-4A4E-A442-CAC3DF76B7F3}" srcOrd="1" destOrd="0" presId="urn:microsoft.com/office/officeart/2005/8/layout/hierarchy6"/>
    <dgm:cxn modelId="{B58BF378-A152-49B0-9A75-627972A85121}" type="presParOf" srcId="{AC2485B9-9843-4A4E-A442-CAC3DF76B7F3}" destId="{67E4BCF2-49BD-4182-ABDC-B0991004F16C}" srcOrd="0" destOrd="0" presId="urn:microsoft.com/office/officeart/2005/8/layout/hierarchy6"/>
    <dgm:cxn modelId="{D95BA618-7399-4CFF-8524-298A73E1ADCA}" type="presParOf" srcId="{AC2485B9-9843-4A4E-A442-CAC3DF76B7F3}" destId="{6DEC7163-A7F1-4ECC-8795-6376C757954B}" srcOrd="1" destOrd="0" presId="urn:microsoft.com/office/officeart/2005/8/layout/hierarchy6"/>
    <dgm:cxn modelId="{9DB64EBE-6BF0-496D-A145-AC6D81470647}" type="presParOf" srcId="{6DEC7163-A7F1-4ECC-8795-6376C757954B}" destId="{B225F690-504D-4268-8C60-6716C88CD235}" srcOrd="0" destOrd="0" presId="urn:microsoft.com/office/officeart/2005/8/layout/hierarchy6"/>
    <dgm:cxn modelId="{AA868DF9-1489-4A32-A535-C774DDAD4FCA}" type="presParOf" srcId="{6DEC7163-A7F1-4ECC-8795-6376C757954B}" destId="{7BAF76E4-F6EB-4422-B071-D37E7F42D4D5}" srcOrd="1" destOrd="0" presId="urn:microsoft.com/office/officeart/2005/8/layout/hierarchy6"/>
    <dgm:cxn modelId="{197EBA73-9D42-44AF-980F-EA04DC13099B}" type="presParOf" srcId="{7BAF76E4-F6EB-4422-B071-D37E7F42D4D5}" destId="{22F498E3-7989-4953-AF98-7D44235A545E}" srcOrd="0" destOrd="0" presId="urn:microsoft.com/office/officeart/2005/8/layout/hierarchy6"/>
    <dgm:cxn modelId="{35CF3CDA-FF19-46FB-AEE4-6C1E42B57C80}" type="presParOf" srcId="{7BAF76E4-F6EB-4422-B071-D37E7F42D4D5}" destId="{93DBF78E-E098-4D25-B835-F0D5F899CF5D}" srcOrd="1" destOrd="0" presId="urn:microsoft.com/office/officeart/2005/8/layout/hierarchy6"/>
    <dgm:cxn modelId="{A2CB8852-50DE-4326-824F-7113FD7D8912}" type="presParOf" srcId="{93DBF78E-E098-4D25-B835-F0D5F899CF5D}" destId="{175AC923-C0CD-4DD0-B598-9213D0D40AC5}" srcOrd="0" destOrd="0" presId="urn:microsoft.com/office/officeart/2005/8/layout/hierarchy6"/>
    <dgm:cxn modelId="{3F3C4DC2-EFF0-4A13-8C17-9F99B3BC6CBA}" type="presParOf" srcId="{93DBF78E-E098-4D25-B835-F0D5F899CF5D}" destId="{2DBBD2F2-43F6-48ED-9C58-17DFD65239A5}" srcOrd="1" destOrd="0" presId="urn:microsoft.com/office/officeart/2005/8/layout/hierarchy6"/>
    <dgm:cxn modelId="{ECD3350C-2FB6-4876-9874-AC827748F810}" type="presParOf" srcId="{2DBBD2F2-43F6-48ED-9C58-17DFD65239A5}" destId="{722F5CB0-5FB2-4069-B93F-E1B4D2E94CB3}" srcOrd="0" destOrd="0" presId="urn:microsoft.com/office/officeart/2005/8/layout/hierarchy6"/>
    <dgm:cxn modelId="{509184C7-BFDC-4099-AFBC-9ECCEA1A5DEC}" type="presParOf" srcId="{2DBBD2F2-43F6-48ED-9C58-17DFD65239A5}" destId="{B4F675E2-A216-4CEB-A076-21B6B0E96E56}" srcOrd="1" destOrd="0" presId="urn:microsoft.com/office/officeart/2005/8/layout/hierarchy6"/>
    <dgm:cxn modelId="{AEE636FA-72C0-4010-95DC-4D7AED4AE461}" type="presParOf" srcId="{B4F675E2-A216-4CEB-A076-21B6B0E96E56}" destId="{AD368E23-3E49-44AD-9370-615768EB617F}" srcOrd="0" destOrd="0" presId="urn:microsoft.com/office/officeart/2005/8/layout/hierarchy6"/>
    <dgm:cxn modelId="{BF6E573D-3F45-43AD-ACD2-5053E9120C39}" type="presParOf" srcId="{B4F675E2-A216-4CEB-A076-21B6B0E96E56}" destId="{FDFA4987-8311-433E-A9EB-5DA66FE6B288}" srcOrd="1" destOrd="0" presId="urn:microsoft.com/office/officeart/2005/8/layout/hierarchy6"/>
    <dgm:cxn modelId="{4CBA04DB-85CC-4EAF-8E05-57476681E7B0}" type="presParOf" srcId="{FDFA4987-8311-433E-A9EB-5DA66FE6B288}" destId="{D8CF9609-EF71-45B8-AB29-BF0D9C6F76B4}" srcOrd="0" destOrd="0" presId="urn:microsoft.com/office/officeart/2005/8/layout/hierarchy6"/>
    <dgm:cxn modelId="{0213EA6F-77F1-495B-95B7-27C7A7CA31B3}" type="presParOf" srcId="{FDFA4987-8311-433E-A9EB-5DA66FE6B288}" destId="{98A46656-1E4D-4004-8DAD-B11832DE1185}" srcOrd="1" destOrd="0" presId="urn:microsoft.com/office/officeart/2005/8/layout/hierarchy6"/>
    <dgm:cxn modelId="{B8BAF290-9F5B-4AF2-9CCC-6EEA5B9D0196}" type="presParOf" srcId="{072AC377-4C55-47B4-994A-CFE9A2C64460}" destId="{3A6F94B7-EA3A-4CA4-8B87-F516DC30E63D}" srcOrd="8" destOrd="0" presId="urn:microsoft.com/office/officeart/2005/8/layout/hierarchy6"/>
    <dgm:cxn modelId="{982D4AFF-D670-4980-8E1B-B55D497BDCD4}" type="presParOf" srcId="{072AC377-4C55-47B4-994A-CFE9A2C64460}" destId="{505B4ED3-C205-445A-97FE-E29BC637555F}" srcOrd="9" destOrd="0" presId="urn:microsoft.com/office/officeart/2005/8/layout/hierarchy6"/>
    <dgm:cxn modelId="{9EC1F53E-36AC-4481-B450-9BFF88D5F40A}" type="presParOf" srcId="{505B4ED3-C205-445A-97FE-E29BC637555F}" destId="{6927E8FD-0580-43E6-8F4F-C51E80362F6F}" srcOrd="0" destOrd="0" presId="urn:microsoft.com/office/officeart/2005/8/layout/hierarchy6"/>
    <dgm:cxn modelId="{6C9DB525-17CE-4EA0-9D7E-B25DF8D00F91}" type="presParOf" srcId="{505B4ED3-C205-445A-97FE-E29BC637555F}" destId="{5D55D684-7419-41F8-9BA6-84E14D93F97D}" srcOrd="1" destOrd="0" presId="urn:microsoft.com/office/officeart/2005/8/layout/hierarchy6"/>
    <dgm:cxn modelId="{234D60FE-2E84-49E8-B14F-5B8A45C17AFA}" type="presParOf" srcId="{5D55D684-7419-41F8-9BA6-84E14D93F97D}" destId="{0076D543-21F0-49CE-98EA-66D3D0B2678F}" srcOrd="0" destOrd="0" presId="urn:microsoft.com/office/officeart/2005/8/layout/hierarchy6"/>
    <dgm:cxn modelId="{5F689069-107E-474A-8904-D721D5868365}" type="presParOf" srcId="{5D55D684-7419-41F8-9BA6-84E14D93F97D}" destId="{6849FDFD-2302-4651-959A-315D6AF86794}" srcOrd="1" destOrd="0" presId="urn:microsoft.com/office/officeart/2005/8/layout/hierarchy6"/>
    <dgm:cxn modelId="{69F5ECAF-B31D-4706-92B2-BC7370F17C75}" type="presParOf" srcId="{6849FDFD-2302-4651-959A-315D6AF86794}" destId="{BFE6290C-8ACF-484F-BF1B-C41058749247}" srcOrd="0" destOrd="0" presId="urn:microsoft.com/office/officeart/2005/8/layout/hierarchy6"/>
    <dgm:cxn modelId="{BA74B770-47B1-472C-A7FA-53F9976231BD}" type="presParOf" srcId="{6849FDFD-2302-4651-959A-315D6AF86794}" destId="{09A67F9E-0B50-479F-9E31-91189B1DD7F0}" srcOrd="1" destOrd="0" presId="urn:microsoft.com/office/officeart/2005/8/layout/hierarchy6"/>
    <dgm:cxn modelId="{00E70DD8-DDCF-4730-8C73-0CC1D1802258}" type="presParOf" srcId="{09A67F9E-0B50-479F-9E31-91189B1DD7F0}" destId="{69AEFF4B-E588-4149-A4CE-8C3388B73BB7}" srcOrd="0" destOrd="0" presId="urn:microsoft.com/office/officeart/2005/8/layout/hierarchy6"/>
    <dgm:cxn modelId="{4D9A0537-A9E0-4305-80D4-2EF2128AE097}" type="presParOf" srcId="{09A67F9E-0B50-479F-9E31-91189B1DD7F0}" destId="{32DBCA8B-F569-4B5D-97B4-5F699981A13D}" srcOrd="1" destOrd="0" presId="urn:microsoft.com/office/officeart/2005/8/layout/hierarchy6"/>
    <dgm:cxn modelId="{C767FC84-49C3-4C10-9652-6DC46396A253}" type="presParOf" srcId="{32DBCA8B-F569-4B5D-97B4-5F699981A13D}" destId="{FC4FA1EA-CC09-4FB7-80F8-230FE7D61D25}" srcOrd="0" destOrd="0" presId="urn:microsoft.com/office/officeart/2005/8/layout/hierarchy6"/>
    <dgm:cxn modelId="{EFEE95DA-AE6C-467E-960B-DA7C3DC048C1}" type="presParOf" srcId="{32DBCA8B-F569-4B5D-97B4-5F699981A13D}" destId="{F338E4C0-23EE-463F-B576-CAA2E404BED5}" srcOrd="1" destOrd="0" presId="urn:microsoft.com/office/officeart/2005/8/layout/hierarchy6"/>
    <dgm:cxn modelId="{71618710-ED9E-41A1-906E-2CD95A88DA97}" type="presParOf" srcId="{F338E4C0-23EE-463F-B576-CAA2E404BED5}" destId="{B0483138-BC83-4D15-97DC-A718C168E173}" srcOrd="0" destOrd="0" presId="urn:microsoft.com/office/officeart/2005/8/layout/hierarchy6"/>
    <dgm:cxn modelId="{3329C6B4-44D6-4F83-A109-A3448C672361}" type="presParOf" srcId="{F338E4C0-23EE-463F-B576-CAA2E404BED5}" destId="{1E78894D-659E-4C52-9795-F8BCA5412327}" srcOrd="1" destOrd="0" presId="urn:microsoft.com/office/officeart/2005/8/layout/hierarchy6"/>
    <dgm:cxn modelId="{F8B66536-C55B-404D-8AD7-92ACDFF29289}" type="presParOf" srcId="{1E78894D-659E-4C52-9795-F8BCA5412327}" destId="{38025B1F-7D4E-4883-9341-C1AB0B6702F7}" srcOrd="0" destOrd="0" presId="urn:microsoft.com/office/officeart/2005/8/layout/hierarchy6"/>
    <dgm:cxn modelId="{DA87A390-3E2E-45D4-A935-507CF53F1625}" type="presParOf" srcId="{1E78894D-659E-4C52-9795-F8BCA5412327}" destId="{37E94E27-AD2B-4F24-91D8-C5891084BB90}" srcOrd="1" destOrd="0" presId="urn:microsoft.com/office/officeart/2005/8/layout/hierarchy6"/>
    <dgm:cxn modelId="{A9C937DD-CF10-42ED-B791-F322701B65AC}" type="presParOf" srcId="{37E94E27-AD2B-4F24-91D8-C5891084BB90}" destId="{6FB821E9-3311-44E2-9C4A-349E0151C254}" srcOrd="0" destOrd="0" presId="urn:microsoft.com/office/officeart/2005/8/layout/hierarchy6"/>
    <dgm:cxn modelId="{7C9EB7E6-ADF3-4C26-8C78-3BDEB4D3C661}" type="presParOf" srcId="{37E94E27-AD2B-4F24-91D8-C5891084BB90}" destId="{3EF8FFA9-E0CC-4985-AF8A-6E0673EEEB02}" srcOrd="1" destOrd="0" presId="urn:microsoft.com/office/officeart/2005/8/layout/hierarchy6"/>
    <dgm:cxn modelId="{00BC25B7-20B4-45F3-A9D6-F2D97F4E826F}" type="presParOf" srcId="{3EF8FFA9-E0CC-4985-AF8A-6E0673EEEB02}" destId="{90A7822E-53AD-4A7D-A74F-43774DE5608B}" srcOrd="0" destOrd="0" presId="urn:microsoft.com/office/officeart/2005/8/layout/hierarchy6"/>
    <dgm:cxn modelId="{168FE7DE-AC48-41B4-85EB-9C7B60F1672D}" type="presParOf" srcId="{3EF8FFA9-E0CC-4985-AF8A-6E0673EEEB02}" destId="{0D8D965A-15DF-42C5-BFF5-448AC5BC1205}" srcOrd="1" destOrd="0" presId="urn:microsoft.com/office/officeart/2005/8/layout/hierarchy6"/>
    <dgm:cxn modelId="{28035D02-ABC4-45FF-8DB8-FFB748A7BECB}" type="presParOf" srcId="{0D8D965A-15DF-42C5-BFF5-448AC5BC1205}" destId="{6141365B-277E-4A41-B1F4-161A1280A4AD}" srcOrd="0" destOrd="0" presId="urn:microsoft.com/office/officeart/2005/8/layout/hierarchy6"/>
    <dgm:cxn modelId="{303F078A-88C7-4D62-85BA-648A69ED225D}" type="presParOf" srcId="{0D8D965A-15DF-42C5-BFF5-448AC5BC1205}" destId="{F404EB56-8ED8-4942-BED8-EC8D42528671}" srcOrd="1" destOrd="0" presId="urn:microsoft.com/office/officeart/2005/8/layout/hierarchy6"/>
    <dgm:cxn modelId="{B3E7A7F7-61F2-4C82-841A-FEB86258E4CD}" type="presParOf" srcId="{F404EB56-8ED8-4942-BED8-EC8D42528671}" destId="{ED967CD6-0A14-421A-9507-E6A47C330620}" srcOrd="0" destOrd="0" presId="urn:microsoft.com/office/officeart/2005/8/layout/hierarchy6"/>
    <dgm:cxn modelId="{D8C90EF3-D422-4D4E-B36F-8AD0229CD7B5}" type="presParOf" srcId="{F404EB56-8ED8-4942-BED8-EC8D42528671}" destId="{134ECFDB-BACF-44C7-ACEE-1B43E5FAA4C0}" srcOrd="1" destOrd="0" presId="urn:microsoft.com/office/officeart/2005/8/layout/hierarchy6"/>
    <dgm:cxn modelId="{CE58205A-11E7-4A33-800C-35FA2A39140D}" type="presParOf" srcId="{134ECFDB-BACF-44C7-ACEE-1B43E5FAA4C0}" destId="{CB7F207B-9566-424E-BC5C-6CA97EA1D6C3}" srcOrd="0" destOrd="0" presId="urn:microsoft.com/office/officeart/2005/8/layout/hierarchy6"/>
    <dgm:cxn modelId="{A25054FF-D386-4DDA-A787-9B8B34609A0D}" type="presParOf" srcId="{134ECFDB-BACF-44C7-ACEE-1B43E5FAA4C0}" destId="{D4016F8E-B7A0-44B4-BD84-E19B03414B30}" srcOrd="1" destOrd="0" presId="urn:microsoft.com/office/officeart/2005/8/layout/hierarchy6"/>
    <dgm:cxn modelId="{63655EB7-1E64-49DC-8C06-1FE4C4E78B18}" type="presParOf" srcId="{D4016F8E-B7A0-44B4-BD84-E19B03414B30}" destId="{01ADB5EC-9F2E-4D35-B79D-E5A359D08DA4}" srcOrd="0" destOrd="0" presId="urn:microsoft.com/office/officeart/2005/8/layout/hierarchy6"/>
    <dgm:cxn modelId="{6B0253A1-1058-402C-A8AE-3C4D2A1D2C22}" type="presParOf" srcId="{D4016F8E-B7A0-44B4-BD84-E19B03414B30}" destId="{D2C04FF3-773E-4005-936E-9E10067106C6}" srcOrd="1" destOrd="0" presId="urn:microsoft.com/office/officeart/2005/8/layout/hierarchy6"/>
    <dgm:cxn modelId="{C1FFD134-EA31-43E0-9B1F-41EF3955478F}" type="presParOf" srcId="{D2C04FF3-773E-4005-936E-9E10067106C6}" destId="{2D913134-1BEC-4BBA-B62A-DEAA4287E7F0}" srcOrd="0" destOrd="0" presId="urn:microsoft.com/office/officeart/2005/8/layout/hierarchy6"/>
    <dgm:cxn modelId="{180198B1-8109-452B-AD75-A92672B0EE22}" type="presParOf" srcId="{D2C04FF3-773E-4005-936E-9E10067106C6}" destId="{3007A702-CC53-46A5-B2B8-5FE21CDBA854}" srcOrd="1" destOrd="0" presId="urn:microsoft.com/office/officeart/2005/8/layout/hierarchy6"/>
    <dgm:cxn modelId="{F264C5E7-16D9-4CBE-A9B6-F8DDE7E4BF4B}" type="presParOf" srcId="{3007A702-CC53-46A5-B2B8-5FE21CDBA854}" destId="{4401A4D4-C293-4220-A913-076915B39B3D}" srcOrd="0" destOrd="0" presId="urn:microsoft.com/office/officeart/2005/8/layout/hierarchy6"/>
    <dgm:cxn modelId="{7D013D5E-10DF-4A48-B20A-1DBC9C976494}" type="presParOf" srcId="{3007A702-CC53-46A5-B2B8-5FE21CDBA854}" destId="{C8794117-80ED-490A-98DE-85B149FE14EA}" srcOrd="1" destOrd="0" presId="urn:microsoft.com/office/officeart/2005/8/layout/hierarchy6"/>
    <dgm:cxn modelId="{E36E826B-48BF-4D60-A333-666C66DDE0B0}" type="presParOf" srcId="{C8794117-80ED-490A-98DE-85B149FE14EA}" destId="{652B8F3C-05C3-4CED-A616-B30ECE611918}" srcOrd="0" destOrd="0" presId="urn:microsoft.com/office/officeart/2005/8/layout/hierarchy6"/>
    <dgm:cxn modelId="{338B2A84-C112-45E6-B7F6-B1B279F4185B}" type="presParOf" srcId="{C8794117-80ED-490A-98DE-85B149FE14EA}" destId="{57B12045-E7AB-4D93-8C9A-73D6C6154759}" srcOrd="1" destOrd="0" presId="urn:microsoft.com/office/officeart/2005/8/layout/hierarchy6"/>
    <dgm:cxn modelId="{3AED3D83-2BD6-4F33-926A-3280943FC076}" type="presParOf" srcId="{57B12045-E7AB-4D93-8C9A-73D6C6154759}" destId="{92BF0192-0A07-451F-8BA4-E127A72270E9}" srcOrd="0" destOrd="0" presId="urn:microsoft.com/office/officeart/2005/8/layout/hierarchy6"/>
    <dgm:cxn modelId="{254ACDF2-E4CB-430C-AFED-0274AF97D966}" type="presParOf" srcId="{57B12045-E7AB-4D93-8C9A-73D6C6154759}" destId="{2C5EA905-4FAA-405C-B17A-EDB681623E05}" srcOrd="1" destOrd="0" presId="urn:microsoft.com/office/officeart/2005/8/layout/hierarchy6"/>
    <dgm:cxn modelId="{5D605A94-9595-4D8D-B103-FF54909B5273}" type="presParOf" srcId="{072AC377-4C55-47B4-994A-CFE9A2C64460}" destId="{81AA4484-F483-47DC-852D-87A6A53377FC}" srcOrd="10" destOrd="0" presId="urn:microsoft.com/office/officeart/2005/8/layout/hierarchy6"/>
    <dgm:cxn modelId="{78FA56F9-7087-4C64-A4A2-6803089E5DF4}" type="presParOf" srcId="{072AC377-4C55-47B4-994A-CFE9A2C64460}" destId="{58A88B74-2871-4FF9-89FD-A2FA02715764}" srcOrd="11" destOrd="0" presId="urn:microsoft.com/office/officeart/2005/8/layout/hierarchy6"/>
    <dgm:cxn modelId="{26B6FB0E-78C6-4182-87A4-C4725CDE95C3}" type="presParOf" srcId="{58A88B74-2871-4FF9-89FD-A2FA02715764}" destId="{D627D32D-3862-40D8-9FD6-D03ECD5E0575}" srcOrd="0" destOrd="0" presId="urn:microsoft.com/office/officeart/2005/8/layout/hierarchy6"/>
    <dgm:cxn modelId="{2611FBE5-0800-4065-973B-A9B45AD730DB}" type="presParOf" srcId="{58A88B74-2871-4FF9-89FD-A2FA02715764}" destId="{CA535522-D6F4-4F80-9D82-1F666A6CCD7D}" srcOrd="1" destOrd="0" presId="urn:microsoft.com/office/officeart/2005/8/layout/hierarchy6"/>
    <dgm:cxn modelId="{5EE8CA51-B8AC-4031-9DFC-AAE9451AC344}" type="presParOf" srcId="{CA535522-D6F4-4F80-9D82-1F666A6CCD7D}" destId="{0090A7F0-67DC-4C29-8CBE-DBC81CBE7573}" srcOrd="0" destOrd="0" presId="urn:microsoft.com/office/officeart/2005/8/layout/hierarchy6"/>
    <dgm:cxn modelId="{2EA8CE69-0CF6-436D-A7F2-BC40A70ED2D1}" type="presParOf" srcId="{CA535522-D6F4-4F80-9D82-1F666A6CCD7D}" destId="{CF76FCCC-D03D-43DD-B269-C13183E89268}" srcOrd="1" destOrd="0" presId="urn:microsoft.com/office/officeart/2005/8/layout/hierarchy6"/>
    <dgm:cxn modelId="{5EB770BD-011C-45FD-8075-5E2924808407}" type="presParOf" srcId="{CF76FCCC-D03D-43DD-B269-C13183E89268}" destId="{F4F47191-C4B0-43DF-BD5B-A6DE66B34180}" srcOrd="0" destOrd="0" presId="urn:microsoft.com/office/officeart/2005/8/layout/hierarchy6"/>
    <dgm:cxn modelId="{C7F86977-5F44-4BD8-9CB1-6A63A04B537B}" type="presParOf" srcId="{CF76FCCC-D03D-43DD-B269-C13183E89268}" destId="{FE6C8AAE-75B0-464B-91EE-28F99255107D}" srcOrd="1" destOrd="0" presId="urn:microsoft.com/office/officeart/2005/8/layout/hierarchy6"/>
    <dgm:cxn modelId="{DE868030-6992-4116-BD9B-F3763F4B4268}" type="presParOf" srcId="{FE6C8AAE-75B0-464B-91EE-28F99255107D}" destId="{80978BC1-81AC-4539-AE6A-A7D5C8E27B38}" srcOrd="0" destOrd="0" presId="urn:microsoft.com/office/officeart/2005/8/layout/hierarchy6"/>
    <dgm:cxn modelId="{D8B1FCBA-7DCC-4657-A83B-E4E6565AE62B}" type="presParOf" srcId="{FE6C8AAE-75B0-464B-91EE-28F99255107D}" destId="{2373D091-FB53-4B9F-839B-83E1698F469A}" srcOrd="1" destOrd="0" presId="urn:microsoft.com/office/officeart/2005/8/layout/hierarchy6"/>
    <dgm:cxn modelId="{0B5A9E51-2230-4F1E-A876-9CF5CB88BB84}" type="presParOf" srcId="{2373D091-FB53-4B9F-839B-83E1698F469A}" destId="{7698179D-71E6-4867-85E9-E24E57F33FA7}" srcOrd="0" destOrd="0" presId="urn:microsoft.com/office/officeart/2005/8/layout/hierarchy6"/>
    <dgm:cxn modelId="{690D9941-F5C0-4255-AD6D-C42129CE6F9A}" type="presParOf" srcId="{2373D091-FB53-4B9F-839B-83E1698F469A}" destId="{56298FB9-8A28-4CF2-897B-85A3CF6FDE8B}" srcOrd="1" destOrd="0" presId="urn:microsoft.com/office/officeart/2005/8/layout/hierarchy6"/>
    <dgm:cxn modelId="{4D29D70B-8C95-4652-9712-985C5AA8B5D3}" type="presParOf" srcId="{56298FB9-8A28-4CF2-897B-85A3CF6FDE8B}" destId="{7AC3D176-4E3B-484C-8B31-B30C08186DC3}" srcOrd="0" destOrd="0" presId="urn:microsoft.com/office/officeart/2005/8/layout/hierarchy6"/>
    <dgm:cxn modelId="{2419E6E5-B5C9-4B0D-88D0-B4CA637B9874}" type="presParOf" srcId="{56298FB9-8A28-4CF2-897B-85A3CF6FDE8B}" destId="{62A68A46-D950-48FE-8F09-B2BA2414165C}" srcOrd="1" destOrd="0" presId="urn:microsoft.com/office/officeart/2005/8/layout/hierarchy6"/>
    <dgm:cxn modelId="{09BB6196-E202-49CA-882C-5A75981260C9}" type="presParOf" srcId="{62A68A46-D950-48FE-8F09-B2BA2414165C}" destId="{85728DE1-4BBA-4FC9-8362-B103F8187B36}" srcOrd="0" destOrd="0" presId="urn:microsoft.com/office/officeart/2005/8/layout/hierarchy6"/>
    <dgm:cxn modelId="{848B52F5-DD53-40E0-8CB9-45A27E8C62B0}" type="presParOf" srcId="{62A68A46-D950-48FE-8F09-B2BA2414165C}" destId="{CC0D6D3F-3369-4CA7-8B45-E23576FE842E}" srcOrd="1" destOrd="0" presId="urn:microsoft.com/office/officeart/2005/8/layout/hierarchy6"/>
    <dgm:cxn modelId="{BBA4D2F6-72ED-4C03-8C6F-D7508339BA21}" type="presParOf" srcId="{CC0D6D3F-3369-4CA7-8B45-E23576FE842E}" destId="{42D19D30-EAD7-4179-9030-35D748950001}" srcOrd="0" destOrd="0" presId="urn:microsoft.com/office/officeart/2005/8/layout/hierarchy6"/>
    <dgm:cxn modelId="{4FF7D3AC-F953-43FD-B582-EB6DC39B0D09}" type="presParOf" srcId="{CC0D6D3F-3369-4CA7-8B45-E23576FE842E}" destId="{003B5943-BC18-4758-B3B5-CF9313352DDA}" srcOrd="1" destOrd="0" presId="urn:microsoft.com/office/officeart/2005/8/layout/hierarchy6"/>
    <dgm:cxn modelId="{EF880E9D-BA28-481D-AC24-F3AD20D177DD}" type="presParOf" srcId="{003B5943-BC18-4758-B3B5-CF9313352DDA}" destId="{4D04E462-B8B7-4E68-A729-0B162D11A8C9}" srcOrd="0" destOrd="0" presId="urn:microsoft.com/office/officeart/2005/8/layout/hierarchy6"/>
    <dgm:cxn modelId="{2D559468-DF5D-4EC1-BE04-525877AE3A35}" type="presParOf" srcId="{003B5943-BC18-4758-B3B5-CF9313352DDA}" destId="{C3975C7C-4DA0-4985-995B-E6B9000EC3B7}" srcOrd="1" destOrd="0" presId="urn:microsoft.com/office/officeart/2005/8/layout/hierarchy6"/>
    <dgm:cxn modelId="{86AEF741-6271-496D-88B2-275F8AF78573}" type="presParOf" srcId="{C3975C7C-4DA0-4985-995B-E6B9000EC3B7}" destId="{83605957-9C76-42F7-B664-56FB4B8FF2E0}" srcOrd="0" destOrd="0" presId="urn:microsoft.com/office/officeart/2005/8/layout/hierarchy6"/>
    <dgm:cxn modelId="{23348F9D-5C04-4E84-BB24-E829B1A0AAFA}" type="presParOf" srcId="{C3975C7C-4DA0-4985-995B-E6B9000EC3B7}" destId="{1939940C-E85C-4120-BEC6-D68C163CBDD4}" srcOrd="1" destOrd="0" presId="urn:microsoft.com/office/officeart/2005/8/layout/hierarchy6"/>
    <dgm:cxn modelId="{C8AB2FAC-F763-49C8-A9C8-445BD92DAE7E}" type="presParOf" srcId="{1939940C-E85C-4120-BEC6-D68C163CBDD4}" destId="{518FF890-3B99-432C-BC13-D66B5590B3C9}" srcOrd="0" destOrd="0" presId="urn:microsoft.com/office/officeart/2005/8/layout/hierarchy6"/>
    <dgm:cxn modelId="{C970E23E-F102-487F-AFD1-26DF42EF1D89}" type="presParOf" srcId="{1939940C-E85C-4120-BEC6-D68C163CBDD4}" destId="{71401A34-B232-4516-9E58-9C62016664A6}" srcOrd="1" destOrd="0" presId="urn:microsoft.com/office/officeart/2005/8/layout/hierarchy6"/>
    <dgm:cxn modelId="{C9519D8C-7B7D-4F73-AF7C-9CE2A1C60684}" type="presParOf" srcId="{71401A34-B232-4516-9E58-9C62016664A6}" destId="{500FC9CE-25B8-496E-AF8A-7421E9A241E9}" srcOrd="0" destOrd="0" presId="urn:microsoft.com/office/officeart/2005/8/layout/hierarchy6"/>
    <dgm:cxn modelId="{4616F72D-BDE9-4551-876F-E89FEE7C3290}" type="presParOf" srcId="{71401A34-B232-4516-9E58-9C62016664A6}" destId="{C89FE2D4-0FF0-4BC8-89E7-E5F970A97704}" srcOrd="1" destOrd="0" presId="urn:microsoft.com/office/officeart/2005/8/layout/hierarchy6"/>
    <dgm:cxn modelId="{5D62FA09-75BF-43F0-859B-3EE2E69C7F45}" type="presParOf" srcId="{C89FE2D4-0FF0-4BC8-89E7-E5F970A97704}" destId="{E7D00914-131A-470E-B9DD-79EBB9F48EDA}" srcOrd="0" destOrd="0" presId="urn:microsoft.com/office/officeart/2005/8/layout/hierarchy6"/>
    <dgm:cxn modelId="{FF8F83D1-B1DE-4CFF-A3AA-46892596F903}" type="presParOf" srcId="{C89FE2D4-0FF0-4BC8-89E7-E5F970A97704}" destId="{4B882F97-7729-4164-A481-5E4F383353F6}" srcOrd="1" destOrd="0" presId="urn:microsoft.com/office/officeart/2005/8/layout/hierarchy6"/>
    <dgm:cxn modelId="{620D6E0C-3E72-48BB-A116-3DAD16AFB7C0}" type="presParOf" srcId="{4B882F97-7729-4164-A481-5E4F383353F6}" destId="{D7C1D6F0-A957-42DD-AE0F-611319471223}" srcOrd="0" destOrd="0" presId="urn:microsoft.com/office/officeart/2005/8/layout/hierarchy6"/>
    <dgm:cxn modelId="{0032580E-B955-4B26-B609-59A875875C88}" type="presParOf" srcId="{4B882F97-7729-4164-A481-5E4F383353F6}" destId="{67A4A882-7180-4FCC-AB70-1A9283C2C355}" srcOrd="1" destOrd="0" presId="urn:microsoft.com/office/officeart/2005/8/layout/hierarchy6"/>
    <dgm:cxn modelId="{E84BB1CD-50D7-4717-AC13-53389CD9B018}" type="presParOf" srcId="{67A4A882-7180-4FCC-AB70-1A9283C2C355}" destId="{F2FE2EB6-738B-44C3-9C08-AE1B5D00E8C7}" srcOrd="0" destOrd="0" presId="urn:microsoft.com/office/officeart/2005/8/layout/hierarchy6"/>
    <dgm:cxn modelId="{D7DD6B99-BB9D-491A-AC98-097B1BCD038F}" type="presParOf" srcId="{67A4A882-7180-4FCC-AB70-1A9283C2C355}" destId="{8B22920C-2801-4634-8262-EB3C2566FF2D}" srcOrd="1" destOrd="0" presId="urn:microsoft.com/office/officeart/2005/8/layout/hierarchy6"/>
    <dgm:cxn modelId="{44CEDA8E-3054-4525-853A-FE43DDDF38A0}" type="presParOf" srcId="{8B22920C-2801-4634-8262-EB3C2566FF2D}" destId="{A8CB1437-F75B-44DB-B651-47433B96269F}" srcOrd="0" destOrd="0" presId="urn:microsoft.com/office/officeart/2005/8/layout/hierarchy6"/>
    <dgm:cxn modelId="{8B8F4C3D-6A1D-4B09-8AF3-7E2C18F5BE44}" type="presParOf" srcId="{8B22920C-2801-4634-8262-EB3C2566FF2D}" destId="{AA658A96-1A13-468F-B3E6-85A09E94BBFC}" srcOrd="1" destOrd="0" presId="urn:microsoft.com/office/officeart/2005/8/layout/hierarchy6"/>
    <dgm:cxn modelId="{CFCB46A7-67EB-4156-AE2C-7376CA9134B3}" type="presParOf" srcId="{AA658A96-1A13-468F-B3E6-85A09E94BBFC}" destId="{2246DDAC-9B19-42F6-A55B-D4BA3484BFD1}" srcOrd="0" destOrd="0" presId="urn:microsoft.com/office/officeart/2005/8/layout/hierarchy6"/>
    <dgm:cxn modelId="{ACE203E1-4BDF-448E-B552-43DADD445AA1}" type="presParOf" srcId="{AA658A96-1A13-468F-B3E6-85A09E94BBFC}" destId="{9A645A9E-D7BB-4E94-8C89-BB741D446E17}" srcOrd="1" destOrd="0" presId="urn:microsoft.com/office/officeart/2005/8/layout/hierarchy6"/>
    <dgm:cxn modelId="{EBCCC837-C8E6-4A7A-93B4-FEE7D0A2F986}" type="presParOf" srcId="{18F4BB87-3377-418F-BAC3-2CC060C63A95}" destId="{AE59C5D9-528F-468E-8FB2-45831727A080}" srcOrd="4" destOrd="0" presId="urn:microsoft.com/office/officeart/2005/8/layout/hierarchy6"/>
    <dgm:cxn modelId="{84120547-FF44-45E2-BC1A-4C68F538C5BB}" type="presParOf" srcId="{18F4BB87-3377-418F-BAC3-2CC060C63A95}" destId="{F08D10CE-F32D-450A-90C4-F7698C46F587}" srcOrd="5" destOrd="0" presId="urn:microsoft.com/office/officeart/2005/8/layout/hierarchy6"/>
    <dgm:cxn modelId="{9BB03251-7029-40A4-8253-9D3DFF52A82C}" type="presParOf" srcId="{F08D10CE-F32D-450A-90C4-F7698C46F587}" destId="{87FF73BA-C3D9-4307-B62C-3D4CD20E45B6}" srcOrd="0" destOrd="0" presId="urn:microsoft.com/office/officeart/2005/8/layout/hierarchy6"/>
    <dgm:cxn modelId="{F6AFC7D6-15BB-4931-BC35-D549A2B3D847}" type="presParOf" srcId="{F08D10CE-F32D-450A-90C4-F7698C46F587}" destId="{0492072E-DD62-452B-A945-AE1AEEDBF258}" srcOrd="1" destOrd="0" presId="urn:microsoft.com/office/officeart/2005/8/layout/hierarchy6"/>
    <dgm:cxn modelId="{C4F68E6C-886A-487A-B38A-D23455ECCE60}" type="presParOf" srcId="{26EEEB80-31E9-4FD5-9E02-B5845EA04345}" destId="{8D1F0629-15B4-477D-852C-7033A3DE79A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98B74EB-0618-4960-AC5A-E67E08B28101}" type="doc">
      <dgm:prSet loTypeId="urn:microsoft.com/office/officeart/2005/8/layout/chevron2" loCatId="process" qsTypeId="urn:microsoft.com/office/officeart/2005/8/quickstyle/simple5" qsCatId="simple" csTypeId="urn:microsoft.com/office/officeart/2005/8/colors/colorful4" csCatId="colorful" phldr="1"/>
      <dgm:spPr/>
      <dgm:t>
        <a:bodyPr/>
        <a:lstStyle/>
        <a:p>
          <a:endParaRPr lang="zh-TW" altLang="en-US"/>
        </a:p>
      </dgm:t>
    </dgm:pt>
    <dgm:pt modelId="{587C8672-D0AA-406C-BC40-5BD1185D2786}">
      <dgm:prSet phldrT="[文字]" custT="1"/>
      <dgm:spPr/>
      <dgm:t>
        <a:bodyPr/>
        <a:lstStyle/>
        <a:p>
          <a:r>
            <a:rPr lang="en-US" altLang="zh-TW" sz="2800" dirty="0" smtClean="0">
              <a:latin typeface="華康儷中宋" panose="02020509000000000000" pitchFamily="49" charset="-120"/>
              <a:ea typeface="華康儷中宋" panose="02020509000000000000" pitchFamily="49" charset="-120"/>
            </a:rPr>
            <a:t>1</a:t>
          </a:r>
          <a:endParaRPr lang="zh-TW" altLang="en-US" sz="2800" dirty="0">
            <a:latin typeface="華康儷中宋" panose="02020509000000000000" pitchFamily="49" charset="-120"/>
            <a:ea typeface="華康儷中宋" panose="02020509000000000000" pitchFamily="49" charset="-120"/>
          </a:endParaRPr>
        </a:p>
      </dgm:t>
    </dgm:pt>
    <dgm:pt modelId="{F990A8E4-2F4D-48E4-9C55-ED427E752DB7}" type="parTrans" cxnId="{0B6F98CE-DAB4-4563-B2C5-AAE15139F40E}">
      <dgm:prSet/>
      <dgm:spPr/>
      <dgm:t>
        <a:bodyPr/>
        <a:lstStyle/>
        <a:p>
          <a:endParaRPr lang="zh-TW" altLang="en-US"/>
        </a:p>
      </dgm:t>
    </dgm:pt>
    <dgm:pt modelId="{949FD42D-FAD2-49BE-B0A8-31FA0DA06CCC}" type="sibTrans" cxnId="{0B6F98CE-DAB4-4563-B2C5-AAE15139F40E}">
      <dgm:prSet/>
      <dgm:spPr/>
      <dgm:t>
        <a:bodyPr/>
        <a:lstStyle/>
        <a:p>
          <a:endParaRPr lang="zh-TW" altLang="en-US"/>
        </a:p>
      </dgm:t>
    </dgm:pt>
    <dgm:pt modelId="{5F3AB2BB-D26D-40C8-B709-6C7A9B2D5328}">
      <dgm:prSet phldrT="[文字]" custT="1"/>
      <dgm:spPr/>
      <dgm:t>
        <a:bodyPr/>
        <a:lstStyle/>
        <a:p>
          <a:r>
            <a:rPr lang="zh-TW" altLang="en-US" sz="3200" dirty="0" smtClean="0">
              <a:latin typeface="華康儷中宋" panose="02020509000000000000" pitchFamily="49" charset="-120"/>
              <a:ea typeface="華康儷中宋" panose="02020509000000000000" pitchFamily="49" charset="-120"/>
              <a:cs typeface="Times New Roman"/>
            </a:rPr>
            <a:t>綜合活動領域</a:t>
          </a:r>
          <a:endParaRPr lang="zh-TW" altLang="en-US" sz="3200" dirty="0">
            <a:latin typeface="華康儷中宋" panose="02020509000000000000" pitchFamily="49" charset="-120"/>
            <a:ea typeface="華康儷中宋" panose="02020509000000000000" pitchFamily="49" charset="-120"/>
          </a:endParaRPr>
        </a:p>
      </dgm:t>
    </dgm:pt>
    <dgm:pt modelId="{01B538A4-6B49-458D-868A-C47843C5B2F2}" type="parTrans" cxnId="{D0F80616-0448-4353-BDB6-9A5D2187FDD6}">
      <dgm:prSet/>
      <dgm:spPr/>
      <dgm:t>
        <a:bodyPr/>
        <a:lstStyle/>
        <a:p>
          <a:endParaRPr lang="zh-TW" altLang="en-US"/>
        </a:p>
      </dgm:t>
    </dgm:pt>
    <dgm:pt modelId="{053167E7-67C6-4B5C-BCF9-BC2DEDAD7C67}" type="sibTrans" cxnId="{D0F80616-0448-4353-BDB6-9A5D2187FDD6}">
      <dgm:prSet/>
      <dgm:spPr/>
      <dgm:t>
        <a:bodyPr/>
        <a:lstStyle/>
        <a:p>
          <a:endParaRPr lang="zh-TW" altLang="en-US"/>
        </a:p>
      </dgm:t>
    </dgm:pt>
    <dgm:pt modelId="{EA83C6DB-ED1E-4FA5-83C7-FBECF4357A2E}">
      <dgm:prSet phldrT="[文字]" custT="1"/>
      <dgm:spPr/>
      <dgm:t>
        <a:bodyPr/>
        <a:lstStyle/>
        <a:p>
          <a:r>
            <a:rPr lang="en-US" altLang="zh-TW" sz="2800" dirty="0" smtClean="0">
              <a:latin typeface="華康儷中宋" panose="02020509000000000000" pitchFamily="49" charset="-120"/>
              <a:ea typeface="華康儷中宋" panose="02020509000000000000" pitchFamily="49" charset="-120"/>
            </a:rPr>
            <a:t>2</a:t>
          </a:r>
          <a:endParaRPr lang="zh-TW" altLang="en-US" sz="2800" dirty="0">
            <a:latin typeface="華康儷中宋" panose="02020509000000000000" pitchFamily="49" charset="-120"/>
            <a:ea typeface="華康儷中宋" panose="02020509000000000000" pitchFamily="49" charset="-120"/>
          </a:endParaRPr>
        </a:p>
      </dgm:t>
    </dgm:pt>
    <dgm:pt modelId="{FB237F27-51EC-4DF7-9CEA-0085C8FA7290}" type="parTrans" cxnId="{9CC39C7B-8B95-4676-987A-25CA232A1C6F}">
      <dgm:prSet/>
      <dgm:spPr/>
      <dgm:t>
        <a:bodyPr/>
        <a:lstStyle/>
        <a:p>
          <a:endParaRPr lang="zh-TW" altLang="en-US"/>
        </a:p>
      </dgm:t>
    </dgm:pt>
    <dgm:pt modelId="{4A7BDCEC-C8CB-47F6-96B5-8F05CC5A9128}" type="sibTrans" cxnId="{9CC39C7B-8B95-4676-987A-25CA232A1C6F}">
      <dgm:prSet/>
      <dgm:spPr/>
      <dgm:t>
        <a:bodyPr/>
        <a:lstStyle/>
        <a:p>
          <a:endParaRPr lang="zh-TW" altLang="en-US"/>
        </a:p>
      </dgm:t>
    </dgm:pt>
    <dgm:pt modelId="{DDE0ED0D-5A64-4825-B061-904C640475F2}">
      <dgm:prSet phldrT="[文字]" custT="1"/>
      <dgm:spPr/>
      <dgm:t>
        <a:bodyPr/>
        <a:lstStyle/>
        <a:p>
          <a:r>
            <a:rPr lang="zh-TW" altLang="en-US" sz="3200" dirty="0" smtClean="0">
              <a:latin typeface="華康儷中宋" panose="02020509000000000000" pitchFamily="49" charset="-120"/>
              <a:ea typeface="華康儷中宋" panose="02020509000000000000" pitchFamily="49" charset="-120"/>
              <a:cs typeface="Times New Roman"/>
            </a:rPr>
            <a:t>藝術領域</a:t>
          </a:r>
          <a:endParaRPr lang="zh-TW" altLang="en-US" sz="3200" dirty="0">
            <a:latin typeface="華康儷中宋" panose="02020509000000000000" pitchFamily="49" charset="-120"/>
            <a:ea typeface="華康儷中宋" panose="02020509000000000000" pitchFamily="49" charset="-120"/>
          </a:endParaRPr>
        </a:p>
      </dgm:t>
    </dgm:pt>
    <dgm:pt modelId="{D9C6B638-667F-4C05-B84A-C2D31B2FEF4F}" type="parTrans" cxnId="{C72B9A6F-1C30-49A4-B6C6-FBCF8F5009DB}">
      <dgm:prSet/>
      <dgm:spPr/>
      <dgm:t>
        <a:bodyPr/>
        <a:lstStyle/>
        <a:p>
          <a:endParaRPr lang="zh-TW" altLang="en-US"/>
        </a:p>
      </dgm:t>
    </dgm:pt>
    <dgm:pt modelId="{2F0F0C1B-7B6A-4A1A-899F-FD78CB978B96}" type="sibTrans" cxnId="{C72B9A6F-1C30-49A4-B6C6-FBCF8F5009DB}">
      <dgm:prSet/>
      <dgm:spPr/>
      <dgm:t>
        <a:bodyPr/>
        <a:lstStyle/>
        <a:p>
          <a:endParaRPr lang="zh-TW" altLang="en-US"/>
        </a:p>
      </dgm:t>
    </dgm:pt>
    <dgm:pt modelId="{BF83F8F3-8BC7-4E83-B0F9-878E037B6B3C}">
      <dgm:prSet phldrT="[文字]" custT="1"/>
      <dgm:spPr/>
      <dgm:t>
        <a:bodyPr/>
        <a:lstStyle/>
        <a:p>
          <a:r>
            <a:rPr lang="en-US" altLang="zh-TW" sz="2800" dirty="0" smtClean="0">
              <a:latin typeface="華康儷中宋" panose="02020509000000000000" pitchFamily="49" charset="-120"/>
              <a:ea typeface="華康儷中宋" panose="02020509000000000000" pitchFamily="49" charset="-120"/>
            </a:rPr>
            <a:t>3</a:t>
          </a:r>
          <a:endParaRPr lang="zh-TW" altLang="en-US" sz="2800" dirty="0">
            <a:latin typeface="華康儷中宋" panose="02020509000000000000" pitchFamily="49" charset="-120"/>
            <a:ea typeface="華康儷中宋" panose="02020509000000000000" pitchFamily="49" charset="-120"/>
          </a:endParaRPr>
        </a:p>
      </dgm:t>
    </dgm:pt>
    <dgm:pt modelId="{359199BF-DB9E-414B-9330-70BB45F39506}" type="parTrans" cxnId="{EBB91EEE-81A8-4EA0-9D7C-B64F544763B0}">
      <dgm:prSet/>
      <dgm:spPr/>
      <dgm:t>
        <a:bodyPr/>
        <a:lstStyle/>
        <a:p>
          <a:endParaRPr lang="zh-TW" altLang="en-US"/>
        </a:p>
      </dgm:t>
    </dgm:pt>
    <dgm:pt modelId="{BBF2CCD8-A1A2-4119-AA2B-737DBEEBEDF2}" type="sibTrans" cxnId="{EBB91EEE-81A8-4EA0-9D7C-B64F544763B0}">
      <dgm:prSet/>
      <dgm:spPr/>
      <dgm:t>
        <a:bodyPr/>
        <a:lstStyle/>
        <a:p>
          <a:endParaRPr lang="zh-TW" altLang="en-US"/>
        </a:p>
      </dgm:t>
    </dgm:pt>
    <dgm:pt modelId="{FCF70AB4-B326-4278-8642-9EF40E2AF5DB}">
      <dgm:prSet phldrT="[文字]" custT="1"/>
      <dgm:spPr/>
      <dgm:t>
        <a:bodyPr/>
        <a:lstStyle/>
        <a:p>
          <a:r>
            <a:rPr lang="zh-TW" altLang="en-US" sz="3200" dirty="0" smtClean="0">
              <a:latin typeface="華康儷中宋" panose="02020509000000000000" pitchFamily="49" charset="-120"/>
              <a:ea typeface="華康儷中宋" panose="02020509000000000000" pitchFamily="49" charset="-120"/>
              <a:cs typeface="Times New Roman"/>
            </a:rPr>
            <a:t>資訊領域</a:t>
          </a:r>
          <a:endParaRPr lang="zh-TW" altLang="en-US" sz="3200" dirty="0">
            <a:latin typeface="華康儷中宋" panose="02020509000000000000" pitchFamily="49" charset="-120"/>
            <a:ea typeface="華康儷中宋" panose="02020509000000000000" pitchFamily="49" charset="-120"/>
          </a:endParaRPr>
        </a:p>
      </dgm:t>
    </dgm:pt>
    <dgm:pt modelId="{C3AB117D-0577-4CB0-A80E-540A8141D9F0}" type="parTrans" cxnId="{86AAE148-57F9-4006-8CE9-041FD922ADF8}">
      <dgm:prSet/>
      <dgm:spPr/>
      <dgm:t>
        <a:bodyPr/>
        <a:lstStyle/>
        <a:p>
          <a:endParaRPr lang="zh-TW" altLang="en-US"/>
        </a:p>
      </dgm:t>
    </dgm:pt>
    <dgm:pt modelId="{24EEA600-69B6-400D-AD23-1A92437FFB6A}" type="sibTrans" cxnId="{86AAE148-57F9-4006-8CE9-041FD922ADF8}">
      <dgm:prSet/>
      <dgm:spPr/>
      <dgm:t>
        <a:bodyPr/>
        <a:lstStyle/>
        <a:p>
          <a:endParaRPr lang="zh-TW" altLang="en-US"/>
        </a:p>
      </dgm:t>
    </dgm:pt>
    <dgm:pt modelId="{9A2FE1A4-E735-4D99-86ED-5486950D55F3}" type="pres">
      <dgm:prSet presAssocID="{898B74EB-0618-4960-AC5A-E67E08B28101}" presName="linearFlow" presStyleCnt="0">
        <dgm:presLayoutVars>
          <dgm:dir/>
          <dgm:animLvl val="lvl"/>
          <dgm:resizeHandles val="exact"/>
        </dgm:presLayoutVars>
      </dgm:prSet>
      <dgm:spPr/>
      <dgm:t>
        <a:bodyPr/>
        <a:lstStyle/>
        <a:p>
          <a:endParaRPr lang="zh-TW" altLang="en-US"/>
        </a:p>
      </dgm:t>
    </dgm:pt>
    <dgm:pt modelId="{2D8A324E-2017-4B71-83A5-FF8AD9097957}" type="pres">
      <dgm:prSet presAssocID="{587C8672-D0AA-406C-BC40-5BD1185D2786}" presName="composite" presStyleCnt="0"/>
      <dgm:spPr/>
    </dgm:pt>
    <dgm:pt modelId="{EA05F8B6-112A-4BEB-ACD7-BFCB7F03C72B}" type="pres">
      <dgm:prSet presAssocID="{587C8672-D0AA-406C-BC40-5BD1185D2786}" presName="parentText" presStyleLbl="alignNode1" presStyleIdx="0" presStyleCnt="3">
        <dgm:presLayoutVars>
          <dgm:chMax val="1"/>
          <dgm:bulletEnabled val="1"/>
        </dgm:presLayoutVars>
      </dgm:prSet>
      <dgm:spPr/>
      <dgm:t>
        <a:bodyPr/>
        <a:lstStyle/>
        <a:p>
          <a:endParaRPr lang="zh-TW" altLang="en-US"/>
        </a:p>
      </dgm:t>
    </dgm:pt>
    <dgm:pt modelId="{6BACF70E-3971-433D-93A3-BFF229027D65}" type="pres">
      <dgm:prSet presAssocID="{587C8672-D0AA-406C-BC40-5BD1185D2786}" presName="descendantText" presStyleLbl="alignAcc1" presStyleIdx="0" presStyleCnt="3">
        <dgm:presLayoutVars>
          <dgm:bulletEnabled val="1"/>
        </dgm:presLayoutVars>
      </dgm:prSet>
      <dgm:spPr/>
      <dgm:t>
        <a:bodyPr/>
        <a:lstStyle/>
        <a:p>
          <a:endParaRPr lang="zh-TW" altLang="en-US"/>
        </a:p>
      </dgm:t>
    </dgm:pt>
    <dgm:pt modelId="{38C554FA-D588-47A0-A428-7313B4A1573D}" type="pres">
      <dgm:prSet presAssocID="{949FD42D-FAD2-49BE-B0A8-31FA0DA06CCC}" presName="sp" presStyleCnt="0"/>
      <dgm:spPr/>
    </dgm:pt>
    <dgm:pt modelId="{7EB7E34A-FBB1-458C-9192-60B08E19AD4F}" type="pres">
      <dgm:prSet presAssocID="{EA83C6DB-ED1E-4FA5-83C7-FBECF4357A2E}" presName="composite" presStyleCnt="0"/>
      <dgm:spPr/>
    </dgm:pt>
    <dgm:pt modelId="{51EA2568-2973-4324-9C1D-D6F7AEC6DD24}" type="pres">
      <dgm:prSet presAssocID="{EA83C6DB-ED1E-4FA5-83C7-FBECF4357A2E}" presName="parentText" presStyleLbl="alignNode1" presStyleIdx="1" presStyleCnt="3">
        <dgm:presLayoutVars>
          <dgm:chMax val="1"/>
          <dgm:bulletEnabled val="1"/>
        </dgm:presLayoutVars>
      </dgm:prSet>
      <dgm:spPr/>
      <dgm:t>
        <a:bodyPr/>
        <a:lstStyle/>
        <a:p>
          <a:endParaRPr lang="zh-TW" altLang="en-US"/>
        </a:p>
      </dgm:t>
    </dgm:pt>
    <dgm:pt modelId="{66839FB0-E8EF-40C1-BFE9-5133CFBFE0E0}" type="pres">
      <dgm:prSet presAssocID="{EA83C6DB-ED1E-4FA5-83C7-FBECF4357A2E}" presName="descendantText" presStyleLbl="alignAcc1" presStyleIdx="1" presStyleCnt="3">
        <dgm:presLayoutVars>
          <dgm:bulletEnabled val="1"/>
        </dgm:presLayoutVars>
      </dgm:prSet>
      <dgm:spPr/>
      <dgm:t>
        <a:bodyPr/>
        <a:lstStyle/>
        <a:p>
          <a:endParaRPr lang="zh-TW" altLang="en-US"/>
        </a:p>
      </dgm:t>
    </dgm:pt>
    <dgm:pt modelId="{269D7212-0071-47F2-A2E0-A76D42E3B8E8}" type="pres">
      <dgm:prSet presAssocID="{4A7BDCEC-C8CB-47F6-96B5-8F05CC5A9128}" presName="sp" presStyleCnt="0"/>
      <dgm:spPr/>
    </dgm:pt>
    <dgm:pt modelId="{5F425890-0E4B-4504-AC7C-E6DB5B34F7D2}" type="pres">
      <dgm:prSet presAssocID="{BF83F8F3-8BC7-4E83-B0F9-878E037B6B3C}" presName="composite" presStyleCnt="0"/>
      <dgm:spPr/>
    </dgm:pt>
    <dgm:pt modelId="{0A493AB1-EAFD-4AE7-83D2-97A721060935}" type="pres">
      <dgm:prSet presAssocID="{BF83F8F3-8BC7-4E83-B0F9-878E037B6B3C}" presName="parentText" presStyleLbl="alignNode1" presStyleIdx="2" presStyleCnt="3">
        <dgm:presLayoutVars>
          <dgm:chMax val="1"/>
          <dgm:bulletEnabled val="1"/>
        </dgm:presLayoutVars>
      </dgm:prSet>
      <dgm:spPr/>
      <dgm:t>
        <a:bodyPr/>
        <a:lstStyle/>
        <a:p>
          <a:endParaRPr lang="zh-TW" altLang="en-US"/>
        </a:p>
      </dgm:t>
    </dgm:pt>
    <dgm:pt modelId="{E5BE3993-E45F-46FA-9B20-E9084DAD01F0}" type="pres">
      <dgm:prSet presAssocID="{BF83F8F3-8BC7-4E83-B0F9-878E037B6B3C}" presName="descendantText" presStyleLbl="alignAcc1" presStyleIdx="2" presStyleCnt="3">
        <dgm:presLayoutVars>
          <dgm:bulletEnabled val="1"/>
        </dgm:presLayoutVars>
      </dgm:prSet>
      <dgm:spPr/>
      <dgm:t>
        <a:bodyPr/>
        <a:lstStyle/>
        <a:p>
          <a:endParaRPr lang="zh-TW" altLang="en-US"/>
        </a:p>
      </dgm:t>
    </dgm:pt>
  </dgm:ptLst>
  <dgm:cxnLst>
    <dgm:cxn modelId="{0B6F98CE-DAB4-4563-B2C5-AAE15139F40E}" srcId="{898B74EB-0618-4960-AC5A-E67E08B28101}" destId="{587C8672-D0AA-406C-BC40-5BD1185D2786}" srcOrd="0" destOrd="0" parTransId="{F990A8E4-2F4D-48E4-9C55-ED427E752DB7}" sibTransId="{949FD42D-FAD2-49BE-B0A8-31FA0DA06CCC}"/>
    <dgm:cxn modelId="{86AAE148-57F9-4006-8CE9-041FD922ADF8}" srcId="{BF83F8F3-8BC7-4E83-B0F9-878E037B6B3C}" destId="{FCF70AB4-B326-4278-8642-9EF40E2AF5DB}" srcOrd="0" destOrd="0" parTransId="{C3AB117D-0577-4CB0-A80E-540A8141D9F0}" sibTransId="{24EEA600-69B6-400D-AD23-1A92437FFB6A}"/>
    <dgm:cxn modelId="{42CDC8CE-77DD-4634-A595-350FEFE95B1D}" type="presOf" srcId="{5F3AB2BB-D26D-40C8-B709-6C7A9B2D5328}" destId="{6BACF70E-3971-433D-93A3-BFF229027D65}" srcOrd="0" destOrd="0" presId="urn:microsoft.com/office/officeart/2005/8/layout/chevron2"/>
    <dgm:cxn modelId="{45309F85-E586-481F-9C0E-CEC5ED596C59}" type="presOf" srcId="{BF83F8F3-8BC7-4E83-B0F9-878E037B6B3C}" destId="{0A493AB1-EAFD-4AE7-83D2-97A721060935}" srcOrd="0" destOrd="0" presId="urn:microsoft.com/office/officeart/2005/8/layout/chevron2"/>
    <dgm:cxn modelId="{C72B9A6F-1C30-49A4-B6C6-FBCF8F5009DB}" srcId="{EA83C6DB-ED1E-4FA5-83C7-FBECF4357A2E}" destId="{DDE0ED0D-5A64-4825-B061-904C640475F2}" srcOrd="0" destOrd="0" parTransId="{D9C6B638-667F-4C05-B84A-C2D31B2FEF4F}" sibTransId="{2F0F0C1B-7B6A-4A1A-899F-FD78CB978B96}"/>
    <dgm:cxn modelId="{8B1BF332-A77B-4EBA-B92E-6A81A23BF36C}" type="presOf" srcId="{DDE0ED0D-5A64-4825-B061-904C640475F2}" destId="{66839FB0-E8EF-40C1-BFE9-5133CFBFE0E0}" srcOrd="0" destOrd="0" presId="urn:microsoft.com/office/officeart/2005/8/layout/chevron2"/>
    <dgm:cxn modelId="{D0F80616-0448-4353-BDB6-9A5D2187FDD6}" srcId="{587C8672-D0AA-406C-BC40-5BD1185D2786}" destId="{5F3AB2BB-D26D-40C8-B709-6C7A9B2D5328}" srcOrd="0" destOrd="0" parTransId="{01B538A4-6B49-458D-868A-C47843C5B2F2}" sibTransId="{053167E7-67C6-4B5C-BCF9-BC2DEDAD7C67}"/>
    <dgm:cxn modelId="{EBB91EEE-81A8-4EA0-9D7C-B64F544763B0}" srcId="{898B74EB-0618-4960-AC5A-E67E08B28101}" destId="{BF83F8F3-8BC7-4E83-B0F9-878E037B6B3C}" srcOrd="2" destOrd="0" parTransId="{359199BF-DB9E-414B-9330-70BB45F39506}" sibTransId="{BBF2CCD8-A1A2-4119-AA2B-737DBEEBEDF2}"/>
    <dgm:cxn modelId="{2DDF329D-83BD-479D-9203-822766428A33}" type="presOf" srcId="{FCF70AB4-B326-4278-8642-9EF40E2AF5DB}" destId="{E5BE3993-E45F-46FA-9B20-E9084DAD01F0}" srcOrd="0" destOrd="0" presId="urn:microsoft.com/office/officeart/2005/8/layout/chevron2"/>
    <dgm:cxn modelId="{9CC39C7B-8B95-4676-987A-25CA232A1C6F}" srcId="{898B74EB-0618-4960-AC5A-E67E08B28101}" destId="{EA83C6DB-ED1E-4FA5-83C7-FBECF4357A2E}" srcOrd="1" destOrd="0" parTransId="{FB237F27-51EC-4DF7-9CEA-0085C8FA7290}" sibTransId="{4A7BDCEC-C8CB-47F6-96B5-8F05CC5A9128}"/>
    <dgm:cxn modelId="{477F02B5-60B9-4D78-81A6-F951E2145C6B}" type="presOf" srcId="{587C8672-D0AA-406C-BC40-5BD1185D2786}" destId="{EA05F8B6-112A-4BEB-ACD7-BFCB7F03C72B}" srcOrd="0" destOrd="0" presId="urn:microsoft.com/office/officeart/2005/8/layout/chevron2"/>
    <dgm:cxn modelId="{575085A3-09F5-40C1-BEB1-EB23FF219E79}" type="presOf" srcId="{EA83C6DB-ED1E-4FA5-83C7-FBECF4357A2E}" destId="{51EA2568-2973-4324-9C1D-D6F7AEC6DD24}" srcOrd="0" destOrd="0" presId="urn:microsoft.com/office/officeart/2005/8/layout/chevron2"/>
    <dgm:cxn modelId="{37ED486C-0DCB-4D62-9095-B1553C057FDE}" type="presOf" srcId="{898B74EB-0618-4960-AC5A-E67E08B28101}" destId="{9A2FE1A4-E735-4D99-86ED-5486950D55F3}" srcOrd="0" destOrd="0" presId="urn:microsoft.com/office/officeart/2005/8/layout/chevron2"/>
    <dgm:cxn modelId="{15FC12E7-6B7B-44A4-AC04-7801A48117F0}" type="presParOf" srcId="{9A2FE1A4-E735-4D99-86ED-5486950D55F3}" destId="{2D8A324E-2017-4B71-83A5-FF8AD9097957}" srcOrd="0" destOrd="0" presId="urn:microsoft.com/office/officeart/2005/8/layout/chevron2"/>
    <dgm:cxn modelId="{49C2346F-C479-4502-9BFF-DD2F1E2178D3}" type="presParOf" srcId="{2D8A324E-2017-4B71-83A5-FF8AD9097957}" destId="{EA05F8B6-112A-4BEB-ACD7-BFCB7F03C72B}" srcOrd="0" destOrd="0" presId="urn:microsoft.com/office/officeart/2005/8/layout/chevron2"/>
    <dgm:cxn modelId="{CA42BCD5-73DC-4853-A314-A942588062D4}" type="presParOf" srcId="{2D8A324E-2017-4B71-83A5-FF8AD9097957}" destId="{6BACF70E-3971-433D-93A3-BFF229027D65}" srcOrd="1" destOrd="0" presId="urn:microsoft.com/office/officeart/2005/8/layout/chevron2"/>
    <dgm:cxn modelId="{B7359084-3E1A-4DE0-BE7B-CD2043D410EA}" type="presParOf" srcId="{9A2FE1A4-E735-4D99-86ED-5486950D55F3}" destId="{38C554FA-D588-47A0-A428-7313B4A1573D}" srcOrd="1" destOrd="0" presId="urn:microsoft.com/office/officeart/2005/8/layout/chevron2"/>
    <dgm:cxn modelId="{DC6B9C8E-217A-4597-927A-54F81B944AFD}" type="presParOf" srcId="{9A2FE1A4-E735-4D99-86ED-5486950D55F3}" destId="{7EB7E34A-FBB1-458C-9192-60B08E19AD4F}" srcOrd="2" destOrd="0" presId="urn:microsoft.com/office/officeart/2005/8/layout/chevron2"/>
    <dgm:cxn modelId="{2B34F06B-28CC-4322-A491-179426565A7D}" type="presParOf" srcId="{7EB7E34A-FBB1-458C-9192-60B08E19AD4F}" destId="{51EA2568-2973-4324-9C1D-D6F7AEC6DD24}" srcOrd="0" destOrd="0" presId="urn:microsoft.com/office/officeart/2005/8/layout/chevron2"/>
    <dgm:cxn modelId="{3B645B10-1C9E-46A7-B256-432DF1DD01C0}" type="presParOf" srcId="{7EB7E34A-FBB1-458C-9192-60B08E19AD4F}" destId="{66839FB0-E8EF-40C1-BFE9-5133CFBFE0E0}" srcOrd="1" destOrd="0" presId="urn:microsoft.com/office/officeart/2005/8/layout/chevron2"/>
    <dgm:cxn modelId="{4BB2199E-F2BC-4429-976C-FBA07DD4C79F}" type="presParOf" srcId="{9A2FE1A4-E735-4D99-86ED-5486950D55F3}" destId="{269D7212-0071-47F2-A2E0-A76D42E3B8E8}" srcOrd="3" destOrd="0" presId="urn:microsoft.com/office/officeart/2005/8/layout/chevron2"/>
    <dgm:cxn modelId="{74E53FC0-191F-4C87-8ECA-2AFE79EE77E4}" type="presParOf" srcId="{9A2FE1A4-E735-4D99-86ED-5486950D55F3}" destId="{5F425890-0E4B-4504-AC7C-E6DB5B34F7D2}" srcOrd="4" destOrd="0" presId="urn:microsoft.com/office/officeart/2005/8/layout/chevron2"/>
    <dgm:cxn modelId="{849DE0E9-E974-4BB4-A594-FEDED0E56B51}" type="presParOf" srcId="{5F425890-0E4B-4504-AC7C-E6DB5B34F7D2}" destId="{0A493AB1-EAFD-4AE7-83D2-97A721060935}" srcOrd="0" destOrd="0" presId="urn:microsoft.com/office/officeart/2005/8/layout/chevron2"/>
    <dgm:cxn modelId="{01FBC7C4-8499-4B37-8FA6-A3DE149054CC}" type="presParOf" srcId="{5F425890-0E4B-4504-AC7C-E6DB5B34F7D2}" destId="{E5BE3993-E45F-46FA-9B20-E9084DAD01F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C7CC9BF-4CDD-4EDD-86BC-D828CD5F739E}" type="doc">
      <dgm:prSet loTypeId="urn:microsoft.com/office/officeart/2005/8/layout/chevron2" loCatId="process" qsTypeId="urn:microsoft.com/office/officeart/2005/8/quickstyle/simple5" qsCatId="simple" csTypeId="urn:microsoft.com/office/officeart/2005/8/colors/colorful3" csCatId="colorful" phldr="1"/>
      <dgm:spPr/>
      <dgm:t>
        <a:bodyPr/>
        <a:lstStyle/>
        <a:p>
          <a:endParaRPr lang="zh-TW" altLang="en-US"/>
        </a:p>
      </dgm:t>
    </dgm:pt>
    <dgm:pt modelId="{3EC3B76B-42DC-4185-9D51-8B41E314A85E}">
      <dgm:prSet phldrT="[文字]"/>
      <dgm:spPr/>
      <dgm:t>
        <a:bodyPr/>
        <a:lstStyle/>
        <a:p>
          <a:r>
            <a:rPr lang="en-US" altLang="zh-TW" dirty="0" smtClean="0">
              <a:latin typeface="華康儷中宋" panose="02020509000000000000" pitchFamily="49" charset="-120"/>
              <a:ea typeface="華康儷中宋" panose="02020509000000000000" pitchFamily="49" charset="-120"/>
            </a:rPr>
            <a:t>1</a:t>
          </a:r>
          <a:endParaRPr lang="zh-TW" altLang="en-US" dirty="0">
            <a:latin typeface="華康儷中宋" panose="02020509000000000000" pitchFamily="49" charset="-120"/>
            <a:ea typeface="華康儷中宋" panose="02020509000000000000" pitchFamily="49" charset="-120"/>
          </a:endParaRPr>
        </a:p>
      </dgm:t>
    </dgm:pt>
    <dgm:pt modelId="{11DE9651-3600-4C9A-8900-D48790628E19}" type="parTrans" cxnId="{59E6AC6B-2801-4D61-8ABD-C963E06303D8}">
      <dgm:prSet/>
      <dgm:spPr/>
      <dgm:t>
        <a:bodyPr/>
        <a:lstStyle/>
        <a:p>
          <a:endParaRPr lang="zh-TW" altLang="en-US"/>
        </a:p>
      </dgm:t>
    </dgm:pt>
    <dgm:pt modelId="{9D9F6013-7672-410E-8D71-6F015C01545A}" type="sibTrans" cxnId="{59E6AC6B-2801-4D61-8ABD-C963E06303D8}">
      <dgm:prSet/>
      <dgm:spPr/>
      <dgm:t>
        <a:bodyPr/>
        <a:lstStyle/>
        <a:p>
          <a:endParaRPr lang="zh-TW" altLang="en-US"/>
        </a:p>
      </dgm:t>
    </dgm:pt>
    <dgm:pt modelId="{26CBFCA2-4EF8-4387-A077-FEED81832D99}">
      <dgm:prSet phldrT="[文字]" custT="1"/>
      <dgm:spPr/>
      <dgm:t>
        <a:bodyPr/>
        <a:lstStyle/>
        <a:p>
          <a:r>
            <a:rPr lang="zh-TW" altLang="en-US" sz="2000" dirty="0" smtClean="0">
              <a:solidFill>
                <a:srgbClr val="C00000"/>
              </a:solidFill>
              <a:effectLst/>
              <a:latin typeface="華康儷中宋" panose="02020509000000000000" pitchFamily="49" charset="-120"/>
              <a:ea typeface="華康儷中宋" panose="02020509000000000000" pitchFamily="49" charset="-120"/>
              <a:cs typeface="Times New Roman"/>
            </a:rPr>
            <a:t>學習領域素養導向課程</a:t>
          </a:r>
          <a:endParaRPr lang="zh-TW" altLang="en-US" sz="2000" dirty="0">
            <a:solidFill>
              <a:srgbClr val="C00000"/>
            </a:solidFill>
            <a:latin typeface="華康儷中宋" panose="02020509000000000000" pitchFamily="49" charset="-120"/>
            <a:ea typeface="華康儷中宋" panose="02020509000000000000" pitchFamily="49" charset="-120"/>
          </a:endParaRPr>
        </a:p>
      </dgm:t>
    </dgm:pt>
    <dgm:pt modelId="{757BF5B8-281C-4B78-A02D-AF5FD061C72A}" type="parTrans" cxnId="{298C3329-6410-44A5-AD7F-60722C9AF19A}">
      <dgm:prSet/>
      <dgm:spPr/>
      <dgm:t>
        <a:bodyPr/>
        <a:lstStyle/>
        <a:p>
          <a:endParaRPr lang="zh-TW" altLang="en-US"/>
        </a:p>
      </dgm:t>
    </dgm:pt>
    <dgm:pt modelId="{8543E4E3-34FB-458D-9673-81DC0845B8CF}" type="sibTrans" cxnId="{298C3329-6410-44A5-AD7F-60722C9AF19A}">
      <dgm:prSet/>
      <dgm:spPr/>
      <dgm:t>
        <a:bodyPr/>
        <a:lstStyle/>
        <a:p>
          <a:endParaRPr lang="zh-TW" altLang="en-US"/>
        </a:p>
      </dgm:t>
    </dgm:pt>
    <dgm:pt modelId="{F2FDF785-7543-4748-BB59-E3BA5790F162}">
      <dgm:prSet phldrT="[文字]" custT="1"/>
      <dgm:spPr/>
      <dgm:t>
        <a:bodyPr/>
        <a:lstStyle/>
        <a:p>
          <a:r>
            <a:rPr lang="zh-TW" altLang="en-US" sz="2000" dirty="0" smtClean="0">
              <a:solidFill>
                <a:schemeClr val="tx1"/>
              </a:solidFill>
              <a:effectLst/>
              <a:latin typeface="華康儷中宋" panose="02020509000000000000" pitchFamily="49" charset="-120"/>
              <a:ea typeface="華康儷中宋" panose="02020509000000000000" pitchFamily="49" charset="-120"/>
              <a:cs typeface="Times New Roman"/>
            </a:rPr>
            <a:t>總結性評量、實際操作、檔案評量、體驗學習、專題製作</a:t>
          </a:r>
          <a:endParaRPr lang="zh-TW" altLang="en-US" sz="2000" dirty="0">
            <a:solidFill>
              <a:schemeClr val="tx1"/>
            </a:solidFill>
            <a:latin typeface="華康儷中宋" panose="02020509000000000000" pitchFamily="49" charset="-120"/>
            <a:ea typeface="華康儷中宋" panose="02020509000000000000" pitchFamily="49" charset="-120"/>
          </a:endParaRPr>
        </a:p>
      </dgm:t>
    </dgm:pt>
    <dgm:pt modelId="{F44870E0-632D-448F-88D2-BB786684F448}" type="parTrans" cxnId="{D5978518-DE6D-4A44-B80A-F73056FC479A}">
      <dgm:prSet/>
      <dgm:spPr/>
      <dgm:t>
        <a:bodyPr/>
        <a:lstStyle/>
        <a:p>
          <a:endParaRPr lang="zh-TW" altLang="en-US"/>
        </a:p>
      </dgm:t>
    </dgm:pt>
    <dgm:pt modelId="{AA6BC099-2EBC-4D03-A107-88100B1EF800}" type="sibTrans" cxnId="{D5978518-DE6D-4A44-B80A-F73056FC479A}">
      <dgm:prSet/>
      <dgm:spPr/>
      <dgm:t>
        <a:bodyPr/>
        <a:lstStyle/>
        <a:p>
          <a:endParaRPr lang="zh-TW" altLang="en-US"/>
        </a:p>
      </dgm:t>
    </dgm:pt>
    <dgm:pt modelId="{05288B02-0A1D-4C64-B305-29BDE32C9A95}">
      <dgm:prSet phldrT="[文字]"/>
      <dgm:spPr/>
      <dgm:t>
        <a:bodyPr/>
        <a:lstStyle/>
        <a:p>
          <a:r>
            <a:rPr lang="en-US" altLang="zh-TW" dirty="0" smtClean="0">
              <a:latin typeface="華康儷中宋" panose="02020509000000000000" pitchFamily="49" charset="-120"/>
              <a:ea typeface="華康儷中宋" panose="02020509000000000000" pitchFamily="49" charset="-120"/>
            </a:rPr>
            <a:t>2</a:t>
          </a:r>
          <a:endParaRPr lang="zh-TW" altLang="en-US" dirty="0">
            <a:latin typeface="華康儷中宋" panose="02020509000000000000" pitchFamily="49" charset="-120"/>
            <a:ea typeface="華康儷中宋" panose="02020509000000000000" pitchFamily="49" charset="-120"/>
          </a:endParaRPr>
        </a:p>
      </dgm:t>
    </dgm:pt>
    <dgm:pt modelId="{6DF33080-BFD5-4A7A-80DD-4817EDA08F64}" type="parTrans" cxnId="{F90FFA55-45D6-4D7B-84E2-97AA146EA751}">
      <dgm:prSet/>
      <dgm:spPr/>
      <dgm:t>
        <a:bodyPr/>
        <a:lstStyle/>
        <a:p>
          <a:endParaRPr lang="zh-TW" altLang="en-US"/>
        </a:p>
      </dgm:t>
    </dgm:pt>
    <dgm:pt modelId="{66D76DA6-371B-45FF-868E-C8C8E5F1FF0C}" type="sibTrans" cxnId="{F90FFA55-45D6-4D7B-84E2-97AA146EA751}">
      <dgm:prSet/>
      <dgm:spPr/>
      <dgm:t>
        <a:bodyPr/>
        <a:lstStyle/>
        <a:p>
          <a:endParaRPr lang="zh-TW" altLang="en-US"/>
        </a:p>
      </dgm:t>
    </dgm:pt>
    <dgm:pt modelId="{1F223698-DD7A-411A-9FE0-C4BA08B953CF}">
      <dgm:prSet phldrT="[文字]" custT="1"/>
      <dgm:spPr/>
      <dgm:t>
        <a:bodyPr/>
        <a:lstStyle/>
        <a:p>
          <a:r>
            <a:rPr lang="zh-TW" altLang="en-US" sz="2000" dirty="0" smtClean="0">
              <a:solidFill>
                <a:srgbClr val="C00000"/>
              </a:solidFill>
              <a:effectLst/>
              <a:latin typeface="華康儷中宋" panose="02020509000000000000" pitchFamily="49" charset="-120"/>
              <a:ea typeface="華康儷中宋" panose="02020509000000000000" pitchFamily="49" charset="-120"/>
              <a:cs typeface="Times New Roman"/>
            </a:rPr>
            <a:t>自然</a:t>
          </a:r>
          <a:r>
            <a:rPr lang="en-US" altLang="zh-TW" sz="2000" dirty="0" smtClean="0">
              <a:solidFill>
                <a:srgbClr val="C00000"/>
              </a:solidFill>
              <a:effectLst/>
              <a:latin typeface="華康儷中宋" panose="02020509000000000000" pitchFamily="49" charset="-120"/>
              <a:ea typeface="華康儷中宋" panose="02020509000000000000" pitchFamily="49" charset="-120"/>
              <a:cs typeface="Times New Roman"/>
            </a:rPr>
            <a:t>『</a:t>
          </a:r>
          <a:r>
            <a:rPr lang="zh-TW" altLang="en-US" sz="2000" dirty="0" smtClean="0">
              <a:solidFill>
                <a:srgbClr val="C00000"/>
              </a:solidFill>
              <a:effectLst/>
              <a:latin typeface="華康儷中宋" panose="02020509000000000000" pitchFamily="49" charset="-120"/>
              <a:ea typeface="華康儷中宋" panose="02020509000000000000" pitchFamily="49" charset="-120"/>
              <a:cs typeface="Times New Roman"/>
            </a:rPr>
            <a:t>森</a:t>
          </a:r>
          <a:r>
            <a:rPr lang="en-US" altLang="zh-TW" sz="2000" dirty="0" smtClean="0">
              <a:solidFill>
                <a:srgbClr val="C00000"/>
              </a:solidFill>
              <a:effectLst/>
              <a:latin typeface="華康儷中宋" panose="02020509000000000000" pitchFamily="49" charset="-120"/>
              <a:ea typeface="華康儷中宋" panose="02020509000000000000" pitchFamily="49" charset="-120"/>
              <a:cs typeface="Times New Roman"/>
            </a:rPr>
            <a:t>』</a:t>
          </a:r>
          <a:r>
            <a:rPr lang="zh-TW" altLang="en-US" sz="2000" dirty="0" smtClean="0">
              <a:solidFill>
                <a:srgbClr val="C00000"/>
              </a:solidFill>
              <a:effectLst/>
              <a:latin typeface="華康儷中宋" panose="02020509000000000000" pitchFamily="49" charset="-120"/>
              <a:ea typeface="華康儷中宋" panose="02020509000000000000" pitchFamily="49" charset="-120"/>
              <a:cs typeface="Times New Roman"/>
            </a:rPr>
            <a:t>活」彈性學習課程</a:t>
          </a:r>
          <a:endParaRPr lang="zh-TW" altLang="en-US" sz="2000" dirty="0">
            <a:solidFill>
              <a:srgbClr val="C00000"/>
            </a:solidFill>
            <a:latin typeface="華康儷中宋" panose="02020509000000000000" pitchFamily="49" charset="-120"/>
            <a:ea typeface="華康儷中宋" panose="02020509000000000000" pitchFamily="49" charset="-120"/>
          </a:endParaRPr>
        </a:p>
      </dgm:t>
    </dgm:pt>
    <dgm:pt modelId="{1FC21353-87F6-4FA9-991E-E4784FD6196A}" type="parTrans" cxnId="{CD1462EE-A2D0-48B7-9DDE-A8EAC6E5C768}">
      <dgm:prSet/>
      <dgm:spPr/>
      <dgm:t>
        <a:bodyPr/>
        <a:lstStyle/>
        <a:p>
          <a:endParaRPr lang="zh-TW" altLang="en-US"/>
        </a:p>
      </dgm:t>
    </dgm:pt>
    <dgm:pt modelId="{9499E500-942B-4BE5-9C12-265A112F7DE2}" type="sibTrans" cxnId="{CD1462EE-A2D0-48B7-9DDE-A8EAC6E5C768}">
      <dgm:prSet/>
      <dgm:spPr/>
      <dgm:t>
        <a:bodyPr/>
        <a:lstStyle/>
        <a:p>
          <a:endParaRPr lang="zh-TW" altLang="en-US"/>
        </a:p>
      </dgm:t>
    </dgm:pt>
    <dgm:pt modelId="{5F2774C7-0919-4F14-80B0-12285B09ED0A}">
      <dgm:prSet phldrT="[文字]" custT="1"/>
      <dgm:spPr/>
      <dgm:t>
        <a:bodyPr/>
        <a:lstStyle/>
        <a:p>
          <a:r>
            <a:rPr lang="zh-TW" altLang="en-US" sz="2000" dirty="0" smtClean="0">
              <a:latin typeface="華康儷中宋" panose="02020509000000000000" pitchFamily="49" charset="-120"/>
              <a:ea typeface="華康儷中宋" panose="02020509000000000000" pitchFamily="49" charset="-120"/>
            </a:rPr>
            <a:t>專題製作、個案研究、實際操作、檔案評量、體驗學習</a:t>
          </a:r>
          <a:endParaRPr lang="zh-TW" altLang="en-US" sz="2000" dirty="0">
            <a:latin typeface="華康儷中宋" panose="02020509000000000000" pitchFamily="49" charset="-120"/>
            <a:ea typeface="華康儷中宋" panose="02020509000000000000" pitchFamily="49" charset="-120"/>
          </a:endParaRPr>
        </a:p>
      </dgm:t>
    </dgm:pt>
    <dgm:pt modelId="{80ECB028-75A4-495E-AAB2-52097447AD75}" type="parTrans" cxnId="{2CB205F7-B27E-4D4E-9F0D-236203683897}">
      <dgm:prSet/>
      <dgm:spPr/>
      <dgm:t>
        <a:bodyPr/>
        <a:lstStyle/>
        <a:p>
          <a:endParaRPr lang="zh-TW" altLang="en-US"/>
        </a:p>
      </dgm:t>
    </dgm:pt>
    <dgm:pt modelId="{44ED0B02-3F36-4D27-8F6A-F7665B8A177A}" type="sibTrans" cxnId="{2CB205F7-B27E-4D4E-9F0D-236203683897}">
      <dgm:prSet/>
      <dgm:spPr/>
      <dgm:t>
        <a:bodyPr/>
        <a:lstStyle/>
        <a:p>
          <a:endParaRPr lang="zh-TW" altLang="en-US"/>
        </a:p>
      </dgm:t>
    </dgm:pt>
    <dgm:pt modelId="{B3E02663-C975-415D-A26F-1A49BD1B7023}">
      <dgm:prSet phldrT="[文字]"/>
      <dgm:spPr/>
      <dgm:t>
        <a:bodyPr/>
        <a:lstStyle/>
        <a:p>
          <a:r>
            <a:rPr lang="en-US" altLang="zh-TW" dirty="0" smtClean="0">
              <a:latin typeface="華康儷中宋" panose="02020509000000000000" pitchFamily="49" charset="-120"/>
              <a:ea typeface="華康儷中宋" panose="02020509000000000000" pitchFamily="49" charset="-120"/>
            </a:rPr>
            <a:t>3</a:t>
          </a:r>
          <a:endParaRPr lang="zh-TW" altLang="en-US" dirty="0">
            <a:latin typeface="華康儷中宋" panose="02020509000000000000" pitchFamily="49" charset="-120"/>
            <a:ea typeface="華康儷中宋" panose="02020509000000000000" pitchFamily="49" charset="-120"/>
          </a:endParaRPr>
        </a:p>
      </dgm:t>
    </dgm:pt>
    <dgm:pt modelId="{A377A2EC-0716-4C63-B712-C3EF6D91A362}" type="parTrans" cxnId="{C539FBEF-2E7D-4CC6-8682-CBEC5EDDF41A}">
      <dgm:prSet/>
      <dgm:spPr/>
      <dgm:t>
        <a:bodyPr/>
        <a:lstStyle/>
        <a:p>
          <a:endParaRPr lang="zh-TW" altLang="en-US"/>
        </a:p>
      </dgm:t>
    </dgm:pt>
    <dgm:pt modelId="{F5A20186-186D-4793-98FC-6D4E1DC6548B}" type="sibTrans" cxnId="{C539FBEF-2E7D-4CC6-8682-CBEC5EDDF41A}">
      <dgm:prSet/>
      <dgm:spPr/>
      <dgm:t>
        <a:bodyPr/>
        <a:lstStyle/>
        <a:p>
          <a:endParaRPr lang="zh-TW" altLang="en-US"/>
        </a:p>
      </dgm:t>
    </dgm:pt>
    <dgm:pt modelId="{81322E26-B015-438E-9C27-71CA1016C561}">
      <dgm:prSet phldrT="[文字]" custT="1"/>
      <dgm:spPr/>
      <dgm:t>
        <a:bodyPr/>
        <a:lstStyle/>
        <a:p>
          <a:r>
            <a:rPr lang="zh-TW" altLang="en-US" sz="2000" dirty="0" smtClean="0">
              <a:solidFill>
                <a:srgbClr val="C00000"/>
              </a:solidFill>
              <a:effectLst/>
              <a:latin typeface="華康儷中宋" panose="02020509000000000000" pitchFamily="49" charset="-120"/>
              <a:ea typeface="華康儷中宋" panose="02020509000000000000" pitchFamily="49" charset="-120"/>
              <a:cs typeface="Times New Roman"/>
            </a:rPr>
            <a:t>多元進路試探課程</a:t>
          </a:r>
          <a:endParaRPr lang="zh-TW" altLang="en-US" sz="2000" dirty="0">
            <a:solidFill>
              <a:srgbClr val="C00000"/>
            </a:solidFill>
            <a:latin typeface="華康儷中宋" panose="02020509000000000000" pitchFamily="49" charset="-120"/>
            <a:ea typeface="華康儷中宋" panose="02020509000000000000" pitchFamily="49" charset="-120"/>
          </a:endParaRPr>
        </a:p>
      </dgm:t>
    </dgm:pt>
    <dgm:pt modelId="{3466C536-2758-4798-8155-B1250CF1983B}" type="parTrans" cxnId="{C0CE271E-B225-44D0-AF7D-9F4971325C3F}">
      <dgm:prSet/>
      <dgm:spPr/>
      <dgm:t>
        <a:bodyPr/>
        <a:lstStyle/>
        <a:p>
          <a:endParaRPr lang="zh-TW" altLang="en-US"/>
        </a:p>
      </dgm:t>
    </dgm:pt>
    <dgm:pt modelId="{B20089EE-B234-4731-8CDD-8436B1EE87A6}" type="sibTrans" cxnId="{C0CE271E-B225-44D0-AF7D-9F4971325C3F}">
      <dgm:prSet/>
      <dgm:spPr/>
      <dgm:t>
        <a:bodyPr/>
        <a:lstStyle/>
        <a:p>
          <a:endParaRPr lang="zh-TW" altLang="en-US"/>
        </a:p>
      </dgm:t>
    </dgm:pt>
    <dgm:pt modelId="{4FF7DAD0-C994-4ECF-B707-00A495D90CB7}">
      <dgm:prSet phldrT="[文字]" custT="1"/>
      <dgm:spPr/>
      <dgm:t>
        <a:bodyPr/>
        <a:lstStyle/>
        <a:p>
          <a:r>
            <a:rPr lang="zh-TW" sz="2000" dirty="0" smtClean="0">
              <a:effectLst/>
              <a:latin typeface="華康儷中宋" panose="02020509000000000000" pitchFamily="49" charset="-120"/>
              <a:ea typeface="華康儷中宋" panose="02020509000000000000" pitchFamily="49" charset="-120"/>
              <a:cs typeface="Times New Roman"/>
            </a:rPr>
            <a:t>探索小論文、群科簡報、</a:t>
          </a:r>
          <a:r>
            <a:rPr lang="zh-TW" altLang="en-US" sz="2000" dirty="0" smtClean="0">
              <a:effectLst/>
              <a:latin typeface="華康儷中宋" panose="02020509000000000000" pitchFamily="49" charset="-120"/>
              <a:ea typeface="華康儷中宋" panose="02020509000000000000" pitchFamily="49" charset="-120"/>
              <a:cs typeface="Times New Roman"/>
            </a:rPr>
            <a:t>差異性分析、專題製作、達人訪談</a:t>
          </a:r>
          <a:endParaRPr lang="zh-TW" altLang="en-US" sz="2000" dirty="0">
            <a:latin typeface="華康儷中宋" panose="02020509000000000000" pitchFamily="49" charset="-120"/>
            <a:ea typeface="華康儷中宋" panose="02020509000000000000" pitchFamily="49" charset="-120"/>
          </a:endParaRPr>
        </a:p>
      </dgm:t>
    </dgm:pt>
    <dgm:pt modelId="{F0020FEB-6EC3-4916-A1A2-EA495D58C673}" type="parTrans" cxnId="{A838F52E-DFE0-4D5E-B5FC-8205E8EF0400}">
      <dgm:prSet/>
      <dgm:spPr/>
      <dgm:t>
        <a:bodyPr/>
        <a:lstStyle/>
        <a:p>
          <a:endParaRPr lang="zh-TW" altLang="en-US"/>
        </a:p>
      </dgm:t>
    </dgm:pt>
    <dgm:pt modelId="{314C6DBB-D368-4611-9905-201E567D4B1C}" type="sibTrans" cxnId="{A838F52E-DFE0-4D5E-B5FC-8205E8EF0400}">
      <dgm:prSet/>
      <dgm:spPr/>
      <dgm:t>
        <a:bodyPr/>
        <a:lstStyle/>
        <a:p>
          <a:endParaRPr lang="zh-TW" altLang="en-US"/>
        </a:p>
      </dgm:t>
    </dgm:pt>
    <dgm:pt modelId="{65E78234-BDFC-44CC-B0E3-14363672276A}">
      <dgm:prSet/>
      <dgm:spPr/>
      <dgm:t>
        <a:bodyPr/>
        <a:lstStyle/>
        <a:p>
          <a:endParaRPr lang="zh-TW" altLang="en-US" sz="2100" dirty="0"/>
        </a:p>
      </dgm:t>
    </dgm:pt>
    <dgm:pt modelId="{B3022B8E-709B-4877-B261-DCA4B1963B53}" type="parTrans" cxnId="{3E8B6D09-F2F9-4427-A94F-E116C5E8BACF}">
      <dgm:prSet/>
      <dgm:spPr/>
      <dgm:t>
        <a:bodyPr/>
        <a:lstStyle/>
        <a:p>
          <a:endParaRPr lang="zh-TW" altLang="en-US"/>
        </a:p>
      </dgm:t>
    </dgm:pt>
    <dgm:pt modelId="{670B979B-F00D-42D6-A612-7A9C70CA7E14}" type="sibTrans" cxnId="{3E8B6D09-F2F9-4427-A94F-E116C5E8BACF}">
      <dgm:prSet/>
      <dgm:spPr/>
      <dgm:t>
        <a:bodyPr/>
        <a:lstStyle/>
        <a:p>
          <a:endParaRPr lang="zh-TW" altLang="en-US"/>
        </a:p>
      </dgm:t>
    </dgm:pt>
    <dgm:pt modelId="{DF6D9E64-00D9-443E-B8AA-CCA02B786FA2}">
      <dgm:prSet phldrT="[文字]" custT="1"/>
      <dgm:spPr/>
      <dgm:t>
        <a:bodyPr/>
        <a:lstStyle/>
        <a:p>
          <a:endParaRPr lang="zh-TW" altLang="en-US" sz="2000" dirty="0">
            <a:solidFill>
              <a:srgbClr val="C00000"/>
            </a:solidFill>
            <a:latin typeface="華康儷中宋" panose="02020509000000000000" pitchFamily="49" charset="-120"/>
            <a:ea typeface="華康儷中宋" panose="02020509000000000000" pitchFamily="49" charset="-120"/>
          </a:endParaRPr>
        </a:p>
      </dgm:t>
    </dgm:pt>
    <dgm:pt modelId="{90905CA5-729C-419E-9DEB-C421CABC8B2D}" type="parTrans" cxnId="{FC82A73E-6B12-48CB-B527-BBDA4E45939D}">
      <dgm:prSet/>
      <dgm:spPr/>
      <dgm:t>
        <a:bodyPr/>
        <a:lstStyle/>
        <a:p>
          <a:endParaRPr lang="zh-TW" altLang="en-US"/>
        </a:p>
      </dgm:t>
    </dgm:pt>
    <dgm:pt modelId="{778430C9-0428-4D93-92D6-A5ACE6716CB5}" type="sibTrans" cxnId="{FC82A73E-6B12-48CB-B527-BBDA4E45939D}">
      <dgm:prSet/>
      <dgm:spPr/>
      <dgm:t>
        <a:bodyPr/>
        <a:lstStyle/>
        <a:p>
          <a:endParaRPr lang="zh-TW" altLang="en-US"/>
        </a:p>
      </dgm:t>
    </dgm:pt>
    <dgm:pt modelId="{D59B7B4F-D138-4D3C-B922-01023886BBEC}" type="pres">
      <dgm:prSet presAssocID="{AC7CC9BF-4CDD-4EDD-86BC-D828CD5F739E}" presName="linearFlow" presStyleCnt="0">
        <dgm:presLayoutVars>
          <dgm:dir/>
          <dgm:animLvl val="lvl"/>
          <dgm:resizeHandles val="exact"/>
        </dgm:presLayoutVars>
      </dgm:prSet>
      <dgm:spPr/>
      <dgm:t>
        <a:bodyPr/>
        <a:lstStyle/>
        <a:p>
          <a:endParaRPr lang="zh-TW" altLang="en-US"/>
        </a:p>
      </dgm:t>
    </dgm:pt>
    <dgm:pt modelId="{733B64DE-8219-485A-B1B5-79E29EEC4DE7}" type="pres">
      <dgm:prSet presAssocID="{3EC3B76B-42DC-4185-9D51-8B41E314A85E}" presName="composite" presStyleCnt="0"/>
      <dgm:spPr/>
    </dgm:pt>
    <dgm:pt modelId="{09CB39B2-4397-4EBF-BF6F-C6F4B705B5A5}" type="pres">
      <dgm:prSet presAssocID="{3EC3B76B-42DC-4185-9D51-8B41E314A85E}" presName="parentText" presStyleLbl="alignNode1" presStyleIdx="0" presStyleCnt="3">
        <dgm:presLayoutVars>
          <dgm:chMax val="1"/>
          <dgm:bulletEnabled val="1"/>
        </dgm:presLayoutVars>
      </dgm:prSet>
      <dgm:spPr/>
      <dgm:t>
        <a:bodyPr/>
        <a:lstStyle/>
        <a:p>
          <a:endParaRPr lang="zh-TW" altLang="en-US"/>
        </a:p>
      </dgm:t>
    </dgm:pt>
    <dgm:pt modelId="{23711D3B-4842-4DC0-AE24-20174BA75501}" type="pres">
      <dgm:prSet presAssocID="{3EC3B76B-42DC-4185-9D51-8B41E314A85E}" presName="descendantText" presStyleLbl="alignAcc1" presStyleIdx="0" presStyleCnt="3">
        <dgm:presLayoutVars>
          <dgm:bulletEnabled val="1"/>
        </dgm:presLayoutVars>
      </dgm:prSet>
      <dgm:spPr/>
      <dgm:t>
        <a:bodyPr/>
        <a:lstStyle/>
        <a:p>
          <a:endParaRPr lang="zh-TW" altLang="en-US"/>
        </a:p>
      </dgm:t>
    </dgm:pt>
    <dgm:pt modelId="{B3686342-EBCA-4C87-A6B0-D71055B504B9}" type="pres">
      <dgm:prSet presAssocID="{9D9F6013-7672-410E-8D71-6F015C01545A}" presName="sp" presStyleCnt="0"/>
      <dgm:spPr/>
    </dgm:pt>
    <dgm:pt modelId="{C2F6E529-7999-4339-B793-27130E645D69}" type="pres">
      <dgm:prSet presAssocID="{05288B02-0A1D-4C64-B305-29BDE32C9A95}" presName="composite" presStyleCnt="0"/>
      <dgm:spPr/>
    </dgm:pt>
    <dgm:pt modelId="{C0D6879C-6A86-46B0-9917-95653271B7D7}" type="pres">
      <dgm:prSet presAssocID="{05288B02-0A1D-4C64-B305-29BDE32C9A95}" presName="parentText" presStyleLbl="alignNode1" presStyleIdx="1" presStyleCnt="3">
        <dgm:presLayoutVars>
          <dgm:chMax val="1"/>
          <dgm:bulletEnabled val="1"/>
        </dgm:presLayoutVars>
      </dgm:prSet>
      <dgm:spPr/>
      <dgm:t>
        <a:bodyPr/>
        <a:lstStyle/>
        <a:p>
          <a:endParaRPr lang="zh-TW" altLang="en-US"/>
        </a:p>
      </dgm:t>
    </dgm:pt>
    <dgm:pt modelId="{508EA4CA-31FD-430A-9D8B-A7BC016C67E5}" type="pres">
      <dgm:prSet presAssocID="{05288B02-0A1D-4C64-B305-29BDE32C9A95}" presName="descendantText" presStyleLbl="alignAcc1" presStyleIdx="1" presStyleCnt="3">
        <dgm:presLayoutVars>
          <dgm:bulletEnabled val="1"/>
        </dgm:presLayoutVars>
      </dgm:prSet>
      <dgm:spPr/>
      <dgm:t>
        <a:bodyPr/>
        <a:lstStyle/>
        <a:p>
          <a:endParaRPr lang="zh-TW" altLang="en-US"/>
        </a:p>
      </dgm:t>
    </dgm:pt>
    <dgm:pt modelId="{E0954842-93DC-4C68-AA59-74D75DB5A290}" type="pres">
      <dgm:prSet presAssocID="{66D76DA6-371B-45FF-868E-C8C8E5F1FF0C}" presName="sp" presStyleCnt="0"/>
      <dgm:spPr/>
    </dgm:pt>
    <dgm:pt modelId="{983D5FF1-CBAB-4013-A1C2-ADFA1C6A31B2}" type="pres">
      <dgm:prSet presAssocID="{B3E02663-C975-415D-A26F-1A49BD1B7023}" presName="composite" presStyleCnt="0"/>
      <dgm:spPr/>
    </dgm:pt>
    <dgm:pt modelId="{12A37F8D-A1FA-42C5-9C39-4B36AD4438C9}" type="pres">
      <dgm:prSet presAssocID="{B3E02663-C975-415D-A26F-1A49BD1B7023}" presName="parentText" presStyleLbl="alignNode1" presStyleIdx="2" presStyleCnt="3">
        <dgm:presLayoutVars>
          <dgm:chMax val="1"/>
          <dgm:bulletEnabled val="1"/>
        </dgm:presLayoutVars>
      </dgm:prSet>
      <dgm:spPr/>
      <dgm:t>
        <a:bodyPr/>
        <a:lstStyle/>
        <a:p>
          <a:endParaRPr lang="zh-TW" altLang="en-US"/>
        </a:p>
      </dgm:t>
    </dgm:pt>
    <dgm:pt modelId="{D75FEE65-0315-4920-BB9D-24D31C36D335}" type="pres">
      <dgm:prSet presAssocID="{B3E02663-C975-415D-A26F-1A49BD1B7023}" presName="descendantText" presStyleLbl="alignAcc1" presStyleIdx="2" presStyleCnt="3">
        <dgm:presLayoutVars>
          <dgm:bulletEnabled val="1"/>
        </dgm:presLayoutVars>
      </dgm:prSet>
      <dgm:spPr/>
      <dgm:t>
        <a:bodyPr/>
        <a:lstStyle/>
        <a:p>
          <a:endParaRPr lang="zh-TW" altLang="en-US"/>
        </a:p>
      </dgm:t>
    </dgm:pt>
  </dgm:ptLst>
  <dgm:cxnLst>
    <dgm:cxn modelId="{00316D42-67CD-4750-8600-2BE071D9ABE7}" type="presOf" srcId="{3EC3B76B-42DC-4185-9D51-8B41E314A85E}" destId="{09CB39B2-4397-4EBF-BF6F-C6F4B705B5A5}" srcOrd="0" destOrd="0" presId="urn:microsoft.com/office/officeart/2005/8/layout/chevron2"/>
    <dgm:cxn modelId="{4E5E875D-80B3-4391-A918-2DBC671C2577}" type="presOf" srcId="{81322E26-B015-438E-9C27-71CA1016C561}" destId="{D75FEE65-0315-4920-BB9D-24D31C36D335}" srcOrd="0" destOrd="0" presId="urn:microsoft.com/office/officeart/2005/8/layout/chevron2"/>
    <dgm:cxn modelId="{30FB28C5-0CA1-4C7B-810A-6F9C7A88896C}" type="presOf" srcId="{1F223698-DD7A-411A-9FE0-C4BA08B953CF}" destId="{508EA4CA-31FD-430A-9D8B-A7BC016C67E5}" srcOrd="0" destOrd="1" presId="urn:microsoft.com/office/officeart/2005/8/layout/chevron2"/>
    <dgm:cxn modelId="{E5AD2261-1BFE-440A-9512-17AAE3CD6901}" type="presOf" srcId="{4FF7DAD0-C994-4ECF-B707-00A495D90CB7}" destId="{D75FEE65-0315-4920-BB9D-24D31C36D335}" srcOrd="0" destOrd="1" presId="urn:microsoft.com/office/officeart/2005/8/layout/chevron2"/>
    <dgm:cxn modelId="{3AC19224-3A4B-4201-BAC1-D8B10D6EB37A}" type="presOf" srcId="{26CBFCA2-4EF8-4387-A077-FEED81832D99}" destId="{23711D3B-4842-4DC0-AE24-20174BA75501}" srcOrd="0" destOrd="0" presId="urn:microsoft.com/office/officeart/2005/8/layout/chevron2"/>
    <dgm:cxn modelId="{0F46EC6B-C542-4A49-95A4-9A86CA437687}" type="presOf" srcId="{65E78234-BDFC-44CC-B0E3-14363672276A}" destId="{508EA4CA-31FD-430A-9D8B-A7BC016C67E5}" srcOrd="0" destOrd="3" presId="urn:microsoft.com/office/officeart/2005/8/layout/chevron2"/>
    <dgm:cxn modelId="{C0CE271E-B225-44D0-AF7D-9F4971325C3F}" srcId="{B3E02663-C975-415D-A26F-1A49BD1B7023}" destId="{81322E26-B015-438E-9C27-71CA1016C561}" srcOrd="0" destOrd="0" parTransId="{3466C536-2758-4798-8155-B1250CF1983B}" sibTransId="{B20089EE-B234-4731-8CDD-8436B1EE87A6}"/>
    <dgm:cxn modelId="{59E6AC6B-2801-4D61-8ABD-C963E06303D8}" srcId="{AC7CC9BF-4CDD-4EDD-86BC-D828CD5F739E}" destId="{3EC3B76B-42DC-4185-9D51-8B41E314A85E}" srcOrd="0" destOrd="0" parTransId="{11DE9651-3600-4C9A-8900-D48790628E19}" sibTransId="{9D9F6013-7672-410E-8D71-6F015C01545A}"/>
    <dgm:cxn modelId="{D2030F7A-1D85-4CC2-A9D3-8D3C46C0C8A6}" type="presOf" srcId="{5F2774C7-0919-4F14-80B0-12285B09ED0A}" destId="{508EA4CA-31FD-430A-9D8B-A7BC016C67E5}" srcOrd="0" destOrd="2" presId="urn:microsoft.com/office/officeart/2005/8/layout/chevron2"/>
    <dgm:cxn modelId="{2D91C28D-20B6-462A-BFC1-FDEF252497FF}" type="presOf" srcId="{B3E02663-C975-415D-A26F-1A49BD1B7023}" destId="{12A37F8D-A1FA-42C5-9C39-4B36AD4438C9}" srcOrd="0" destOrd="0" presId="urn:microsoft.com/office/officeart/2005/8/layout/chevron2"/>
    <dgm:cxn modelId="{F90FFA55-45D6-4D7B-84E2-97AA146EA751}" srcId="{AC7CC9BF-4CDD-4EDD-86BC-D828CD5F739E}" destId="{05288B02-0A1D-4C64-B305-29BDE32C9A95}" srcOrd="1" destOrd="0" parTransId="{6DF33080-BFD5-4A7A-80DD-4817EDA08F64}" sibTransId="{66D76DA6-371B-45FF-868E-C8C8E5F1FF0C}"/>
    <dgm:cxn modelId="{BD2B752D-C84B-4A82-A374-055BF665A10E}" type="presOf" srcId="{F2FDF785-7543-4748-BB59-E3BA5790F162}" destId="{23711D3B-4842-4DC0-AE24-20174BA75501}" srcOrd="0" destOrd="1" presId="urn:microsoft.com/office/officeart/2005/8/layout/chevron2"/>
    <dgm:cxn modelId="{C94881B4-11FB-4529-8D0F-F278D12A328F}" type="presOf" srcId="{05288B02-0A1D-4C64-B305-29BDE32C9A95}" destId="{C0D6879C-6A86-46B0-9917-95653271B7D7}" srcOrd="0" destOrd="0" presId="urn:microsoft.com/office/officeart/2005/8/layout/chevron2"/>
    <dgm:cxn modelId="{3E8B6D09-F2F9-4427-A94F-E116C5E8BACF}" srcId="{05288B02-0A1D-4C64-B305-29BDE32C9A95}" destId="{65E78234-BDFC-44CC-B0E3-14363672276A}" srcOrd="3" destOrd="0" parTransId="{B3022B8E-709B-4877-B261-DCA4B1963B53}" sibTransId="{670B979B-F00D-42D6-A612-7A9C70CA7E14}"/>
    <dgm:cxn modelId="{C539FBEF-2E7D-4CC6-8682-CBEC5EDDF41A}" srcId="{AC7CC9BF-4CDD-4EDD-86BC-D828CD5F739E}" destId="{B3E02663-C975-415D-A26F-1A49BD1B7023}" srcOrd="2" destOrd="0" parTransId="{A377A2EC-0716-4C63-B712-C3EF6D91A362}" sibTransId="{F5A20186-186D-4793-98FC-6D4E1DC6548B}"/>
    <dgm:cxn modelId="{A838F52E-DFE0-4D5E-B5FC-8205E8EF0400}" srcId="{B3E02663-C975-415D-A26F-1A49BD1B7023}" destId="{4FF7DAD0-C994-4ECF-B707-00A495D90CB7}" srcOrd="1" destOrd="0" parTransId="{F0020FEB-6EC3-4916-A1A2-EA495D58C673}" sibTransId="{314C6DBB-D368-4611-9905-201E567D4B1C}"/>
    <dgm:cxn modelId="{040B4821-C7CE-4727-9220-5F554AB0847D}" type="presOf" srcId="{DF6D9E64-00D9-443E-B8AA-CCA02B786FA2}" destId="{508EA4CA-31FD-430A-9D8B-A7BC016C67E5}" srcOrd="0" destOrd="0" presId="urn:microsoft.com/office/officeart/2005/8/layout/chevron2"/>
    <dgm:cxn modelId="{CD1462EE-A2D0-48B7-9DDE-A8EAC6E5C768}" srcId="{05288B02-0A1D-4C64-B305-29BDE32C9A95}" destId="{1F223698-DD7A-411A-9FE0-C4BA08B953CF}" srcOrd="1" destOrd="0" parTransId="{1FC21353-87F6-4FA9-991E-E4784FD6196A}" sibTransId="{9499E500-942B-4BE5-9C12-265A112F7DE2}"/>
    <dgm:cxn modelId="{D5978518-DE6D-4A44-B80A-F73056FC479A}" srcId="{3EC3B76B-42DC-4185-9D51-8B41E314A85E}" destId="{F2FDF785-7543-4748-BB59-E3BA5790F162}" srcOrd="1" destOrd="0" parTransId="{F44870E0-632D-448F-88D2-BB786684F448}" sibTransId="{AA6BC099-2EBC-4D03-A107-88100B1EF800}"/>
    <dgm:cxn modelId="{FC82A73E-6B12-48CB-B527-BBDA4E45939D}" srcId="{05288B02-0A1D-4C64-B305-29BDE32C9A95}" destId="{DF6D9E64-00D9-443E-B8AA-CCA02B786FA2}" srcOrd="0" destOrd="0" parTransId="{90905CA5-729C-419E-9DEB-C421CABC8B2D}" sibTransId="{778430C9-0428-4D93-92D6-A5ACE6716CB5}"/>
    <dgm:cxn modelId="{2CB205F7-B27E-4D4E-9F0D-236203683897}" srcId="{05288B02-0A1D-4C64-B305-29BDE32C9A95}" destId="{5F2774C7-0919-4F14-80B0-12285B09ED0A}" srcOrd="2" destOrd="0" parTransId="{80ECB028-75A4-495E-AAB2-52097447AD75}" sibTransId="{44ED0B02-3F36-4D27-8F6A-F7665B8A177A}"/>
    <dgm:cxn modelId="{D449EC44-3749-4498-ADAD-93D8D9B0905B}" type="presOf" srcId="{AC7CC9BF-4CDD-4EDD-86BC-D828CD5F739E}" destId="{D59B7B4F-D138-4D3C-B922-01023886BBEC}" srcOrd="0" destOrd="0" presId="urn:microsoft.com/office/officeart/2005/8/layout/chevron2"/>
    <dgm:cxn modelId="{298C3329-6410-44A5-AD7F-60722C9AF19A}" srcId="{3EC3B76B-42DC-4185-9D51-8B41E314A85E}" destId="{26CBFCA2-4EF8-4387-A077-FEED81832D99}" srcOrd="0" destOrd="0" parTransId="{757BF5B8-281C-4B78-A02D-AF5FD061C72A}" sibTransId="{8543E4E3-34FB-458D-9673-81DC0845B8CF}"/>
    <dgm:cxn modelId="{F2363A38-D878-4644-AAE0-B3672F7C7ED4}" type="presParOf" srcId="{D59B7B4F-D138-4D3C-B922-01023886BBEC}" destId="{733B64DE-8219-485A-B1B5-79E29EEC4DE7}" srcOrd="0" destOrd="0" presId="urn:microsoft.com/office/officeart/2005/8/layout/chevron2"/>
    <dgm:cxn modelId="{6DBE7505-4ABD-45A7-BE86-F2A8774CD0A6}" type="presParOf" srcId="{733B64DE-8219-485A-B1B5-79E29EEC4DE7}" destId="{09CB39B2-4397-4EBF-BF6F-C6F4B705B5A5}" srcOrd="0" destOrd="0" presId="urn:microsoft.com/office/officeart/2005/8/layout/chevron2"/>
    <dgm:cxn modelId="{1A982E05-0AF9-413A-9AC8-CF8651452C09}" type="presParOf" srcId="{733B64DE-8219-485A-B1B5-79E29EEC4DE7}" destId="{23711D3B-4842-4DC0-AE24-20174BA75501}" srcOrd="1" destOrd="0" presId="urn:microsoft.com/office/officeart/2005/8/layout/chevron2"/>
    <dgm:cxn modelId="{F16CDC65-B985-4FF8-A7B5-DE2F72A4F07A}" type="presParOf" srcId="{D59B7B4F-D138-4D3C-B922-01023886BBEC}" destId="{B3686342-EBCA-4C87-A6B0-D71055B504B9}" srcOrd="1" destOrd="0" presId="urn:microsoft.com/office/officeart/2005/8/layout/chevron2"/>
    <dgm:cxn modelId="{AD9DEE19-7255-4C25-B80B-62094C2F5B86}" type="presParOf" srcId="{D59B7B4F-D138-4D3C-B922-01023886BBEC}" destId="{C2F6E529-7999-4339-B793-27130E645D69}" srcOrd="2" destOrd="0" presId="urn:microsoft.com/office/officeart/2005/8/layout/chevron2"/>
    <dgm:cxn modelId="{D75B9F1B-6ECE-4DB8-8973-057829A7380E}" type="presParOf" srcId="{C2F6E529-7999-4339-B793-27130E645D69}" destId="{C0D6879C-6A86-46B0-9917-95653271B7D7}" srcOrd="0" destOrd="0" presId="urn:microsoft.com/office/officeart/2005/8/layout/chevron2"/>
    <dgm:cxn modelId="{6542C523-2CC6-4E58-80C7-3E3D77002507}" type="presParOf" srcId="{C2F6E529-7999-4339-B793-27130E645D69}" destId="{508EA4CA-31FD-430A-9D8B-A7BC016C67E5}" srcOrd="1" destOrd="0" presId="urn:microsoft.com/office/officeart/2005/8/layout/chevron2"/>
    <dgm:cxn modelId="{11693281-360D-432F-85E2-0158F434D9F7}" type="presParOf" srcId="{D59B7B4F-D138-4D3C-B922-01023886BBEC}" destId="{E0954842-93DC-4C68-AA59-74D75DB5A290}" srcOrd="3" destOrd="0" presId="urn:microsoft.com/office/officeart/2005/8/layout/chevron2"/>
    <dgm:cxn modelId="{4A8416CE-B73B-4991-A283-6CEF723D7C49}" type="presParOf" srcId="{D59B7B4F-D138-4D3C-B922-01023886BBEC}" destId="{983D5FF1-CBAB-4013-A1C2-ADFA1C6A31B2}" srcOrd="4" destOrd="0" presId="urn:microsoft.com/office/officeart/2005/8/layout/chevron2"/>
    <dgm:cxn modelId="{5D2B6A20-6A00-45DF-B2AC-AB60751AE728}" type="presParOf" srcId="{983D5FF1-CBAB-4013-A1C2-ADFA1C6A31B2}" destId="{12A37F8D-A1FA-42C5-9C39-4B36AD4438C9}" srcOrd="0" destOrd="0" presId="urn:microsoft.com/office/officeart/2005/8/layout/chevron2"/>
    <dgm:cxn modelId="{77982729-7720-468E-BD7C-1D7DB5C07C27}" type="presParOf" srcId="{983D5FF1-CBAB-4013-A1C2-ADFA1C6A31B2}" destId="{D75FEE65-0315-4920-BB9D-24D31C36D33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2522D40-2DF5-428A-B18B-B15A26A5AEBC}"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zh-TW" altLang="en-US"/>
        </a:p>
      </dgm:t>
    </dgm:pt>
    <dgm:pt modelId="{FB040011-2B84-41CC-B6ED-EFBFFC123A76}">
      <dgm:prSet phldrT="[文字]" custT="1"/>
      <dgm:spPr/>
      <dgm:t>
        <a:bodyPr/>
        <a:lstStyle/>
        <a:p>
          <a:pPr>
            <a:lnSpc>
              <a:spcPts val="1500"/>
            </a:lnSpc>
          </a:pPr>
          <a:r>
            <a:rPr lang="zh-TW" altLang="en-US" sz="1800" dirty="0" smtClean="0">
              <a:latin typeface="華康儷中宋" panose="02020509000000000000" pitchFamily="49" charset="-120"/>
              <a:ea typeface="華康儷中宋" panose="02020509000000000000" pitchFamily="49" charset="-120"/>
            </a:rPr>
            <a:t>基隆</a:t>
          </a:r>
          <a:endParaRPr lang="en-US" altLang="zh-TW" sz="1800" dirty="0" smtClean="0">
            <a:latin typeface="華康儷中宋" panose="02020509000000000000" pitchFamily="49" charset="-120"/>
            <a:ea typeface="華康儷中宋" panose="02020509000000000000" pitchFamily="49" charset="-120"/>
          </a:endParaRPr>
        </a:p>
        <a:p>
          <a:pPr>
            <a:lnSpc>
              <a:spcPts val="1500"/>
            </a:lnSpc>
          </a:pPr>
          <a:r>
            <a:rPr lang="zh-TW" altLang="en-US" sz="1800" dirty="0" smtClean="0">
              <a:latin typeface="華康儷中宋" panose="02020509000000000000" pitchFamily="49" charset="-120"/>
              <a:ea typeface="華康儷中宋" panose="02020509000000000000" pitchFamily="49" charset="-120"/>
            </a:rPr>
            <a:t>商工</a:t>
          </a:r>
          <a:endParaRPr lang="en-US" altLang="zh-TW" sz="1800" dirty="0" smtClean="0">
            <a:latin typeface="華康儷中宋" panose="02020509000000000000" pitchFamily="49" charset="-120"/>
            <a:ea typeface="華康儷中宋" panose="02020509000000000000" pitchFamily="49" charset="-120"/>
          </a:endParaRPr>
        </a:p>
      </dgm:t>
    </dgm:pt>
    <dgm:pt modelId="{105ADAA8-A907-4DD1-AE02-75ECF27F8446}" type="parTrans" cxnId="{1CFB952F-002E-46D0-83D8-604C8F244053}">
      <dgm:prSet/>
      <dgm:spPr/>
      <dgm:t>
        <a:bodyPr/>
        <a:lstStyle/>
        <a:p>
          <a:endParaRPr lang="zh-TW" altLang="en-US"/>
        </a:p>
      </dgm:t>
    </dgm:pt>
    <dgm:pt modelId="{2D70419B-BA42-4F58-A536-5885A37EFF21}" type="sibTrans" cxnId="{1CFB952F-002E-46D0-83D8-604C8F244053}">
      <dgm:prSet/>
      <dgm:spPr/>
      <dgm:t>
        <a:bodyPr/>
        <a:lstStyle/>
        <a:p>
          <a:endParaRPr lang="zh-TW" altLang="en-US"/>
        </a:p>
      </dgm:t>
    </dgm:pt>
    <dgm:pt modelId="{1B0D9C85-5F6D-4EE9-991D-7DEC67623000}">
      <dgm:prSet phldrT="[文字]" custT="1"/>
      <dgm:spPr/>
      <dgm:t>
        <a:bodyPr/>
        <a:lstStyle/>
        <a:p>
          <a:pPr>
            <a:lnSpc>
              <a:spcPts val="1500"/>
            </a:lnSpc>
          </a:pPr>
          <a:r>
            <a:rPr lang="zh-TW" altLang="en-US" sz="1800" dirty="0" smtClean="0">
              <a:latin typeface="華康儷中宋" panose="02020509000000000000" pitchFamily="49" charset="-120"/>
              <a:ea typeface="華康儷中宋" panose="02020509000000000000" pitchFamily="49" charset="-120"/>
            </a:rPr>
            <a:t>基隆</a:t>
          </a:r>
          <a:endParaRPr lang="en-US" altLang="zh-TW" sz="1800" dirty="0" smtClean="0">
            <a:latin typeface="華康儷中宋" panose="02020509000000000000" pitchFamily="49" charset="-120"/>
            <a:ea typeface="華康儷中宋" panose="02020509000000000000" pitchFamily="49" charset="-120"/>
          </a:endParaRPr>
        </a:p>
        <a:p>
          <a:pPr>
            <a:lnSpc>
              <a:spcPts val="1500"/>
            </a:lnSpc>
          </a:pPr>
          <a:r>
            <a:rPr lang="zh-TW" altLang="en-US" sz="1800" dirty="0" smtClean="0">
              <a:latin typeface="華康儷中宋" panose="02020509000000000000" pitchFamily="49" charset="-120"/>
              <a:ea typeface="華康儷中宋" panose="02020509000000000000" pitchFamily="49" charset="-120"/>
            </a:rPr>
            <a:t>海事</a:t>
          </a:r>
          <a:endParaRPr lang="zh-TW" altLang="en-US" sz="1800" dirty="0">
            <a:latin typeface="華康儷中宋" panose="02020509000000000000" pitchFamily="49" charset="-120"/>
            <a:ea typeface="華康儷中宋" panose="02020509000000000000" pitchFamily="49" charset="-120"/>
          </a:endParaRPr>
        </a:p>
      </dgm:t>
    </dgm:pt>
    <dgm:pt modelId="{F9F52204-D5D9-4617-80EA-F6FAA488C74A}" type="parTrans" cxnId="{69B1F494-C8DC-4AD3-8BF5-0025AD8B629B}">
      <dgm:prSet/>
      <dgm:spPr/>
      <dgm:t>
        <a:bodyPr/>
        <a:lstStyle/>
        <a:p>
          <a:endParaRPr lang="zh-TW" altLang="en-US"/>
        </a:p>
      </dgm:t>
    </dgm:pt>
    <dgm:pt modelId="{957E3683-D293-4EA5-A29E-2D8D8F8FF322}" type="sibTrans" cxnId="{69B1F494-C8DC-4AD3-8BF5-0025AD8B629B}">
      <dgm:prSet/>
      <dgm:spPr/>
      <dgm:t>
        <a:bodyPr/>
        <a:lstStyle/>
        <a:p>
          <a:endParaRPr lang="zh-TW" altLang="en-US"/>
        </a:p>
      </dgm:t>
    </dgm:pt>
    <dgm:pt modelId="{099803AF-BA52-401F-BD8B-1E61B46D21CE}">
      <dgm:prSet phldrT="[文字]" custT="1"/>
      <dgm:spPr/>
      <dgm:t>
        <a:bodyPr/>
        <a:lstStyle/>
        <a:p>
          <a:pPr>
            <a:lnSpc>
              <a:spcPct val="90000"/>
            </a:lnSpc>
          </a:pPr>
          <a:endParaRPr lang="en-US" altLang="zh-TW" sz="1800" dirty="0" smtClean="0">
            <a:latin typeface="華康儷中宋" panose="02020509000000000000" pitchFamily="49" charset="-120"/>
            <a:ea typeface="華康儷中宋" panose="02020509000000000000" pitchFamily="49" charset="-120"/>
          </a:endParaRPr>
        </a:p>
        <a:p>
          <a:pPr>
            <a:lnSpc>
              <a:spcPct val="90000"/>
            </a:lnSpc>
          </a:pPr>
          <a:endParaRPr lang="en-US" altLang="zh-TW" sz="1800" dirty="0" smtClean="0">
            <a:latin typeface="華康儷中宋" panose="02020509000000000000" pitchFamily="49" charset="-120"/>
            <a:ea typeface="華康儷中宋" panose="02020509000000000000" pitchFamily="49" charset="-120"/>
          </a:endParaRPr>
        </a:p>
        <a:p>
          <a:pPr>
            <a:lnSpc>
              <a:spcPts val="1500"/>
            </a:lnSpc>
          </a:pPr>
          <a:r>
            <a:rPr lang="zh-TW" altLang="en-US" sz="1800" dirty="0" smtClean="0">
              <a:solidFill>
                <a:schemeClr val="bg1"/>
              </a:solidFill>
              <a:latin typeface="華康儷中宋" panose="02020509000000000000" pitchFamily="49" charset="-120"/>
              <a:ea typeface="華康儷中宋" panose="02020509000000000000" pitchFamily="49" charset="-120"/>
            </a:rPr>
            <a:t>安樂</a:t>
          </a:r>
          <a:endParaRPr lang="en-US" altLang="zh-TW" sz="1800" dirty="0" smtClean="0">
            <a:solidFill>
              <a:schemeClr val="bg1"/>
            </a:solidFill>
            <a:latin typeface="華康儷中宋" panose="02020509000000000000" pitchFamily="49" charset="-120"/>
            <a:ea typeface="華康儷中宋" panose="02020509000000000000" pitchFamily="49" charset="-120"/>
          </a:endParaRPr>
        </a:p>
        <a:p>
          <a:pPr>
            <a:lnSpc>
              <a:spcPts val="1500"/>
            </a:lnSpc>
          </a:pPr>
          <a:r>
            <a:rPr lang="zh-TW" altLang="en-US" sz="1800" dirty="0" smtClean="0">
              <a:solidFill>
                <a:schemeClr val="bg1"/>
              </a:solidFill>
              <a:latin typeface="華康儷中宋" panose="02020509000000000000" pitchFamily="49" charset="-120"/>
              <a:ea typeface="華康儷中宋" panose="02020509000000000000" pitchFamily="49" charset="-120"/>
            </a:rPr>
            <a:t>高中</a:t>
          </a:r>
        </a:p>
        <a:p>
          <a:pPr>
            <a:lnSpc>
              <a:spcPct val="90000"/>
            </a:lnSpc>
          </a:pPr>
          <a:endParaRPr lang="en-US" altLang="zh-TW" sz="1800" dirty="0" smtClean="0">
            <a:latin typeface="華康儷中宋" panose="02020509000000000000" pitchFamily="49" charset="-120"/>
            <a:ea typeface="華康儷中宋" panose="02020509000000000000" pitchFamily="49" charset="-120"/>
          </a:endParaRPr>
        </a:p>
        <a:p>
          <a:pPr>
            <a:lnSpc>
              <a:spcPct val="90000"/>
            </a:lnSpc>
          </a:pPr>
          <a:endParaRPr lang="zh-TW" altLang="en-US" sz="1500" dirty="0"/>
        </a:p>
      </dgm:t>
    </dgm:pt>
    <dgm:pt modelId="{F54A22B7-71E6-402B-90CB-596D533D5542}" type="parTrans" cxnId="{6192DB94-3F01-45EA-AC9B-930F29DBE288}">
      <dgm:prSet/>
      <dgm:spPr/>
      <dgm:t>
        <a:bodyPr/>
        <a:lstStyle/>
        <a:p>
          <a:endParaRPr lang="zh-TW" altLang="en-US"/>
        </a:p>
      </dgm:t>
    </dgm:pt>
    <dgm:pt modelId="{4B1BA2EB-720E-4DDC-94CB-51F04BC8BEA9}" type="sibTrans" cxnId="{6192DB94-3F01-45EA-AC9B-930F29DBE288}">
      <dgm:prSet/>
      <dgm:spPr/>
      <dgm:t>
        <a:bodyPr/>
        <a:lstStyle/>
        <a:p>
          <a:endParaRPr lang="zh-TW" altLang="en-US"/>
        </a:p>
      </dgm:t>
    </dgm:pt>
    <dgm:pt modelId="{50E987CB-13AE-4D00-8FF0-C4AFEDA447A7}">
      <dgm:prSet phldrT="[文字]" custT="1"/>
      <dgm:spPr/>
      <dgm:t>
        <a:bodyPr/>
        <a:lstStyle/>
        <a:p>
          <a:pPr>
            <a:lnSpc>
              <a:spcPts val="1500"/>
            </a:lnSpc>
          </a:pPr>
          <a:endParaRPr lang="en-US" altLang="zh-TW" sz="1800" dirty="0" smtClean="0">
            <a:latin typeface="華康儷中宋" panose="02020509000000000000" pitchFamily="49" charset="-120"/>
            <a:ea typeface="華康儷中宋" panose="02020509000000000000" pitchFamily="49" charset="-120"/>
          </a:endParaRPr>
        </a:p>
        <a:p>
          <a:pPr>
            <a:lnSpc>
              <a:spcPts val="1500"/>
            </a:lnSpc>
          </a:pPr>
          <a:r>
            <a:rPr lang="zh-TW" altLang="en-US" sz="1800" dirty="0" smtClean="0">
              <a:solidFill>
                <a:srgbClr val="C00000"/>
              </a:solidFill>
              <a:latin typeface="華康儷中宋" panose="02020509000000000000" pitchFamily="49" charset="-120"/>
              <a:ea typeface="華康儷中宋" panose="02020509000000000000" pitchFamily="49" charset="-120"/>
              <a:cs typeface="Times New Roman"/>
            </a:rPr>
            <a:t>基隆</a:t>
          </a:r>
          <a:endParaRPr lang="en-US" altLang="zh-TW" sz="1800" dirty="0" smtClean="0">
            <a:solidFill>
              <a:srgbClr val="C00000"/>
            </a:solidFill>
            <a:latin typeface="華康儷中宋" panose="02020509000000000000" pitchFamily="49" charset="-120"/>
            <a:ea typeface="華康儷中宋" panose="02020509000000000000" pitchFamily="49" charset="-120"/>
            <a:cs typeface="Times New Roman"/>
          </a:endParaRPr>
        </a:p>
        <a:p>
          <a:pPr>
            <a:lnSpc>
              <a:spcPts val="1500"/>
            </a:lnSpc>
          </a:pPr>
          <a:r>
            <a:rPr lang="zh-TW" altLang="en-US" sz="1800" dirty="0" smtClean="0">
              <a:solidFill>
                <a:srgbClr val="C00000"/>
              </a:solidFill>
              <a:latin typeface="華康儷中宋" panose="02020509000000000000" pitchFamily="49" charset="-120"/>
              <a:ea typeface="華康儷中宋" panose="02020509000000000000" pitchFamily="49" charset="-120"/>
              <a:cs typeface="Times New Roman"/>
            </a:rPr>
            <a:t>女中</a:t>
          </a:r>
          <a:endParaRPr lang="en-US" altLang="zh-TW" sz="1800" dirty="0" smtClean="0">
            <a:latin typeface="華康儷中宋" panose="02020509000000000000" pitchFamily="49" charset="-120"/>
            <a:ea typeface="華康儷中宋" panose="02020509000000000000" pitchFamily="49" charset="-120"/>
          </a:endParaRPr>
        </a:p>
        <a:p>
          <a:pPr>
            <a:lnSpc>
              <a:spcPts val="1500"/>
            </a:lnSpc>
          </a:pPr>
          <a:endParaRPr lang="zh-TW" altLang="en-US" sz="1800" dirty="0">
            <a:latin typeface="華康儷中宋" panose="02020509000000000000" pitchFamily="49" charset="-120"/>
            <a:ea typeface="華康儷中宋" panose="02020509000000000000" pitchFamily="49" charset="-120"/>
          </a:endParaRPr>
        </a:p>
      </dgm:t>
    </dgm:pt>
    <dgm:pt modelId="{F2B49187-8066-4EEA-BEF0-E4ADB84E8B59}" type="parTrans" cxnId="{BEC72A65-EBAB-44A9-A9C3-EE8CD219CDB5}">
      <dgm:prSet/>
      <dgm:spPr/>
      <dgm:t>
        <a:bodyPr/>
        <a:lstStyle/>
        <a:p>
          <a:endParaRPr lang="zh-TW" altLang="en-US"/>
        </a:p>
      </dgm:t>
    </dgm:pt>
    <dgm:pt modelId="{170FC518-2B23-4339-8BCB-542832CAACF4}" type="sibTrans" cxnId="{BEC72A65-EBAB-44A9-A9C3-EE8CD219CDB5}">
      <dgm:prSet/>
      <dgm:spPr/>
      <dgm:t>
        <a:bodyPr/>
        <a:lstStyle/>
        <a:p>
          <a:endParaRPr lang="zh-TW" altLang="en-US"/>
        </a:p>
      </dgm:t>
    </dgm:pt>
    <dgm:pt modelId="{78D42351-5D1F-43A1-9A42-607713D6ED90}">
      <dgm:prSet phldrT="[文字]" custT="1"/>
      <dgm:spPr/>
      <dgm:t>
        <a:bodyPr/>
        <a:lstStyle/>
        <a:p>
          <a:pPr>
            <a:lnSpc>
              <a:spcPts val="1500"/>
            </a:lnSpc>
          </a:pPr>
          <a:r>
            <a:rPr lang="zh-TW" altLang="en-US" sz="1800" dirty="0" smtClean="0">
              <a:latin typeface="華康儷中宋" panose="02020509000000000000" pitchFamily="49" charset="-120"/>
              <a:ea typeface="華康儷中宋" panose="02020509000000000000" pitchFamily="49" charset="-120"/>
            </a:rPr>
            <a:t>新北</a:t>
          </a:r>
          <a:endParaRPr lang="en-US" altLang="zh-TW" sz="1800" dirty="0" smtClean="0">
            <a:latin typeface="華康儷中宋" panose="02020509000000000000" pitchFamily="49" charset="-120"/>
            <a:ea typeface="華康儷中宋" panose="02020509000000000000" pitchFamily="49" charset="-120"/>
          </a:endParaRPr>
        </a:p>
        <a:p>
          <a:pPr>
            <a:lnSpc>
              <a:spcPts val="1500"/>
            </a:lnSpc>
          </a:pPr>
          <a:r>
            <a:rPr lang="zh-TW" altLang="en-US" sz="1800" dirty="0" smtClean="0">
              <a:latin typeface="華康儷中宋" panose="02020509000000000000" pitchFamily="49" charset="-120"/>
              <a:ea typeface="華康儷中宋" panose="02020509000000000000" pitchFamily="49" charset="-120"/>
            </a:rPr>
            <a:t>瑞工</a:t>
          </a:r>
          <a:endParaRPr lang="zh-TW" altLang="en-US" sz="1800" dirty="0">
            <a:latin typeface="華康儷中宋" panose="02020509000000000000" pitchFamily="49" charset="-120"/>
            <a:ea typeface="華康儷中宋" panose="02020509000000000000" pitchFamily="49" charset="-120"/>
          </a:endParaRPr>
        </a:p>
      </dgm:t>
    </dgm:pt>
    <dgm:pt modelId="{7EF9744D-DEB1-438C-8D22-8FABB9E2F5A4}" type="parTrans" cxnId="{2ED1347C-3CBE-4E0A-9D9E-D5133033321B}">
      <dgm:prSet/>
      <dgm:spPr/>
      <dgm:t>
        <a:bodyPr/>
        <a:lstStyle/>
        <a:p>
          <a:endParaRPr lang="zh-TW" altLang="en-US"/>
        </a:p>
      </dgm:t>
    </dgm:pt>
    <dgm:pt modelId="{4346ECBF-232C-4A68-8A5C-F0634E6D7DB2}" type="sibTrans" cxnId="{2ED1347C-3CBE-4E0A-9D9E-D5133033321B}">
      <dgm:prSet/>
      <dgm:spPr/>
      <dgm:t>
        <a:bodyPr/>
        <a:lstStyle/>
        <a:p>
          <a:endParaRPr lang="zh-TW" altLang="en-US"/>
        </a:p>
      </dgm:t>
    </dgm:pt>
    <dgm:pt modelId="{0FCE651F-1332-4CCB-9EFA-87735254159E}">
      <dgm:prSet phldrT="[文字]" custT="1"/>
      <dgm:spPr/>
      <dgm:t>
        <a:bodyPr/>
        <a:lstStyle/>
        <a:p>
          <a:pPr>
            <a:lnSpc>
              <a:spcPts val="1500"/>
            </a:lnSpc>
          </a:pPr>
          <a:r>
            <a:rPr lang="zh-TW" altLang="en-US" sz="1800" dirty="0" smtClean="0">
              <a:solidFill>
                <a:srgbClr val="C00000"/>
              </a:solidFill>
              <a:latin typeface="華康儷中宋" panose="02020509000000000000" pitchFamily="49" charset="-120"/>
              <a:ea typeface="華康儷中宋" panose="02020509000000000000" pitchFamily="49" charset="-120"/>
              <a:cs typeface="Times New Roman"/>
            </a:rPr>
            <a:t>基隆</a:t>
          </a:r>
          <a:endParaRPr lang="en-US" altLang="zh-TW" sz="1800" dirty="0" smtClean="0">
            <a:solidFill>
              <a:srgbClr val="C00000"/>
            </a:solidFill>
            <a:latin typeface="華康儷中宋" panose="02020509000000000000" pitchFamily="49" charset="-120"/>
            <a:ea typeface="華康儷中宋" panose="02020509000000000000" pitchFamily="49" charset="-120"/>
            <a:cs typeface="Times New Roman"/>
          </a:endParaRPr>
        </a:p>
        <a:p>
          <a:pPr>
            <a:lnSpc>
              <a:spcPts val="1500"/>
            </a:lnSpc>
          </a:pPr>
          <a:r>
            <a:rPr lang="zh-TW" altLang="en-US" sz="1800" dirty="0" smtClean="0">
              <a:solidFill>
                <a:srgbClr val="C00000"/>
              </a:solidFill>
              <a:latin typeface="華康儷中宋" panose="02020509000000000000" pitchFamily="49" charset="-120"/>
              <a:ea typeface="華康儷中宋" panose="02020509000000000000" pitchFamily="49" charset="-120"/>
              <a:cs typeface="Times New Roman"/>
            </a:rPr>
            <a:t>高中</a:t>
          </a:r>
          <a:endParaRPr lang="zh-TW" altLang="en-US" sz="1800" dirty="0">
            <a:latin typeface="華康儷中宋" panose="02020509000000000000" pitchFamily="49" charset="-120"/>
            <a:ea typeface="華康儷中宋" panose="02020509000000000000" pitchFamily="49" charset="-120"/>
          </a:endParaRPr>
        </a:p>
      </dgm:t>
    </dgm:pt>
    <dgm:pt modelId="{F5AF5A8C-C310-4B14-98B7-7BF11DB2D96E}" type="parTrans" cxnId="{F4B377D7-DE44-4E7B-84E1-196A91AD4E08}">
      <dgm:prSet/>
      <dgm:spPr/>
      <dgm:t>
        <a:bodyPr/>
        <a:lstStyle/>
        <a:p>
          <a:endParaRPr lang="zh-TW" altLang="en-US"/>
        </a:p>
      </dgm:t>
    </dgm:pt>
    <dgm:pt modelId="{FF96FD1E-83AE-4C1D-8573-FE6A77477BB8}" type="sibTrans" cxnId="{F4B377D7-DE44-4E7B-84E1-196A91AD4E08}">
      <dgm:prSet/>
      <dgm:spPr/>
      <dgm:t>
        <a:bodyPr/>
        <a:lstStyle/>
        <a:p>
          <a:endParaRPr lang="zh-TW" altLang="en-US"/>
        </a:p>
      </dgm:t>
    </dgm:pt>
    <dgm:pt modelId="{77B702FC-3BF8-4E06-AE01-7709DE37A41E}">
      <dgm:prSet phldrT="[文字]" custT="1"/>
      <dgm:spPr/>
      <dgm:t>
        <a:bodyPr/>
        <a:lstStyle/>
        <a:p>
          <a:pPr>
            <a:lnSpc>
              <a:spcPts val="1500"/>
            </a:lnSpc>
          </a:pPr>
          <a:r>
            <a:rPr lang="zh-TW" altLang="en-US" sz="1800" dirty="0" smtClean="0">
              <a:solidFill>
                <a:schemeClr val="bg1"/>
              </a:solidFill>
              <a:latin typeface="華康儷中宋" panose="02020509000000000000" pitchFamily="49" charset="-120"/>
              <a:ea typeface="華康儷中宋" panose="02020509000000000000" pitchFamily="49" charset="-120"/>
              <a:cs typeface="Times New Roman"/>
            </a:rPr>
            <a:t>二信</a:t>
          </a:r>
          <a:endParaRPr lang="en-US" altLang="zh-TW" sz="1800" dirty="0" smtClean="0">
            <a:solidFill>
              <a:schemeClr val="bg1"/>
            </a:solidFill>
            <a:latin typeface="華康儷中宋" panose="02020509000000000000" pitchFamily="49" charset="-120"/>
            <a:ea typeface="華康儷中宋" panose="02020509000000000000" pitchFamily="49" charset="-120"/>
            <a:cs typeface="Times New Roman"/>
          </a:endParaRPr>
        </a:p>
        <a:p>
          <a:pPr>
            <a:lnSpc>
              <a:spcPts val="1500"/>
            </a:lnSpc>
          </a:pPr>
          <a:r>
            <a:rPr lang="zh-TW" altLang="en-US" sz="1800" dirty="0" smtClean="0">
              <a:solidFill>
                <a:schemeClr val="bg1"/>
              </a:solidFill>
              <a:latin typeface="華康儷中宋" panose="02020509000000000000" pitchFamily="49" charset="-120"/>
              <a:ea typeface="華康儷中宋" panose="02020509000000000000" pitchFamily="49" charset="-120"/>
              <a:cs typeface="Times New Roman"/>
            </a:rPr>
            <a:t>中學</a:t>
          </a:r>
          <a:endParaRPr lang="zh-TW" altLang="en-US" sz="1800" dirty="0">
            <a:solidFill>
              <a:schemeClr val="bg1"/>
            </a:solidFill>
            <a:latin typeface="華康儷中宋" panose="02020509000000000000" pitchFamily="49" charset="-120"/>
            <a:ea typeface="華康儷中宋" panose="02020509000000000000" pitchFamily="49" charset="-120"/>
          </a:endParaRPr>
        </a:p>
      </dgm:t>
    </dgm:pt>
    <dgm:pt modelId="{9A5DDFEC-CEAF-4B83-B404-CD7B58577A21}" type="parTrans" cxnId="{93C7CC2C-C131-48D4-95EF-76DE9A321091}">
      <dgm:prSet/>
      <dgm:spPr/>
      <dgm:t>
        <a:bodyPr/>
        <a:lstStyle/>
        <a:p>
          <a:endParaRPr lang="zh-TW" altLang="en-US"/>
        </a:p>
      </dgm:t>
    </dgm:pt>
    <dgm:pt modelId="{179FB9C8-DFED-44F2-846F-ACF2998B80FA}" type="sibTrans" cxnId="{93C7CC2C-C131-48D4-95EF-76DE9A321091}">
      <dgm:prSet/>
      <dgm:spPr/>
      <dgm:t>
        <a:bodyPr/>
        <a:lstStyle/>
        <a:p>
          <a:endParaRPr lang="zh-TW" altLang="en-US"/>
        </a:p>
      </dgm:t>
    </dgm:pt>
    <dgm:pt modelId="{BA92F335-1950-4F08-B1DB-3557F7B2A8CA}">
      <dgm:prSet phldrT="[文字]"/>
      <dgm:spPr>
        <a:noFill/>
      </dgm:spPr>
      <dgm:t>
        <a:bodyPr/>
        <a:lstStyle/>
        <a:p>
          <a:endParaRPr lang="zh-TW" altLang="en-US" dirty="0"/>
        </a:p>
      </dgm:t>
    </dgm:pt>
    <dgm:pt modelId="{885208A6-5125-4B39-92A4-425F51C98C36}" type="sibTrans" cxnId="{432876F0-8C1C-4641-A357-A6708F7B73F9}">
      <dgm:prSet/>
      <dgm:spPr/>
      <dgm:t>
        <a:bodyPr/>
        <a:lstStyle/>
        <a:p>
          <a:endParaRPr lang="zh-TW" altLang="en-US"/>
        </a:p>
      </dgm:t>
    </dgm:pt>
    <dgm:pt modelId="{CDF67EAB-BC2E-4743-9F13-3CB5CD66BF6F}" type="parTrans" cxnId="{432876F0-8C1C-4641-A357-A6708F7B73F9}">
      <dgm:prSet/>
      <dgm:spPr/>
      <dgm:t>
        <a:bodyPr/>
        <a:lstStyle/>
        <a:p>
          <a:endParaRPr lang="zh-TW" altLang="en-US"/>
        </a:p>
      </dgm:t>
    </dgm:pt>
    <dgm:pt modelId="{5B2CDFBF-9477-4ED2-82AA-FDA2246B8B62}">
      <dgm:prSet/>
      <dgm:spPr/>
      <dgm:t>
        <a:bodyPr/>
        <a:lstStyle/>
        <a:p>
          <a:endParaRPr lang="zh-TW" altLang="en-US"/>
        </a:p>
      </dgm:t>
    </dgm:pt>
    <dgm:pt modelId="{F76D7F40-5927-4524-9B00-411A3EA8DE41}" type="parTrans" cxnId="{1FB67EDD-E5B6-4129-9331-1A1D23E82CA7}">
      <dgm:prSet/>
      <dgm:spPr/>
      <dgm:t>
        <a:bodyPr/>
        <a:lstStyle/>
        <a:p>
          <a:endParaRPr lang="zh-TW" altLang="en-US"/>
        </a:p>
      </dgm:t>
    </dgm:pt>
    <dgm:pt modelId="{789B5D36-DA6D-4F93-852C-AEBA17FB6E65}" type="sibTrans" cxnId="{1FB67EDD-E5B6-4129-9331-1A1D23E82CA7}">
      <dgm:prSet/>
      <dgm:spPr/>
      <dgm:t>
        <a:bodyPr/>
        <a:lstStyle/>
        <a:p>
          <a:endParaRPr lang="zh-TW" altLang="en-US"/>
        </a:p>
      </dgm:t>
    </dgm:pt>
    <dgm:pt modelId="{A86998A6-C285-42A3-8E6E-7BB1D2B3E405}" type="pres">
      <dgm:prSet presAssocID="{B2522D40-2DF5-428A-B18B-B15A26A5AEBC}" presName="Name0" presStyleCnt="0">
        <dgm:presLayoutVars>
          <dgm:chMax val="1"/>
          <dgm:dir/>
          <dgm:animLvl val="ctr"/>
          <dgm:resizeHandles val="exact"/>
        </dgm:presLayoutVars>
      </dgm:prSet>
      <dgm:spPr/>
      <dgm:t>
        <a:bodyPr/>
        <a:lstStyle/>
        <a:p>
          <a:endParaRPr lang="zh-TW" altLang="en-US"/>
        </a:p>
      </dgm:t>
    </dgm:pt>
    <dgm:pt modelId="{EFE6E17B-A071-4210-A8F4-03EF37246601}" type="pres">
      <dgm:prSet presAssocID="{BA92F335-1950-4F08-B1DB-3557F7B2A8CA}" presName="centerShape" presStyleLbl="node0" presStyleIdx="0" presStyleCnt="1" custLinFactNeighborX="85009" custLinFactNeighborY="-34117"/>
      <dgm:spPr/>
      <dgm:t>
        <a:bodyPr/>
        <a:lstStyle/>
        <a:p>
          <a:endParaRPr lang="zh-TW" altLang="en-US"/>
        </a:p>
      </dgm:t>
    </dgm:pt>
    <dgm:pt modelId="{22DD071F-4806-4CEB-AD51-F87DE81E2C20}" type="pres">
      <dgm:prSet presAssocID="{FB040011-2B84-41CC-B6ED-EFBFFC123A76}" presName="node" presStyleLbl="node1" presStyleIdx="0" presStyleCnt="7">
        <dgm:presLayoutVars>
          <dgm:bulletEnabled val="1"/>
        </dgm:presLayoutVars>
      </dgm:prSet>
      <dgm:spPr/>
      <dgm:t>
        <a:bodyPr/>
        <a:lstStyle/>
        <a:p>
          <a:endParaRPr lang="zh-TW" altLang="en-US"/>
        </a:p>
      </dgm:t>
    </dgm:pt>
    <dgm:pt modelId="{5DD59C24-502B-4155-9C8E-D027E1B8176B}" type="pres">
      <dgm:prSet presAssocID="{FB040011-2B84-41CC-B6ED-EFBFFC123A76}" presName="dummy" presStyleCnt="0"/>
      <dgm:spPr/>
    </dgm:pt>
    <dgm:pt modelId="{FA6FA0CE-7173-4778-B19C-C84615C58967}" type="pres">
      <dgm:prSet presAssocID="{2D70419B-BA42-4F58-A536-5885A37EFF21}" presName="sibTrans" presStyleLbl="sibTrans2D1" presStyleIdx="0" presStyleCnt="7"/>
      <dgm:spPr/>
      <dgm:t>
        <a:bodyPr/>
        <a:lstStyle/>
        <a:p>
          <a:endParaRPr lang="zh-TW" altLang="en-US"/>
        </a:p>
      </dgm:t>
    </dgm:pt>
    <dgm:pt modelId="{9556FA15-FA9E-470A-9135-76F7A3BE0D35}" type="pres">
      <dgm:prSet presAssocID="{1B0D9C85-5F6D-4EE9-991D-7DEC67623000}" presName="node" presStyleLbl="node1" presStyleIdx="1" presStyleCnt="7">
        <dgm:presLayoutVars>
          <dgm:bulletEnabled val="1"/>
        </dgm:presLayoutVars>
      </dgm:prSet>
      <dgm:spPr/>
      <dgm:t>
        <a:bodyPr/>
        <a:lstStyle/>
        <a:p>
          <a:endParaRPr lang="zh-TW" altLang="en-US"/>
        </a:p>
      </dgm:t>
    </dgm:pt>
    <dgm:pt modelId="{442804E9-AD44-40A3-907B-EA6789C4F45D}" type="pres">
      <dgm:prSet presAssocID="{1B0D9C85-5F6D-4EE9-991D-7DEC67623000}" presName="dummy" presStyleCnt="0"/>
      <dgm:spPr/>
    </dgm:pt>
    <dgm:pt modelId="{5EC00D41-F8FC-4750-82F2-69544E931DD1}" type="pres">
      <dgm:prSet presAssocID="{957E3683-D293-4EA5-A29E-2D8D8F8FF322}" presName="sibTrans" presStyleLbl="sibTrans2D1" presStyleIdx="1" presStyleCnt="7"/>
      <dgm:spPr/>
      <dgm:t>
        <a:bodyPr/>
        <a:lstStyle/>
        <a:p>
          <a:endParaRPr lang="zh-TW" altLang="en-US"/>
        </a:p>
      </dgm:t>
    </dgm:pt>
    <dgm:pt modelId="{DC3E24DE-F761-43F6-A99D-8ED7FDED73BF}" type="pres">
      <dgm:prSet presAssocID="{099803AF-BA52-401F-BD8B-1E61B46D21CE}" presName="node" presStyleLbl="node1" presStyleIdx="2" presStyleCnt="7">
        <dgm:presLayoutVars>
          <dgm:bulletEnabled val="1"/>
        </dgm:presLayoutVars>
      </dgm:prSet>
      <dgm:spPr/>
      <dgm:t>
        <a:bodyPr/>
        <a:lstStyle/>
        <a:p>
          <a:endParaRPr lang="zh-TW" altLang="en-US"/>
        </a:p>
      </dgm:t>
    </dgm:pt>
    <dgm:pt modelId="{4ECF7DD8-0791-4847-BF39-EA745BC8FDC1}" type="pres">
      <dgm:prSet presAssocID="{099803AF-BA52-401F-BD8B-1E61B46D21CE}" presName="dummy" presStyleCnt="0"/>
      <dgm:spPr/>
    </dgm:pt>
    <dgm:pt modelId="{C7112F9C-F5F8-42AB-80F0-42E91241BE3D}" type="pres">
      <dgm:prSet presAssocID="{4B1BA2EB-720E-4DDC-94CB-51F04BC8BEA9}" presName="sibTrans" presStyleLbl="sibTrans2D1" presStyleIdx="2" presStyleCnt="7"/>
      <dgm:spPr/>
      <dgm:t>
        <a:bodyPr/>
        <a:lstStyle/>
        <a:p>
          <a:endParaRPr lang="zh-TW" altLang="en-US"/>
        </a:p>
      </dgm:t>
    </dgm:pt>
    <dgm:pt modelId="{D8F54768-5D41-43CD-B1C4-E8F401F50DD9}" type="pres">
      <dgm:prSet presAssocID="{50E987CB-13AE-4D00-8FF0-C4AFEDA447A7}" presName="node" presStyleLbl="node1" presStyleIdx="3" presStyleCnt="7">
        <dgm:presLayoutVars>
          <dgm:bulletEnabled val="1"/>
        </dgm:presLayoutVars>
      </dgm:prSet>
      <dgm:spPr/>
      <dgm:t>
        <a:bodyPr/>
        <a:lstStyle/>
        <a:p>
          <a:endParaRPr lang="zh-TW" altLang="en-US"/>
        </a:p>
      </dgm:t>
    </dgm:pt>
    <dgm:pt modelId="{B29B02A8-06BB-4B37-8A23-BF1F2F62F54E}" type="pres">
      <dgm:prSet presAssocID="{50E987CB-13AE-4D00-8FF0-C4AFEDA447A7}" presName="dummy" presStyleCnt="0"/>
      <dgm:spPr/>
    </dgm:pt>
    <dgm:pt modelId="{A50D5060-575D-4BFE-AC65-3EC28EAE4B0F}" type="pres">
      <dgm:prSet presAssocID="{170FC518-2B23-4339-8BCB-542832CAACF4}" presName="sibTrans" presStyleLbl="sibTrans2D1" presStyleIdx="3" presStyleCnt="7"/>
      <dgm:spPr/>
      <dgm:t>
        <a:bodyPr/>
        <a:lstStyle/>
        <a:p>
          <a:endParaRPr lang="zh-TW" altLang="en-US"/>
        </a:p>
      </dgm:t>
    </dgm:pt>
    <dgm:pt modelId="{02DCC245-E9D8-45C4-A55A-7CD020F83A6A}" type="pres">
      <dgm:prSet presAssocID="{0FCE651F-1332-4CCB-9EFA-87735254159E}" presName="node" presStyleLbl="node1" presStyleIdx="4" presStyleCnt="7">
        <dgm:presLayoutVars>
          <dgm:bulletEnabled val="1"/>
        </dgm:presLayoutVars>
      </dgm:prSet>
      <dgm:spPr/>
      <dgm:t>
        <a:bodyPr/>
        <a:lstStyle/>
        <a:p>
          <a:endParaRPr lang="zh-TW" altLang="en-US"/>
        </a:p>
      </dgm:t>
    </dgm:pt>
    <dgm:pt modelId="{BF5B83BC-9757-4204-BF75-8BB6BBB93443}" type="pres">
      <dgm:prSet presAssocID="{0FCE651F-1332-4CCB-9EFA-87735254159E}" presName="dummy" presStyleCnt="0"/>
      <dgm:spPr/>
    </dgm:pt>
    <dgm:pt modelId="{8173863B-7216-40FA-ACDF-F9A077D82C76}" type="pres">
      <dgm:prSet presAssocID="{FF96FD1E-83AE-4C1D-8573-FE6A77477BB8}" presName="sibTrans" presStyleLbl="sibTrans2D1" presStyleIdx="4" presStyleCnt="7"/>
      <dgm:spPr/>
      <dgm:t>
        <a:bodyPr/>
        <a:lstStyle/>
        <a:p>
          <a:endParaRPr lang="zh-TW" altLang="en-US"/>
        </a:p>
      </dgm:t>
    </dgm:pt>
    <dgm:pt modelId="{C1744F61-755D-4868-B67E-C737FC0DFF2D}" type="pres">
      <dgm:prSet presAssocID="{77B702FC-3BF8-4E06-AE01-7709DE37A41E}" presName="node" presStyleLbl="node1" presStyleIdx="5" presStyleCnt="7">
        <dgm:presLayoutVars>
          <dgm:bulletEnabled val="1"/>
        </dgm:presLayoutVars>
      </dgm:prSet>
      <dgm:spPr/>
      <dgm:t>
        <a:bodyPr/>
        <a:lstStyle/>
        <a:p>
          <a:endParaRPr lang="zh-TW" altLang="en-US"/>
        </a:p>
      </dgm:t>
    </dgm:pt>
    <dgm:pt modelId="{659EB4B5-84C6-45C8-A56C-C063E33443DB}" type="pres">
      <dgm:prSet presAssocID="{77B702FC-3BF8-4E06-AE01-7709DE37A41E}" presName="dummy" presStyleCnt="0"/>
      <dgm:spPr/>
    </dgm:pt>
    <dgm:pt modelId="{D5CAD0E3-EF3D-407F-B970-6F4B634D39C7}" type="pres">
      <dgm:prSet presAssocID="{179FB9C8-DFED-44F2-846F-ACF2998B80FA}" presName="sibTrans" presStyleLbl="sibTrans2D1" presStyleIdx="5" presStyleCnt="7"/>
      <dgm:spPr/>
      <dgm:t>
        <a:bodyPr/>
        <a:lstStyle/>
        <a:p>
          <a:endParaRPr lang="zh-TW" altLang="en-US"/>
        </a:p>
      </dgm:t>
    </dgm:pt>
    <dgm:pt modelId="{5D45BEED-2C07-466A-942B-FDACED5EB88A}" type="pres">
      <dgm:prSet presAssocID="{78D42351-5D1F-43A1-9A42-607713D6ED90}" presName="node" presStyleLbl="node1" presStyleIdx="6" presStyleCnt="7">
        <dgm:presLayoutVars>
          <dgm:bulletEnabled val="1"/>
        </dgm:presLayoutVars>
      </dgm:prSet>
      <dgm:spPr/>
      <dgm:t>
        <a:bodyPr/>
        <a:lstStyle/>
        <a:p>
          <a:endParaRPr lang="zh-TW" altLang="en-US"/>
        </a:p>
      </dgm:t>
    </dgm:pt>
    <dgm:pt modelId="{685A6065-ED29-4328-A045-217BDED09E63}" type="pres">
      <dgm:prSet presAssocID="{78D42351-5D1F-43A1-9A42-607713D6ED90}" presName="dummy" presStyleCnt="0"/>
      <dgm:spPr/>
    </dgm:pt>
    <dgm:pt modelId="{9CE8CE18-9E22-41E0-8171-2ACE368CA882}" type="pres">
      <dgm:prSet presAssocID="{4346ECBF-232C-4A68-8A5C-F0634E6D7DB2}" presName="sibTrans" presStyleLbl="sibTrans2D1" presStyleIdx="6" presStyleCnt="7"/>
      <dgm:spPr/>
      <dgm:t>
        <a:bodyPr/>
        <a:lstStyle/>
        <a:p>
          <a:endParaRPr lang="zh-TW" altLang="en-US"/>
        </a:p>
      </dgm:t>
    </dgm:pt>
  </dgm:ptLst>
  <dgm:cxnLst>
    <dgm:cxn modelId="{5556D85A-65B6-4039-B765-E546C8B398CB}" type="presOf" srcId="{179FB9C8-DFED-44F2-846F-ACF2998B80FA}" destId="{D5CAD0E3-EF3D-407F-B970-6F4B634D39C7}" srcOrd="0" destOrd="0" presId="urn:microsoft.com/office/officeart/2005/8/layout/radial6"/>
    <dgm:cxn modelId="{F4B377D7-DE44-4E7B-84E1-196A91AD4E08}" srcId="{BA92F335-1950-4F08-B1DB-3557F7B2A8CA}" destId="{0FCE651F-1332-4CCB-9EFA-87735254159E}" srcOrd="4" destOrd="0" parTransId="{F5AF5A8C-C310-4B14-98B7-7BF11DB2D96E}" sibTransId="{FF96FD1E-83AE-4C1D-8573-FE6A77477BB8}"/>
    <dgm:cxn modelId="{BEC72A65-EBAB-44A9-A9C3-EE8CD219CDB5}" srcId="{BA92F335-1950-4F08-B1DB-3557F7B2A8CA}" destId="{50E987CB-13AE-4D00-8FF0-C4AFEDA447A7}" srcOrd="3" destOrd="0" parTransId="{F2B49187-8066-4EEA-BEF0-E4ADB84E8B59}" sibTransId="{170FC518-2B23-4339-8BCB-542832CAACF4}"/>
    <dgm:cxn modelId="{239DDEC3-8F6E-479E-A792-0A16D714E9C1}" type="presOf" srcId="{50E987CB-13AE-4D00-8FF0-C4AFEDA447A7}" destId="{D8F54768-5D41-43CD-B1C4-E8F401F50DD9}" srcOrd="0" destOrd="0" presId="urn:microsoft.com/office/officeart/2005/8/layout/radial6"/>
    <dgm:cxn modelId="{F57F86F1-197C-4442-9DD0-FC4D57359AFD}" type="presOf" srcId="{0FCE651F-1332-4CCB-9EFA-87735254159E}" destId="{02DCC245-E9D8-45C4-A55A-7CD020F83A6A}" srcOrd="0" destOrd="0" presId="urn:microsoft.com/office/officeart/2005/8/layout/radial6"/>
    <dgm:cxn modelId="{55AF06F9-3565-416C-B9D3-2513FFD14304}" type="presOf" srcId="{FB040011-2B84-41CC-B6ED-EFBFFC123A76}" destId="{22DD071F-4806-4CEB-AD51-F87DE81E2C20}" srcOrd="0" destOrd="0" presId="urn:microsoft.com/office/officeart/2005/8/layout/radial6"/>
    <dgm:cxn modelId="{1FB67EDD-E5B6-4129-9331-1A1D23E82CA7}" srcId="{B2522D40-2DF5-428A-B18B-B15A26A5AEBC}" destId="{5B2CDFBF-9477-4ED2-82AA-FDA2246B8B62}" srcOrd="1" destOrd="0" parTransId="{F76D7F40-5927-4524-9B00-411A3EA8DE41}" sibTransId="{789B5D36-DA6D-4F93-852C-AEBA17FB6E65}"/>
    <dgm:cxn modelId="{432876F0-8C1C-4641-A357-A6708F7B73F9}" srcId="{B2522D40-2DF5-428A-B18B-B15A26A5AEBC}" destId="{BA92F335-1950-4F08-B1DB-3557F7B2A8CA}" srcOrd="0" destOrd="0" parTransId="{CDF67EAB-BC2E-4743-9F13-3CB5CD66BF6F}" sibTransId="{885208A6-5125-4B39-92A4-425F51C98C36}"/>
    <dgm:cxn modelId="{BCB628BD-08A7-4D77-8B38-3699B4C638AC}" type="presOf" srcId="{4346ECBF-232C-4A68-8A5C-F0634E6D7DB2}" destId="{9CE8CE18-9E22-41E0-8171-2ACE368CA882}" srcOrd="0" destOrd="0" presId="urn:microsoft.com/office/officeart/2005/8/layout/radial6"/>
    <dgm:cxn modelId="{1126AC21-978A-4C74-A4F3-3A3EC3155DC2}" type="presOf" srcId="{170FC518-2B23-4339-8BCB-542832CAACF4}" destId="{A50D5060-575D-4BFE-AC65-3EC28EAE4B0F}" srcOrd="0" destOrd="0" presId="urn:microsoft.com/office/officeart/2005/8/layout/radial6"/>
    <dgm:cxn modelId="{662EC85F-40FC-466D-A6D8-B65106A43059}" type="presOf" srcId="{4B1BA2EB-720E-4DDC-94CB-51F04BC8BEA9}" destId="{C7112F9C-F5F8-42AB-80F0-42E91241BE3D}" srcOrd="0" destOrd="0" presId="urn:microsoft.com/office/officeart/2005/8/layout/radial6"/>
    <dgm:cxn modelId="{1CFB952F-002E-46D0-83D8-604C8F244053}" srcId="{BA92F335-1950-4F08-B1DB-3557F7B2A8CA}" destId="{FB040011-2B84-41CC-B6ED-EFBFFC123A76}" srcOrd="0" destOrd="0" parTransId="{105ADAA8-A907-4DD1-AE02-75ECF27F8446}" sibTransId="{2D70419B-BA42-4F58-A536-5885A37EFF21}"/>
    <dgm:cxn modelId="{1E64CAFF-2549-4C29-B219-EBA07E815BB0}" type="presOf" srcId="{77B702FC-3BF8-4E06-AE01-7709DE37A41E}" destId="{C1744F61-755D-4868-B67E-C737FC0DFF2D}" srcOrd="0" destOrd="0" presId="urn:microsoft.com/office/officeart/2005/8/layout/radial6"/>
    <dgm:cxn modelId="{6AEB49E3-3D61-4E8E-A1AB-02EF38AEBCCC}" type="presOf" srcId="{957E3683-D293-4EA5-A29E-2D8D8F8FF322}" destId="{5EC00D41-F8FC-4750-82F2-69544E931DD1}" srcOrd="0" destOrd="0" presId="urn:microsoft.com/office/officeart/2005/8/layout/radial6"/>
    <dgm:cxn modelId="{32B1309E-9EDC-450E-99EE-FE3DAD691B02}" type="presOf" srcId="{FF96FD1E-83AE-4C1D-8573-FE6A77477BB8}" destId="{8173863B-7216-40FA-ACDF-F9A077D82C76}" srcOrd="0" destOrd="0" presId="urn:microsoft.com/office/officeart/2005/8/layout/radial6"/>
    <dgm:cxn modelId="{5EFB1821-96D7-488A-9E5E-187B75975483}" type="presOf" srcId="{099803AF-BA52-401F-BD8B-1E61B46D21CE}" destId="{DC3E24DE-F761-43F6-A99D-8ED7FDED73BF}" srcOrd="0" destOrd="0" presId="urn:microsoft.com/office/officeart/2005/8/layout/radial6"/>
    <dgm:cxn modelId="{6192DB94-3F01-45EA-AC9B-930F29DBE288}" srcId="{BA92F335-1950-4F08-B1DB-3557F7B2A8CA}" destId="{099803AF-BA52-401F-BD8B-1E61B46D21CE}" srcOrd="2" destOrd="0" parTransId="{F54A22B7-71E6-402B-90CB-596D533D5542}" sibTransId="{4B1BA2EB-720E-4DDC-94CB-51F04BC8BEA9}"/>
    <dgm:cxn modelId="{E0752312-45B3-47EC-B605-660B2BBE10EB}" type="presOf" srcId="{B2522D40-2DF5-428A-B18B-B15A26A5AEBC}" destId="{A86998A6-C285-42A3-8E6E-7BB1D2B3E405}" srcOrd="0" destOrd="0" presId="urn:microsoft.com/office/officeart/2005/8/layout/radial6"/>
    <dgm:cxn modelId="{8FA265BD-25EA-4035-8B92-F87EC0363435}" type="presOf" srcId="{78D42351-5D1F-43A1-9A42-607713D6ED90}" destId="{5D45BEED-2C07-466A-942B-FDACED5EB88A}" srcOrd="0" destOrd="0" presId="urn:microsoft.com/office/officeart/2005/8/layout/radial6"/>
    <dgm:cxn modelId="{FFDA830A-649A-4121-8902-6DD6EC6FAF56}" type="presOf" srcId="{1B0D9C85-5F6D-4EE9-991D-7DEC67623000}" destId="{9556FA15-FA9E-470A-9135-76F7A3BE0D35}" srcOrd="0" destOrd="0" presId="urn:microsoft.com/office/officeart/2005/8/layout/radial6"/>
    <dgm:cxn modelId="{69B1F494-C8DC-4AD3-8BF5-0025AD8B629B}" srcId="{BA92F335-1950-4F08-B1DB-3557F7B2A8CA}" destId="{1B0D9C85-5F6D-4EE9-991D-7DEC67623000}" srcOrd="1" destOrd="0" parTransId="{F9F52204-D5D9-4617-80EA-F6FAA488C74A}" sibTransId="{957E3683-D293-4EA5-A29E-2D8D8F8FF322}"/>
    <dgm:cxn modelId="{0FCA88D8-DB5B-4102-808F-91551B4606F4}" type="presOf" srcId="{2D70419B-BA42-4F58-A536-5885A37EFF21}" destId="{FA6FA0CE-7173-4778-B19C-C84615C58967}" srcOrd="0" destOrd="0" presId="urn:microsoft.com/office/officeart/2005/8/layout/radial6"/>
    <dgm:cxn modelId="{93C7CC2C-C131-48D4-95EF-76DE9A321091}" srcId="{BA92F335-1950-4F08-B1DB-3557F7B2A8CA}" destId="{77B702FC-3BF8-4E06-AE01-7709DE37A41E}" srcOrd="5" destOrd="0" parTransId="{9A5DDFEC-CEAF-4B83-B404-CD7B58577A21}" sibTransId="{179FB9C8-DFED-44F2-846F-ACF2998B80FA}"/>
    <dgm:cxn modelId="{FB06C0E0-44EA-45B4-A444-7E7F72F7ACF1}" type="presOf" srcId="{BA92F335-1950-4F08-B1DB-3557F7B2A8CA}" destId="{EFE6E17B-A071-4210-A8F4-03EF37246601}" srcOrd="0" destOrd="0" presId="urn:microsoft.com/office/officeart/2005/8/layout/radial6"/>
    <dgm:cxn modelId="{2ED1347C-3CBE-4E0A-9D9E-D5133033321B}" srcId="{BA92F335-1950-4F08-B1DB-3557F7B2A8CA}" destId="{78D42351-5D1F-43A1-9A42-607713D6ED90}" srcOrd="6" destOrd="0" parTransId="{7EF9744D-DEB1-438C-8D22-8FABB9E2F5A4}" sibTransId="{4346ECBF-232C-4A68-8A5C-F0634E6D7DB2}"/>
    <dgm:cxn modelId="{3CAAD337-2DCA-42AD-9D85-E226DC5459DE}" type="presParOf" srcId="{A86998A6-C285-42A3-8E6E-7BB1D2B3E405}" destId="{EFE6E17B-A071-4210-A8F4-03EF37246601}" srcOrd="0" destOrd="0" presId="urn:microsoft.com/office/officeart/2005/8/layout/radial6"/>
    <dgm:cxn modelId="{A68A235F-2875-410A-A2BE-AC86FC1A018D}" type="presParOf" srcId="{A86998A6-C285-42A3-8E6E-7BB1D2B3E405}" destId="{22DD071F-4806-4CEB-AD51-F87DE81E2C20}" srcOrd="1" destOrd="0" presId="urn:microsoft.com/office/officeart/2005/8/layout/radial6"/>
    <dgm:cxn modelId="{63FCE2B5-4A4A-4641-8CA4-38494D364749}" type="presParOf" srcId="{A86998A6-C285-42A3-8E6E-7BB1D2B3E405}" destId="{5DD59C24-502B-4155-9C8E-D027E1B8176B}" srcOrd="2" destOrd="0" presId="urn:microsoft.com/office/officeart/2005/8/layout/radial6"/>
    <dgm:cxn modelId="{57622818-65DF-48B7-AFAF-9E71AB5EAE24}" type="presParOf" srcId="{A86998A6-C285-42A3-8E6E-7BB1D2B3E405}" destId="{FA6FA0CE-7173-4778-B19C-C84615C58967}" srcOrd="3" destOrd="0" presId="urn:microsoft.com/office/officeart/2005/8/layout/radial6"/>
    <dgm:cxn modelId="{5C5A2822-D42F-4717-A5FA-EBFF123CAF73}" type="presParOf" srcId="{A86998A6-C285-42A3-8E6E-7BB1D2B3E405}" destId="{9556FA15-FA9E-470A-9135-76F7A3BE0D35}" srcOrd="4" destOrd="0" presId="urn:microsoft.com/office/officeart/2005/8/layout/radial6"/>
    <dgm:cxn modelId="{FD1980AF-85CE-48ED-8380-B931A2AA2472}" type="presParOf" srcId="{A86998A6-C285-42A3-8E6E-7BB1D2B3E405}" destId="{442804E9-AD44-40A3-907B-EA6789C4F45D}" srcOrd="5" destOrd="0" presId="urn:microsoft.com/office/officeart/2005/8/layout/radial6"/>
    <dgm:cxn modelId="{82129899-0D2B-4258-ACBA-8D268FD998E2}" type="presParOf" srcId="{A86998A6-C285-42A3-8E6E-7BB1D2B3E405}" destId="{5EC00D41-F8FC-4750-82F2-69544E931DD1}" srcOrd="6" destOrd="0" presId="urn:microsoft.com/office/officeart/2005/8/layout/radial6"/>
    <dgm:cxn modelId="{63CA4E33-127A-4ECD-B4F6-104B823F8D94}" type="presParOf" srcId="{A86998A6-C285-42A3-8E6E-7BB1D2B3E405}" destId="{DC3E24DE-F761-43F6-A99D-8ED7FDED73BF}" srcOrd="7" destOrd="0" presId="urn:microsoft.com/office/officeart/2005/8/layout/radial6"/>
    <dgm:cxn modelId="{88D2BC40-A44B-4AC2-9810-47BE3BE48685}" type="presParOf" srcId="{A86998A6-C285-42A3-8E6E-7BB1D2B3E405}" destId="{4ECF7DD8-0791-4847-BF39-EA745BC8FDC1}" srcOrd="8" destOrd="0" presId="urn:microsoft.com/office/officeart/2005/8/layout/radial6"/>
    <dgm:cxn modelId="{22BA273D-DE81-4465-AD7B-132D03C8BA8B}" type="presParOf" srcId="{A86998A6-C285-42A3-8E6E-7BB1D2B3E405}" destId="{C7112F9C-F5F8-42AB-80F0-42E91241BE3D}" srcOrd="9" destOrd="0" presId="urn:microsoft.com/office/officeart/2005/8/layout/radial6"/>
    <dgm:cxn modelId="{A24426E8-1727-4E35-BBDA-B6AC30FCF162}" type="presParOf" srcId="{A86998A6-C285-42A3-8E6E-7BB1D2B3E405}" destId="{D8F54768-5D41-43CD-B1C4-E8F401F50DD9}" srcOrd="10" destOrd="0" presId="urn:microsoft.com/office/officeart/2005/8/layout/radial6"/>
    <dgm:cxn modelId="{5F372ED7-A5AE-41CA-ACB4-05EB7609D5C6}" type="presParOf" srcId="{A86998A6-C285-42A3-8E6E-7BB1D2B3E405}" destId="{B29B02A8-06BB-4B37-8A23-BF1F2F62F54E}" srcOrd="11" destOrd="0" presId="urn:microsoft.com/office/officeart/2005/8/layout/radial6"/>
    <dgm:cxn modelId="{13D5460D-217C-4C5C-A453-D0C53DCCAFEA}" type="presParOf" srcId="{A86998A6-C285-42A3-8E6E-7BB1D2B3E405}" destId="{A50D5060-575D-4BFE-AC65-3EC28EAE4B0F}" srcOrd="12" destOrd="0" presId="urn:microsoft.com/office/officeart/2005/8/layout/radial6"/>
    <dgm:cxn modelId="{5C5B244B-4666-4EE1-807B-047155146673}" type="presParOf" srcId="{A86998A6-C285-42A3-8E6E-7BB1D2B3E405}" destId="{02DCC245-E9D8-45C4-A55A-7CD020F83A6A}" srcOrd="13" destOrd="0" presId="urn:microsoft.com/office/officeart/2005/8/layout/radial6"/>
    <dgm:cxn modelId="{033D85E7-CB90-42C2-8B73-35E671CD6F6D}" type="presParOf" srcId="{A86998A6-C285-42A3-8E6E-7BB1D2B3E405}" destId="{BF5B83BC-9757-4204-BF75-8BB6BBB93443}" srcOrd="14" destOrd="0" presId="urn:microsoft.com/office/officeart/2005/8/layout/radial6"/>
    <dgm:cxn modelId="{D4CCA8D7-1112-484F-A098-F72D8CFE7EF8}" type="presParOf" srcId="{A86998A6-C285-42A3-8E6E-7BB1D2B3E405}" destId="{8173863B-7216-40FA-ACDF-F9A077D82C76}" srcOrd="15" destOrd="0" presId="urn:microsoft.com/office/officeart/2005/8/layout/radial6"/>
    <dgm:cxn modelId="{FFE6EA73-5EBA-4F4E-B3F8-53888496A4E4}" type="presParOf" srcId="{A86998A6-C285-42A3-8E6E-7BB1D2B3E405}" destId="{C1744F61-755D-4868-B67E-C737FC0DFF2D}" srcOrd="16" destOrd="0" presId="urn:microsoft.com/office/officeart/2005/8/layout/radial6"/>
    <dgm:cxn modelId="{CCAD6D40-00ED-4AE7-9AB1-7E4E8ACECC6F}" type="presParOf" srcId="{A86998A6-C285-42A3-8E6E-7BB1D2B3E405}" destId="{659EB4B5-84C6-45C8-A56C-C063E33443DB}" srcOrd="17" destOrd="0" presId="urn:microsoft.com/office/officeart/2005/8/layout/radial6"/>
    <dgm:cxn modelId="{04EFF7DF-1369-4E80-AAED-B058141C1DE0}" type="presParOf" srcId="{A86998A6-C285-42A3-8E6E-7BB1D2B3E405}" destId="{D5CAD0E3-EF3D-407F-B970-6F4B634D39C7}" srcOrd="18" destOrd="0" presId="urn:microsoft.com/office/officeart/2005/8/layout/radial6"/>
    <dgm:cxn modelId="{A4CF7DA9-4463-497F-B54F-C61B470CD362}" type="presParOf" srcId="{A86998A6-C285-42A3-8E6E-7BB1D2B3E405}" destId="{5D45BEED-2C07-466A-942B-FDACED5EB88A}" srcOrd="19" destOrd="0" presId="urn:microsoft.com/office/officeart/2005/8/layout/radial6"/>
    <dgm:cxn modelId="{7B26907E-62CC-496D-99E0-E37D7A02C87B}" type="presParOf" srcId="{A86998A6-C285-42A3-8E6E-7BB1D2B3E405}" destId="{685A6065-ED29-4328-A045-217BDED09E63}" srcOrd="20" destOrd="0" presId="urn:microsoft.com/office/officeart/2005/8/layout/radial6"/>
    <dgm:cxn modelId="{FAF24755-BD86-4A0D-B1EC-B1612F7EED64}" type="presParOf" srcId="{A86998A6-C285-42A3-8E6E-7BB1D2B3E405}" destId="{9CE8CE18-9E22-41E0-8171-2ACE368CA882}"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DDC621-4A3F-41E4-999A-C9462450083D}" type="doc">
      <dgm:prSet loTypeId="urn:microsoft.com/office/officeart/2005/8/layout/funnel1" loCatId="process" qsTypeId="urn:microsoft.com/office/officeart/2005/8/quickstyle/simple5" qsCatId="simple" csTypeId="urn:microsoft.com/office/officeart/2005/8/colors/colorful4" csCatId="colorful" phldr="1"/>
      <dgm:spPr/>
      <dgm:t>
        <a:bodyPr/>
        <a:lstStyle/>
        <a:p>
          <a:endParaRPr lang="zh-TW" altLang="en-US"/>
        </a:p>
      </dgm:t>
    </dgm:pt>
    <dgm:pt modelId="{145021CC-05C4-408B-8187-E168905EC931}">
      <dgm:prSet phldrT="[文字]"/>
      <dgm:spPr/>
      <dgm:t>
        <a:bodyPr/>
        <a:lstStyle/>
        <a:p>
          <a:r>
            <a:rPr lang="zh-TW" altLang="en-US" dirty="0" smtClean="0">
              <a:latin typeface="華康儷中宋" panose="02020509000000000000" pitchFamily="49" charset="-120"/>
              <a:ea typeface="華康儷中宋" panose="02020509000000000000" pitchFamily="49" charset="-120"/>
            </a:rPr>
            <a:t>學生特質</a:t>
          </a:r>
          <a:endParaRPr lang="zh-TW" altLang="en-US" dirty="0">
            <a:latin typeface="華康儷中宋" panose="02020509000000000000" pitchFamily="49" charset="-120"/>
            <a:ea typeface="華康儷中宋" panose="02020509000000000000" pitchFamily="49" charset="-120"/>
          </a:endParaRPr>
        </a:p>
      </dgm:t>
    </dgm:pt>
    <dgm:pt modelId="{0A736CEB-8A3D-4EC7-AF3B-CF0BE181CBB6}" type="parTrans" cxnId="{851A8374-C4AF-4577-BC5C-5B6C79003C75}">
      <dgm:prSet/>
      <dgm:spPr/>
      <dgm:t>
        <a:bodyPr/>
        <a:lstStyle/>
        <a:p>
          <a:endParaRPr lang="zh-TW" altLang="en-US"/>
        </a:p>
      </dgm:t>
    </dgm:pt>
    <dgm:pt modelId="{919F5D00-3763-4F05-915E-A7ACA225495E}" type="sibTrans" cxnId="{851A8374-C4AF-4577-BC5C-5B6C79003C75}">
      <dgm:prSet/>
      <dgm:spPr/>
      <dgm:t>
        <a:bodyPr/>
        <a:lstStyle/>
        <a:p>
          <a:endParaRPr lang="zh-TW" altLang="en-US"/>
        </a:p>
      </dgm:t>
    </dgm:pt>
    <dgm:pt modelId="{680A060D-7801-4306-87E2-C6BC13DB06B7}">
      <dgm:prSet phldrT="[文字]"/>
      <dgm:spPr/>
      <dgm:t>
        <a:bodyPr/>
        <a:lstStyle/>
        <a:p>
          <a:r>
            <a:rPr lang="zh-TW" altLang="en-US" dirty="0" smtClean="0">
              <a:latin typeface="華康儷中宋" panose="02020509000000000000" pitchFamily="49" charset="-120"/>
              <a:ea typeface="華康儷中宋" panose="02020509000000000000" pitchFamily="49" charset="-120"/>
            </a:rPr>
            <a:t>在地特色</a:t>
          </a:r>
          <a:endParaRPr lang="zh-TW" altLang="en-US" dirty="0">
            <a:latin typeface="華康儷中宋" panose="02020509000000000000" pitchFamily="49" charset="-120"/>
            <a:ea typeface="華康儷中宋" panose="02020509000000000000" pitchFamily="49" charset="-120"/>
          </a:endParaRPr>
        </a:p>
      </dgm:t>
    </dgm:pt>
    <dgm:pt modelId="{6B473837-12E8-436D-A604-474E96077AD5}" type="parTrans" cxnId="{932F21E4-7B1F-4D99-9F92-28C7E0AF372C}">
      <dgm:prSet/>
      <dgm:spPr/>
      <dgm:t>
        <a:bodyPr/>
        <a:lstStyle/>
        <a:p>
          <a:endParaRPr lang="zh-TW" altLang="en-US"/>
        </a:p>
      </dgm:t>
    </dgm:pt>
    <dgm:pt modelId="{BA2D8DFC-F3FF-4D1C-881F-A552BCD4921C}" type="sibTrans" cxnId="{932F21E4-7B1F-4D99-9F92-28C7E0AF372C}">
      <dgm:prSet/>
      <dgm:spPr/>
      <dgm:t>
        <a:bodyPr/>
        <a:lstStyle/>
        <a:p>
          <a:endParaRPr lang="zh-TW" altLang="en-US"/>
        </a:p>
      </dgm:t>
    </dgm:pt>
    <dgm:pt modelId="{BB7A11B9-6753-4433-AFD5-B8DE45EE707E}">
      <dgm:prSet phldrT="[文字]"/>
      <dgm:spPr/>
      <dgm:t>
        <a:bodyPr/>
        <a:lstStyle/>
        <a:p>
          <a:r>
            <a:rPr lang="zh-TW" altLang="en-US" dirty="0" smtClean="0">
              <a:latin typeface="華康儷中宋" panose="02020509000000000000" pitchFamily="49" charset="-120"/>
              <a:ea typeface="華康儷中宋" panose="02020509000000000000" pitchFamily="49" charset="-120"/>
            </a:rPr>
            <a:t>未來生活</a:t>
          </a:r>
          <a:endParaRPr lang="zh-TW" altLang="en-US" dirty="0">
            <a:latin typeface="華康儷中宋" panose="02020509000000000000" pitchFamily="49" charset="-120"/>
            <a:ea typeface="華康儷中宋" panose="02020509000000000000" pitchFamily="49" charset="-120"/>
          </a:endParaRPr>
        </a:p>
      </dgm:t>
    </dgm:pt>
    <dgm:pt modelId="{3A2FE15D-B005-4D7E-9768-F0A36410D612}" type="parTrans" cxnId="{44D79257-FCA3-45A6-9461-340881BD8E19}">
      <dgm:prSet/>
      <dgm:spPr/>
      <dgm:t>
        <a:bodyPr/>
        <a:lstStyle/>
        <a:p>
          <a:endParaRPr lang="zh-TW" altLang="en-US"/>
        </a:p>
      </dgm:t>
    </dgm:pt>
    <dgm:pt modelId="{C1733EBA-F049-406E-BEE4-CE9E7437790E}" type="sibTrans" cxnId="{44D79257-FCA3-45A6-9461-340881BD8E19}">
      <dgm:prSet/>
      <dgm:spPr/>
      <dgm:t>
        <a:bodyPr/>
        <a:lstStyle/>
        <a:p>
          <a:endParaRPr lang="zh-TW" altLang="en-US"/>
        </a:p>
      </dgm:t>
    </dgm:pt>
    <dgm:pt modelId="{7BB8D83F-A960-4130-A4BC-16E8EFD5BC6A}">
      <dgm:prSet phldrT="[文字]" custT="1"/>
      <dgm:spPr/>
      <dgm:t>
        <a:bodyPr/>
        <a:lstStyle/>
        <a:p>
          <a:r>
            <a:rPr lang="zh-TW" altLang="en-US" sz="2000" dirty="0" smtClean="0">
              <a:latin typeface="華康儷中宋" panose="02020509000000000000" pitchFamily="49" charset="-120"/>
              <a:ea typeface="華康儷中宋" panose="02020509000000000000" pitchFamily="49" charset="-120"/>
            </a:rPr>
            <a:t>實驗教育課程發展緣起</a:t>
          </a:r>
          <a:endParaRPr lang="zh-TW" altLang="en-US" sz="2000" dirty="0">
            <a:latin typeface="華康儷中宋" panose="02020509000000000000" pitchFamily="49" charset="-120"/>
            <a:ea typeface="華康儷中宋" panose="02020509000000000000" pitchFamily="49" charset="-120"/>
          </a:endParaRPr>
        </a:p>
      </dgm:t>
    </dgm:pt>
    <dgm:pt modelId="{555DBDE5-0DAA-4708-AAFE-85CEA6A7E4B8}" type="parTrans" cxnId="{F28DBA36-1A48-4682-9627-3F07370B604C}">
      <dgm:prSet/>
      <dgm:spPr/>
      <dgm:t>
        <a:bodyPr/>
        <a:lstStyle/>
        <a:p>
          <a:endParaRPr lang="zh-TW" altLang="en-US"/>
        </a:p>
      </dgm:t>
    </dgm:pt>
    <dgm:pt modelId="{2B2A15BA-7FEC-4009-945A-3EA484A3B768}" type="sibTrans" cxnId="{F28DBA36-1A48-4682-9627-3F07370B604C}">
      <dgm:prSet/>
      <dgm:spPr/>
      <dgm:t>
        <a:bodyPr/>
        <a:lstStyle/>
        <a:p>
          <a:endParaRPr lang="zh-TW" altLang="en-US"/>
        </a:p>
      </dgm:t>
    </dgm:pt>
    <dgm:pt modelId="{F5CBD1A5-9432-4789-9C49-1D2E3C57C68E}">
      <dgm:prSet phldrT="[文字]"/>
      <dgm:spPr/>
      <dgm:t>
        <a:bodyPr/>
        <a:lstStyle/>
        <a:p>
          <a:endParaRPr lang="zh-TW" altLang="en-US"/>
        </a:p>
      </dgm:t>
    </dgm:pt>
    <dgm:pt modelId="{4D422630-219B-4850-A8BD-2C16A6C43E62}" type="parTrans" cxnId="{102BAE94-8D55-44FC-AB5A-8FCA6B2D5FAD}">
      <dgm:prSet/>
      <dgm:spPr/>
      <dgm:t>
        <a:bodyPr/>
        <a:lstStyle/>
        <a:p>
          <a:endParaRPr lang="zh-TW" altLang="en-US"/>
        </a:p>
      </dgm:t>
    </dgm:pt>
    <dgm:pt modelId="{34636336-5EB3-4D83-A9EB-37DCB0B0E625}" type="sibTrans" cxnId="{102BAE94-8D55-44FC-AB5A-8FCA6B2D5FAD}">
      <dgm:prSet/>
      <dgm:spPr/>
      <dgm:t>
        <a:bodyPr/>
        <a:lstStyle/>
        <a:p>
          <a:endParaRPr lang="zh-TW" altLang="en-US"/>
        </a:p>
      </dgm:t>
    </dgm:pt>
    <dgm:pt modelId="{D40D24B2-2CBC-4BFD-87F7-B377D30E4DA1}">
      <dgm:prSet phldrT="[文字]"/>
      <dgm:spPr/>
      <dgm:t>
        <a:bodyPr/>
        <a:lstStyle/>
        <a:p>
          <a:endParaRPr lang="zh-TW" altLang="en-US"/>
        </a:p>
      </dgm:t>
    </dgm:pt>
    <dgm:pt modelId="{3349275F-FDAC-4F4D-AA68-10B467EE8633}" type="parTrans" cxnId="{9155792D-75AE-436C-A801-555F8BEEE73D}">
      <dgm:prSet/>
      <dgm:spPr/>
      <dgm:t>
        <a:bodyPr/>
        <a:lstStyle/>
        <a:p>
          <a:endParaRPr lang="zh-TW" altLang="en-US"/>
        </a:p>
      </dgm:t>
    </dgm:pt>
    <dgm:pt modelId="{DF365878-2E2F-4A1B-8596-5DF4E58B6009}" type="sibTrans" cxnId="{9155792D-75AE-436C-A801-555F8BEEE73D}">
      <dgm:prSet/>
      <dgm:spPr/>
      <dgm:t>
        <a:bodyPr/>
        <a:lstStyle/>
        <a:p>
          <a:endParaRPr lang="zh-TW" altLang="en-US"/>
        </a:p>
      </dgm:t>
    </dgm:pt>
    <dgm:pt modelId="{81E321F7-1894-4D02-8EE2-CF3B836EC1CA}" type="pres">
      <dgm:prSet presAssocID="{12DDC621-4A3F-41E4-999A-C9462450083D}" presName="Name0" presStyleCnt="0">
        <dgm:presLayoutVars>
          <dgm:chMax val="4"/>
          <dgm:resizeHandles val="exact"/>
        </dgm:presLayoutVars>
      </dgm:prSet>
      <dgm:spPr/>
      <dgm:t>
        <a:bodyPr/>
        <a:lstStyle/>
        <a:p>
          <a:endParaRPr lang="zh-TW" altLang="en-US"/>
        </a:p>
      </dgm:t>
    </dgm:pt>
    <dgm:pt modelId="{4D9BB83E-00EF-4C69-A767-02A2985A1E44}" type="pres">
      <dgm:prSet presAssocID="{12DDC621-4A3F-41E4-999A-C9462450083D}" presName="ellipse" presStyleLbl="trBgShp" presStyleIdx="0" presStyleCnt="1"/>
      <dgm:spPr/>
      <dgm:t>
        <a:bodyPr/>
        <a:lstStyle/>
        <a:p>
          <a:endParaRPr lang="zh-TW" altLang="en-US"/>
        </a:p>
      </dgm:t>
    </dgm:pt>
    <dgm:pt modelId="{305AE364-10AC-41E4-8478-15942F32E991}" type="pres">
      <dgm:prSet presAssocID="{12DDC621-4A3F-41E4-999A-C9462450083D}" presName="arrow1" presStyleLbl="fgShp" presStyleIdx="0" presStyleCnt="1" custLinFactNeighborX="20897" custLinFactNeighborY="-4997"/>
      <dgm:spPr/>
    </dgm:pt>
    <dgm:pt modelId="{02B98386-0C7D-4A61-B300-B4EF91880B03}" type="pres">
      <dgm:prSet presAssocID="{12DDC621-4A3F-41E4-999A-C9462450083D}" presName="rectangle" presStyleLbl="revTx" presStyleIdx="0" presStyleCnt="1" custScaleX="114962" custLinFactNeighborX="7167" custLinFactNeighborY="-77">
        <dgm:presLayoutVars>
          <dgm:bulletEnabled val="1"/>
        </dgm:presLayoutVars>
      </dgm:prSet>
      <dgm:spPr/>
      <dgm:t>
        <a:bodyPr/>
        <a:lstStyle/>
        <a:p>
          <a:endParaRPr lang="zh-TW" altLang="en-US"/>
        </a:p>
      </dgm:t>
    </dgm:pt>
    <dgm:pt modelId="{B8CA8E80-313B-49D6-8FD4-739B07DA389A}" type="pres">
      <dgm:prSet presAssocID="{680A060D-7801-4306-87E2-C6BC13DB06B7}" presName="item1" presStyleLbl="node1" presStyleIdx="0" presStyleCnt="3">
        <dgm:presLayoutVars>
          <dgm:bulletEnabled val="1"/>
        </dgm:presLayoutVars>
      </dgm:prSet>
      <dgm:spPr/>
      <dgm:t>
        <a:bodyPr/>
        <a:lstStyle/>
        <a:p>
          <a:endParaRPr lang="zh-TW" altLang="en-US"/>
        </a:p>
      </dgm:t>
    </dgm:pt>
    <dgm:pt modelId="{431BFC05-5104-4D80-B645-30B8B0E45BCA}" type="pres">
      <dgm:prSet presAssocID="{BB7A11B9-6753-4433-AFD5-B8DE45EE707E}" presName="item2" presStyleLbl="node1" presStyleIdx="1" presStyleCnt="3">
        <dgm:presLayoutVars>
          <dgm:bulletEnabled val="1"/>
        </dgm:presLayoutVars>
      </dgm:prSet>
      <dgm:spPr/>
      <dgm:t>
        <a:bodyPr/>
        <a:lstStyle/>
        <a:p>
          <a:endParaRPr lang="zh-TW" altLang="en-US"/>
        </a:p>
      </dgm:t>
    </dgm:pt>
    <dgm:pt modelId="{D15F26B3-C50E-4B48-816D-80DB2128BE4A}" type="pres">
      <dgm:prSet presAssocID="{7BB8D83F-A960-4130-A4BC-16E8EFD5BC6A}" presName="item3" presStyleLbl="node1" presStyleIdx="2" presStyleCnt="3">
        <dgm:presLayoutVars>
          <dgm:bulletEnabled val="1"/>
        </dgm:presLayoutVars>
      </dgm:prSet>
      <dgm:spPr/>
      <dgm:t>
        <a:bodyPr/>
        <a:lstStyle/>
        <a:p>
          <a:endParaRPr lang="zh-TW" altLang="en-US"/>
        </a:p>
      </dgm:t>
    </dgm:pt>
    <dgm:pt modelId="{583D7476-F9A4-49F8-ADDB-9F779CC6663C}" type="pres">
      <dgm:prSet presAssocID="{12DDC621-4A3F-41E4-999A-C9462450083D}" presName="funnel" presStyleLbl="trAlignAcc1" presStyleIdx="0" presStyleCnt="1" custLinFactNeighborX="1164" custLinFactNeighborY="866"/>
      <dgm:spPr/>
    </dgm:pt>
  </dgm:ptLst>
  <dgm:cxnLst>
    <dgm:cxn modelId="{F7775D66-C92B-41F9-B9F8-C4AD51351885}" type="presOf" srcId="{680A060D-7801-4306-87E2-C6BC13DB06B7}" destId="{431BFC05-5104-4D80-B645-30B8B0E45BCA}" srcOrd="0" destOrd="0" presId="urn:microsoft.com/office/officeart/2005/8/layout/funnel1"/>
    <dgm:cxn modelId="{851A8374-C4AF-4577-BC5C-5B6C79003C75}" srcId="{12DDC621-4A3F-41E4-999A-C9462450083D}" destId="{145021CC-05C4-408B-8187-E168905EC931}" srcOrd="0" destOrd="0" parTransId="{0A736CEB-8A3D-4EC7-AF3B-CF0BE181CBB6}" sibTransId="{919F5D00-3763-4F05-915E-A7ACA225495E}"/>
    <dgm:cxn modelId="{9155792D-75AE-436C-A801-555F8BEEE73D}" srcId="{12DDC621-4A3F-41E4-999A-C9462450083D}" destId="{D40D24B2-2CBC-4BFD-87F7-B377D30E4DA1}" srcOrd="5" destOrd="0" parTransId="{3349275F-FDAC-4F4D-AA68-10B467EE8633}" sibTransId="{DF365878-2E2F-4A1B-8596-5DF4E58B6009}"/>
    <dgm:cxn modelId="{102BAE94-8D55-44FC-AB5A-8FCA6B2D5FAD}" srcId="{12DDC621-4A3F-41E4-999A-C9462450083D}" destId="{F5CBD1A5-9432-4789-9C49-1D2E3C57C68E}" srcOrd="4" destOrd="0" parTransId="{4D422630-219B-4850-A8BD-2C16A6C43E62}" sibTransId="{34636336-5EB3-4D83-A9EB-37DCB0B0E625}"/>
    <dgm:cxn modelId="{1C841798-79FB-44AC-A9D8-E782F1BFFCA6}" type="presOf" srcId="{7BB8D83F-A960-4130-A4BC-16E8EFD5BC6A}" destId="{02B98386-0C7D-4A61-B300-B4EF91880B03}" srcOrd="0" destOrd="0" presId="urn:microsoft.com/office/officeart/2005/8/layout/funnel1"/>
    <dgm:cxn modelId="{44D79257-FCA3-45A6-9461-340881BD8E19}" srcId="{12DDC621-4A3F-41E4-999A-C9462450083D}" destId="{BB7A11B9-6753-4433-AFD5-B8DE45EE707E}" srcOrd="2" destOrd="0" parTransId="{3A2FE15D-B005-4D7E-9768-F0A36410D612}" sibTransId="{C1733EBA-F049-406E-BEE4-CE9E7437790E}"/>
    <dgm:cxn modelId="{8D3F6B82-05C6-4D0E-B085-E727A7257CC3}" type="presOf" srcId="{BB7A11B9-6753-4433-AFD5-B8DE45EE707E}" destId="{B8CA8E80-313B-49D6-8FD4-739B07DA389A}" srcOrd="0" destOrd="0" presId="urn:microsoft.com/office/officeart/2005/8/layout/funnel1"/>
    <dgm:cxn modelId="{F28DBA36-1A48-4682-9627-3F07370B604C}" srcId="{12DDC621-4A3F-41E4-999A-C9462450083D}" destId="{7BB8D83F-A960-4130-A4BC-16E8EFD5BC6A}" srcOrd="3" destOrd="0" parTransId="{555DBDE5-0DAA-4708-AAFE-85CEA6A7E4B8}" sibTransId="{2B2A15BA-7FEC-4009-945A-3EA484A3B768}"/>
    <dgm:cxn modelId="{932F21E4-7B1F-4D99-9F92-28C7E0AF372C}" srcId="{12DDC621-4A3F-41E4-999A-C9462450083D}" destId="{680A060D-7801-4306-87E2-C6BC13DB06B7}" srcOrd="1" destOrd="0" parTransId="{6B473837-12E8-436D-A604-474E96077AD5}" sibTransId="{BA2D8DFC-F3FF-4D1C-881F-A552BCD4921C}"/>
    <dgm:cxn modelId="{41EE7E9D-3360-4AFB-9F2C-EBABCF571210}" type="presOf" srcId="{12DDC621-4A3F-41E4-999A-C9462450083D}" destId="{81E321F7-1894-4D02-8EE2-CF3B836EC1CA}" srcOrd="0" destOrd="0" presId="urn:microsoft.com/office/officeart/2005/8/layout/funnel1"/>
    <dgm:cxn modelId="{B47C320B-E4BC-4B3E-98CD-B86A933F98B5}" type="presOf" srcId="{145021CC-05C4-408B-8187-E168905EC931}" destId="{D15F26B3-C50E-4B48-816D-80DB2128BE4A}" srcOrd="0" destOrd="0" presId="urn:microsoft.com/office/officeart/2005/8/layout/funnel1"/>
    <dgm:cxn modelId="{B1073BC0-F57E-4537-A9C0-7C9CCB454ADB}" type="presParOf" srcId="{81E321F7-1894-4D02-8EE2-CF3B836EC1CA}" destId="{4D9BB83E-00EF-4C69-A767-02A2985A1E44}" srcOrd="0" destOrd="0" presId="urn:microsoft.com/office/officeart/2005/8/layout/funnel1"/>
    <dgm:cxn modelId="{3D703BEA-96D4-4356-93D1-BED652140470}" type="presParOf" srcId="{81E321F7-1894-4D02-8EE2-CF3B836EC1CA}" destId="{305AE364-10AC-41E4-8478-15942F32E991}" srcOrd="1" destOrd="0" presId="urn:microsoft.com/office/officeart/2005/8/layout/funnel1"/>
    <dgm:cxn modelId="{8D96A093-101B-42E7-8012-E57EFE984EAC}" type="presParOf" srcId="{81E321F7-1894-4D02-8EE2-CF3B836EC1CA}" destId="{02B98386-0C7D-4A61-B300-B4EF91880B03}" srcOrd="2" destOrd="0" presId="urn:microsoft.com/office/officeart/2005/8/layout/funnel1"/>
    <dgm:cxn modelId="{A52CE68D-ED5E-4FCA-9B75-169846473C21}" type="presParOf" srcId="{81E321F7-1894-4D02-8EE2-CF3B836EC1CA}" destId="{B8CA8E80-313B-49D6-8FD4-739B07DA389A}" srcOrd="3" destOrd="0" presId="urn:microsoft.com/office/officeart/2005/8/layout/funnel1"/>
    <dgm:cxn modelId="{AC03CF84-D9A1-4F50-B803-7EA07181CC86}" type="presParOf" srcId="{81E321F7-1894-4D02-8EE2-CF3B836EC1CA}" destId="{431BFC05-5104-4D80-B645-30B8B0E45BCA}" srcOrd="4" destOrd="0" presId="urn:microsoft.com/office/officeart/2005/8/layout/funnel1"/>
    <dgm:cxn modelId="{764AC480-838B-494F-AF85-9F87935C00EE}" type="presParOf" srcId="{81E321F7-1894-4D02-8EE2-CF3B836EC1CA}" destId="{D15F26B3-C50E-4B48-816D-80DB2128BE4A}" srcOrd="5" destOrd="0" presId="urn:microsoft.com/office/officeart/2005/8/layout/funnel1"/>
    <dgm:cxn modelId="{A2DCAF50-692D-4BC5-B11C-4BF15593ECF3}" type="presParOf" srcId="{81E321F7-1894-4D02-8EE2-CF3B836EC1CA}" destId="{583D7476-F9A4-49F8-ADDB-9F779CC6663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8944234-1388-451A-AD19-AF9F105694FF}" type="doc">
      <dgm:prSet loTypeId="urn:microsoft.com/office/officeart/2005/8/layout/hierarchy6" loCatId="hierarchy" qsTypeId="urn:microsoft.com/office/officeart/2005/8/quickstyle/simple5" qsCatId="simple" csTypeId="urn:microsoft.com/office/officeart/2005/8/colors/colorful4" csCatId="colorful" phldr="1"/>
      <dgm:spPr/>
      <dgm:t>
        <a:bodyPr/>
        <a:lstStyle/>
        <a:p>
          <a:endParaRPr lang="zh-TW" altLang="en-US"/>
        </a:p>
      </dgm:t>
    </dgm:pt>
    <dgm:pt modelId="{D2D104B6-529D-48E8-8170-8CF093DC6C85}">
      <dgm:prSet phldrT="[文字]" custT="1"/>
      <dgm:spPr/>
      <dgm:t>
        <a:bodyPr/>
        <a:lstStyle/>
        <a:p>
          <a:r>
            <a:rPr lang="zh-TW" altLang="en-US" sz="1800" dirty="0" smtClean="0">
              <a:solidFill>
                <a:schemeClr val="bg1"/>
              </a:solidFill>
              <a:latin typeface="華康儷中宋" panose="02020509000000000000" pitchFamily="49" charset="-120"/>
              <a:ea typeface="華康儷中宋" panose="02020509000000000000" pitchFamily="49" charset="-120"/>
            </a:rPr>
            <a:t>生涯自主，活出亮點</a:t>
          </a:r>
          <a:endParaRPr lang="zh-TW" altLang="en-US" sz="1800" dirty="0">
            <a:solidFill>
              <a:schemeClr val="bg1"/>
            </a:solidFill>
            <a:latin typeface="華康儷中宋" panose="02020509000000000000" pitchFamily="49" charset="-120"/>
            <a:ea typeface="華康儷中宋" panose="02020509000000000000" pitchFamily="49" charset="-120"/>
          </a:endParaRPr>
        </a:p>
      </dgm:t>
    </dgm:pt>
    <dgm:pt modelId="{FE5D4FCE-F4AA-423B-94E0-6693FB5547A2}" type="parTrans" cxnId="{38F3549B-B9BA-4075-9231-EB21A6D84A1C}">
      <dgm:prSet/>
      <dgm:spPr/>
      <dgm:t>
        <a:bodyPr/>
        <a:lstStyle/>
        <a:p>
          <a:endParaRPr lang="zh-TW" altLang="en-US"/>
        </a:p>
      </dgm:t>
    </dgm:pt>
    <dgm:pt modelId="{43B89F31-7421-491F-BEDB-51EB9D427B5C}" type="sibTrans" cxnId="{38F3549B-B9BA-4075-9231-EB21A6D84A1C}">
      <dgm:prSet/>
      <dgm:spPr/>
      <dgm:t>
        <a:bodyPr/>
        <a:lstStyle/>
        <a:p>
          <a:endParaRPr lang="zh-TW" altLang="en-US"/>
        </a:p>
      </dgm:t>
    </dgm:pt>
    <dgm:pt modelId="{3E34A932-07B1-4D60-8D35-8440E5184D3E}">
      <dgm:prSet phldrT="[文字]" custT="1"/>
      <dgm:spPr/>
      <dgm:t>
        <a:bodyPr/>
        <a:lstStyle/>
        <a:p>
          <a:pPr>
            <a:lnSpc>
              <a:spcPct val="90000"/>
            </a:lnSpc>
          </a:pPr>
          <a:r>
            <a:rPr lang="zh-TW" altLang="en-US" sz="1500" dirty="0" smtClean="0">
              <a:latin typeface="華康儷中宋" panose="02020509000000000000" pitchFamily="49" charset="-120"/>
              <a:ea typeface="華康儷中宋" panose="02020509000000000000" pitchFamily="49" charset="-120"/>
            </a:rPr>
            <a:t>康健生活</a:t>
          </a: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食品</a:t>
          </a: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餐旅</a:t>
          </a:r>
          <a:endParaRPr lang="zh-TW" altLang="en-US" sz="1500" dirty="0">
            <a:latin typeface="華康儷中宋" panose="02020509000000000000" pitchFamily="49" charset="-120"/>
            <a:ea typeface="華康儷中宋" panose="02020509000000000000" pitchFamily="49" charset="-120"/>
          </a:endParaRPr>
        </a:p>
      </dgm:t>
    </dgm:pt>
    <dgm:pt modelId="{68D4FA53-526B-4D4B-9E4A-D7FA56091983}" type="parTrans" cxnId="{EEEC5811-7ABC-4829-B93D-4C7C99F1B3CC}">
      <dgm:prSet/>
      <dgm:spPr/>
      <dgm:t>
        <a:bodyPr/>
        <a:lstStyle/>
        <a:p>
          <a:endParaRPr lang="zh-TW" altLang="en-US"/>
        </a:p>
      </dgm:t>
    </dgm:pt>
    <dgm:pt modelId="{BCFDFA09-34C3-4572-9958-5B416675969F}" type="sibTrans" cxnId="{EEEC5811-7ABC-4829-B93D-4C7C99F1B3CC}">
      <dgm:prSet/>
      <dgm:spPr/>
      <dgm:t>
        <a:bodyPr/>
        <a:lstStyle/>
        <a:p>
          <a:endParaRPr lang="zh-TW" altLang="en-US"/>
        </a:p>
      </dgm:t>
    </dgm:pt>
    <dgm:pt modelId="{CFC1D44A-9648-4244-9389-5B85275AB541}">
      <dgm:prSet phldrT="[文字]" custT="1"/>
      <dgm:spPr/>
      <dgm:t>
        <a:bodyPr/>
        <a:lstStyle/>
        <a:p>
          <a:r>
            <a:rPr lang="zh-TW" altLang="en-US" sz="1600" dirty="0" smtClean="0">
              <a:latin typeface="華康儷中宋" panose="02020509000000000000" pitchFamily="49" charset="-120"/>
              <a:ea typeface="華康儷中宋" panose="02020509000000000000" pitchFamily="49" charset="-120"/>
            </a:rPr>
            <a:t>成就未來</a:t>
          </a:r>
          <a:endParaRPr lang="zh-TW" altLang="en-US" sz="1600" dirty="0">
            <a:latin typeface="華康儷中宋" panose="02020509000000000000" pitchFamily="49" charset="-120"/>
            <a:ea typeface="華康儷中宋" panose="02020509000000000000" pitchFamily="49" charset="-120"/>
          </a:endParaRPr>
        </a:p>
      </dgm:t>
    </dgm:pt>
    <dgm:pt modelId="{84B5FF8C-E88C-4664-92C1-3B09E2F3783F}" type="parTrans" cxnId="{F92E2D3F-AD00-4FFE-8FD5-5906B6E3A659}">
      <dgm:prSet/>
      <dgm:spPr/>
      <dgm:t>
        <a:bodyPr/>
        <a:lstStyle/>
        <a:p>
          <a:endParaRPr lang="zh-TW" altLang="en-US"/>
        </a:p>
      </dgm:t>
    </dgm:pt>
    <dgm:pt modelId="{A3F34BC2-F2EF-4B3F-91AE-6BBBD02D32FC}" type="sibTrans" cxnId="{F92E2D3F-AD00-4FFE-8FD5-5906B6E3A659}">
      <dgm:prSet/>
      <dgm:spPr/>
      <dgm:t>
        <a:bodyPr/>
        <a:lstStyle/>
        <a:p>
          <a:endParaRPr lang="zh-TW" altLang="en-US"/>
        </a:p>
      </dgm:t>
    </dgm:pt>
    <dgm:pt modelId="{BD061F06-24E4-4D1B-A42B-8B66DE8CFCCB}">
      <dgm:prSet phldrT="[文字]" custT="1"/>
      <dgm:spPr/>
      <dgm:t>
        <a:bodyPr/>
        <a:lstStyle/>
        <a:p>
          <a:pPr>
            <a:lnSpc>
              <a:spcPts val="2000"/>
            </a:lnSpc>
          </a:pPr>
          <a:r>
            <a:rPr lang="zh-TW" altLang="en-US" sz="1500" dirty="0" smtClean="0">
              <a:latin typeface="華康儷中宋" panose="02020509000000000000" pitchFamily="49" charset="-120"/>
              <a:ea typeface="華康儷中宋" panose="02020509000000000000" pitchFamily="49" charset="-120"/>
            </a:rPr>
            <a:t>協同合作人際經營</a:t>
          </a:r>
          <a:endParaRPr lang="zh-TW" altLang="en-US" sz="1500" dirty="0">
            <a:latin typeface="華康儷中宋" panose="02020509000000000000" pitchFamily="49" charset="-120"/>
            <a:ea typeface="華康儷中宋" panose="02020509000000000000" pitchFamily="49" charset="-120"/>
          </a:endParaRPr>
        </a:p>
      </dgm:t>
    </dgm:pt>
    <dgm:pt modelId="{537A9D97-C795-4A4D-8A3A-4DEC31673DE7}" type="parTrans" cxnId="{C70E2A82-FB89-4D92-B7F7-371691A3B134}">
      <dgm:prSet/>
      <dgm:spPr/>
      <dgm:t>
        <a:bodyPr/>
        <a:lstStyle/>
        <a:p>
          <a:endParaRPr lang="zh-TW" altLang="en-US"/>
        </a:p>
      </dgm:t>
    </dgm:pt>
    <dgm:pt modelId="{1E4A30F0-4D55-4ED0-828E-97F3307DD50C}" type="sibTrans" cxnId="{C70E2A82-FB89-4D92-B7F7-371691A3B134}">
      <dgm:prSet/>
      <dgm:spPr/>
      <dgm:t>
        <a:bodyPr/>
        <a:lstStyle/>
        <a:p>
          <a:endParaRPr lang="zh-TW" altLang="en-US"/>
        </a:p>
      </dgm:t>
    </dgm:pt>
    <dgm:pt modelId="{021FF74F-3CEC-456F-A00A-273F50E6435C}">
      <dgm:prSet phldrT="[文字]" custT="1"/>
      <dgm:spPr/>
      <dgm:t>
        <a:bodyPr/>
        <a:lstStyle/>
        <a:p>
          <a:r>
            <a:rPr lang="zh-TW" altLang="en-US" sz="1500" dirty="0" smtClean="0">
              <a:latin typeface="華康儷中宋" panose="02020509000000000000" pitchFamily="49" charset="-120"/>
              <a:ea typeface="華康儷中宋" panose="02020509000000000000" pitchFamily="49" charset="-120"/>
            </a:rPr>
            <a:t>生態導覽</a:t>
          </a:r>
          <a:endParaRPr lang="en-US" altLang="zh-TW" sz="1500" dirty="0" smtClean="0">
            <a:latin typeface="華康儷中宋" panose="02020509000000000000" pitchFamily="49" charset="-120"/>
            <a:ea typeface="華康儷中宋" panose="02020509000000000000" pitchFamily="49" charset="-120"/>
          </a:endParaRPr>
        </a:p>
        <a:p>
          <a:r>
            <a:rPr lang="zh-TW" altLang="en-US" sz="1500" dirty="0" smtClean="0">
              <a:latin typeface="華康儷中宋" panose="02020509000000000000" pitchFamily="49" charset="-120"/>
              <a:ea typeface="華康儷中宋" panose="02020509000000000000" pitchFamily="49" charset="-120"/>
            </a:rPr>
            <a:t>溝通表達</a:t>
          </a:r>
          <a:endParaRPr lang="zh-TW" altLang="en-US" sz="1500" dirty="0">
            <a:latin typeface="華康儷中宋" panose="02020509000000000000" pitchFamily="49" charset="-120"/>
            <a:ea typeface="華康儷中宋" panose="02020509000000000000" pitchFamily="49" charset="-120"/>
          </a:endParaRPr>
        </a:p>
      </dgm:t>
    </dgm:pt>
    <dgm:pt modelId="{2B629F73-531E-4F6A-8FD0-F2B323AD189A}" type="parTrans" cxnId="{E2F59367-8FAF-4D48-9D7A-429A7B680BB1}">
      <dgm:prSet/>
      <dgm:spPr/>
      <dgm:t>
        <a:bodyPr/>
        <a:lstStyle/>
        <a:p>
          <a:endParaRPr lang="zh-TW" altLang="en-US"/>
        </a:p>
      </dgm:t>
    </dgm:pt>
    <dgm:pt modelId="{F26ED67C-0B1E-4C0F-B3E1-3F8F53C843B6}" type="sibTrans" cxnId="{E2F59367-8FAF-4D48-9D7A-429A7B680BB1}">
      <dgm:prSet/>
      <dgm:spPr/>
      <dgm:t>
        <a:bodyPr/>
        <a:lstStyle/>
        <a:p>
          <a:endParaRPr lang="zh-TW" altLang="en-US"/>
        </a:p>
      </dgm:t>
    </dgm:pt>
    <dgm:pt modelId="{ED0F9F64-3408-441E-9A82-013A5C3F1264}">
      <dgm:prSet phldrT="[文字]" custT="1"/>
      <dgm:spPr/>
      <dgm:t>
        <a:bodyPr/>
        <a:lstStyle/>
        <a:p>
          <a:r>
            <a:rPr lang="zh-TW" altLang="en-US" sz="1600" dirty="0" smtClean="0">
              <a:solidFill>
                <a:schemeClr val="tx1"/>
              </a:solidFill>
              <a:latin typeface="華康儷中宋" panose="02020509000000000000" pitchFamily="49" charset="-120"/>
              <a:ea typeface="華康儷中宋" panose="02020509000000000000" pitchFamily="49" charset="-120"/>
            </a:rPr>
            <a:t>素養深化</a:t>
          </a:r>
          <a:endParaRPr lang="zh-TW" altLang="en-US" sz="1600" dirty="0">
            <a:solidFill>
              <a:schemeClr val="tx1"/>
            </a:solidFill>
            <a:latin typeface="華康儷中宋" panose="02020509000000000000" pitchFamily="49" charset="-120"/>
            <a:ea typeface="華康儷中宋" panose="02020509000000000000" pitchFamily="49" charset="-120"/>
          </a:endParaRPr>
        </a:p>
      </dgm:t>
    </dgm:pt>
    <dgm:pt modelId="{712FC245-9325-45D4-AAF5-A5FD4B0757D5}" type="parTrans" cxnId="{4CBF5FE3-513B-454C-BD4F-9592CC91FA2B}">
      <dgm:prSet/>
      <dgm:spPr/>
      <dgm:t>
        <a:bodyPr/>
        <a:lstStyle/>
        <a:p>
          <a:endParaRPr lang="zh-TW" altLang="en-US"/>
        </a:p>
      </dgm:t>
    </dgm:pt>
    <dgm:pt modelId="{FCDFF491-4659-4251-A3C6-77AD8CDDA943}" type="sibTrans" cxnId="{4CBF5FE3-513B-454C-BD4F-9592CC91FA2B}">
      <dgm:prSet/>
      <dgm:spPr/>
      <dgm:t>
        <a:bodyPr/>
        <a:lstStyle/>
        <a:p>
          <a:endParaRPr lang="zh-TW" altLang="en-US"/>
        </a:p>
      </dgm:t>
    </dgm:pt>
    <dgm:pt modelId="{2F7094B5-0830-4B9B-A4A7-1ADBE630CF78}">
      <dgm:prSet phldrT="[文字]" custT="1"/>
      <dgm:spPr/>
      <dgm:t>
        <a:bodyPr/>
        <a:lstStyle/>
        <a:p>
          <a:pPr>
            <a:lnSpc>
              <a:spcPts val="1000"/>
            </a:lnSpc>
          </a:pP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領域</a:t>
          </a: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知識</a:t>
          </a: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技能</a:t>
          </a: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態度</a:t>
          </a: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價值</a:t>
          </a:r>
          <a:endParaRPr lang="en-US" altLang="zh-TW" sz="1500" dirty="0" smtClean="0">
            <a:latin typeface="華康儷中宋" panose="02020509000000000000" pitchFamily="49" charset="-120"/>
            <a:ea typeface="華康儷中宋" panose="02020509000000000000" pitchFamily="49" charset="-120"/>
          </a:endParaRPr>
        </a:p>
        <a:p>
          <a:pPr>
            <a:lnSpc>
              <a:spcPct val="90000"/>
            </a:lnSpc>
          </a:pPr>
          <a:endParaRPr lang="zh-TW" altLang="en-US" sz="1900" dirty="0"/>
        </a:p>
      </dgm:t>
    </dgm:pt>
    <dgm:pt modelId="{F9406A72-C070-43E9-8DCB-C8D224473550}" type="parTrans" cxnId="{15F68804-B0BA-4089-B037-B18BE07F1E94}">
      <dgm:prSet/>
      <dgm:spPr/>
      <dgm:t>
        <a:bodyPr/>
        <a:lstStyle/>
        <a:p>
          <a:endParaRPr lang="zh-TW" altLang="en-US"/>
        </a:p>
      </dgm:t>
    </dgm:pt>
    <dgm:pt modelId="{C4B848CC-BFD3-44F8-8F98-9A25FDB1AE6F}" type="sibTrans" cxnId="{15F68804-B0BA-4089-B037-B18BE07F1E94}">
      <dgm:prSet/>
      <dgm:spPr/>
      <dgm:t>
        <a:bodyPr/>
        <a:lstStyle/>
        <a:p>
          <a:endParaRPr lang="zh-TW" altLang="en-US"/>
        </a:p>
      </dgm:t>
    </dgm:pt>
    <dgm:pt modelId="{2304E7A8-7206-4E69-B4CA-3F4F6FF1ACC1}">
      <dgm:prSet phldrT="[文字]" custT="1"/>
      <dgm:spPr/>
      <dgm:t>
        <a:bodyPr/>
        <a:lstStyle/>
        <a:p>
          <a:pPr>
            <a:lnSpc>
              <a:spcPts val="1000"/>
            </a:lnSpc>
          </a:pPr>
          <a:r>
            <a:rPr lang="zh-TW" altLang="en-US" sz="1500" dirty="0" smtClean="0">
              <a:latin typeface="華康儷中宋" panose="02020509000000000000" pitchFamily="49" charset="-120"/>
              <a:ea typeface="華康儷中宋" panose="02020509000000000000" pitchFamily="49" charset="-120"/>
            </a:rPr>
            <a:t>批判</a:t>
          </a: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創新</a:t>
          </a: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解決</a:t>
          </a: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問題</a:t>
          </a:r>
          <a:endParaRPr lang="zh-TW" altLang="en-US" sz="1500" dirty="0">
            <a:latin typeface="華康儷中宋" panose="02020509000000000000" pitchFamily="49" charset="-120"/>
            <a:ea typeface="華康儷中宋" panose="02020509000000000000" pitchFamily="49" charset="-120"/>
          </a:endParaRPr>
        </a:p>
      </dgm:t>
    </dgm:pt>
    <dgm:pt modelId="{A4E712A5-9BDD-4EE2-A58E-0FDE0AEECF27}" type="parTrans" cxnId="{CE01DC8A-614A-4B79-BCA1-1C926B3A87B8}">
      <dgm:prSet/>
      <dgm:spPr/>
      <dgm:t>
        <a:bodyPr/>
        <a:lstStyle/>
        <a:p>
          <a:endParaRPr lang="zh-TW" altLang="en-US"/>
        </a:p>
      </dgm:t>
    </dgm:pt>
    <dgm:pt modelId="{5DF7EBD8-E744-4D0C-A174-3886BC67D002}" type="sibTrans" cxnId="{CE01DC8A-614A-4B79-BCA1-1C926B3A87B8}">
      <dgm:prSet/>
      <dgm:spPr/>
      <dgm:t>
        <a:bodyPr/>
        <a:lstStyle/>
        <a:p>
          <a:endParaRPr lang="zh-TW" altLang="en-US"/>
        </a:p>
      </dgm:t>
    </dgm:pt>
    <dgm:pt modelId="{956C2D60-C543-4DEB-AC3E-5F57F7236A3A}">
      <dgm:prSet phldrT="[文字]" custT="1"/>
      <dgm:spPr/>
      <dgm:t>
        <a:bodyPr/>
        <a:lstStyle/>
        <a:p>
          <a:r>
            <a:rPr lang="zh-TW" altLang="en-US" sz="1600" dirty="0" smtClean="0">
              <a:solidFill>
                <a:schemeClr val="tx1"/>
              </a:solidFill>
              <a:latin typeface="華康儷中宋" panose="02020509000000000000" pitchFamily="49" charset="-120"/>
              <a:ea typeface="華康儷中宋" panose="02020509000000000000" pitchFamily="49" charset="-120"/>
            </a:rPr>
            <a:t>自然森活</a:t>
          </a:r>
          <a:endParaRPr lang="zh-TW" altLang="en-US" sz="1600" dirty="0">
            <a:solidFill>
              <a:schemeClr val="tx1"/>
            </a:solidFill>
            <a:latin typeface="華康儷中宋" panose="02020509000000000000" pitchFamily="49" charset="-120"/>
            <a:ea typeface="華康儷中宋" panose="02020509000000000000" pitchFamily="49" charset="-120"/>
          </a:endParaRPr>
        </a:p>
      </dgm:t>
    </dgm:pt>
    <dgm:pt modelId="{CBB36B99-7056-47B1-8BAC-D9B62A59112F}" type="parTrans" cxnId="{C55FFF53-2809-436F-B816-9E0A10B7980F}">
      <dgm:prSet/>
      <dgm:spPr/>
      <dgm:t>
        <a:bodyPr/>
        <a:lstStyle/>
        <a:p>
          <a:endParaRPr lang="zh-TW" altLang="en-US"/>
        </a:p>
      </dgm:t>
    </dgm:pt>
    <dgm:pt modelId="{B640E2F6-586B-4A4C-9EC0-017ADD25026A}" type="sibTrans" cxnId="{C55FFF53-2809-436F-B816-9E0A10B7980F}">
      <dgm:prSet/>
      <dgm:spPr/>
      <dgm:t>
        <a:bodyPr/>
        <a:lstStyle/>
        <a:p>
          <a:endParaRPr lang="zh-TW" altLang="en-US"/>
        </a:p>
      </dgm:t>
    </dgm:pt>
    <dgm:pt modelId="{66B3B39C-D86B-448F-B62C-0FC3F83995F0}">
      <dgm:prSet phldrT="[文字]" custT="1"/>
      <dgm:spPr/>
      <dgm:t>
        <a:bodyPr/>
        <a:lstStyle/>
        <a:p>
          <a:pPr>
            <a:lnSpc>
              <a:spcPts val="1000"/>
            </a:lnSpc>
          </a:pPr>
          <a:endParaRPr lang="en-US" altLang="zh-TW" sz="16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生態</a:t>
          </a: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概述</a:t>
          </a:r>
          <a:endParaRPr lang="en-US" altLang="zh-TW" sz="1500" dirty="0" smtClean="0">
            <a:latin typeface="華康儷中宋" panose="02020509000000000000" pitchFamily="49" charset="-120"/>
            <a:ea typeface="華康儷中宋" panose="02020509000000000000" pitchFamily="49" charset="-120"/>
          </a:endParaRPr>
        </a:p>
        <a:p>
          <a:pPr>
            <a:lnSpc>
              <a:spcPct val="90000"/>
            </a:lnSpc>
          </a:pPr>
          <a:r>
            <a:rPr lang="zh-TW" altLang="en-US" sz="1500" dirty="0" smtClean="0">
              <a:latin typeface="華康儷中宋" panose="02020509000000000000" pitchFamily="49" charset="-120"/>
              <a:ea typeface="華康儷中宋" panose="02020509000000000000" pitchFamily="49" charset="-120"/>
            </a:rPr>
            <a:t>急救教育</a:t>
          </a:r>
          <a:endParaRPr lang="zh-TW" altLang="en-US" sz="1500" dirty="0">
            <a:latin typeface="華康儷中宋" panose="02020509000000000000" pitchFamily="49" charset="-120"/>
            <a:ea typeface="華康儷中宋" panose="02020509000000000000" pitchFamily="49" charset="-120"/>
          </a:endParaRPr>
        </a:p>
      </dgm:t>
    </dgm:pt>
    <dgm:pt modelId="{AA4808FA-2BFE-4C1A-B27F-765C5077C8DC}" type="parTrans" cxnId="{9D92B355-66C7-4B52-890D-263F3AA135FB}">
      <dgm:prSet/>
      <dgm:spPr/>
      <dgm:t>
        <a:bodyPr/>
        <a:lstStyle/>
        <a:p>
          <a:endParaRPr lang="zh-TW" altLang="en-US"/>
        </a:p>
      </dgm:t>
    </dgm:pt>
    <dgm:pt modelId="{D08DAF04-29EB-4A63-8C2E-D9B30FC421BB}" type="sibTrans" cxnId="{9D92B355-66C7-4B52-890D-263F3AA135FB}">
      <dgm:prSet/>
      <dgm:spPr/>
      <dgm:t>
        <a:bodyPr/>
        <a:lstStyle/>
        <a:p>
          <a:endParaRPr lang="zh-TW" altLang="en-US"/>
        </a:p>
      </dgm:t>
    </dgm:pt>
    <dgm:pt modelId="{5E627C0F-C388-426D-8D27-983D34E74141}">
      <dgm:prSet phldrT="[文字]" custT="1"/>
      <dgm:spPr/>
      <dgm:t>
        <a:bodyPr/>
        <a:lstStyle/>
        <a:p>
          <a:r>
            <a:rPr lang="zh-TW" altLang="en-US" sz="1500" dirty="0" smtClean="0">
              <a:latin typeface="華康儷中宋" panose="02020509000000000000" pitchFamily="49" charset="-120"/>
              <a:ea typeface="華康儷中宋" panose="02020509000000000000" pitchFamily="49" charset="-120"/>
            </a:rPr>
            <a:t>野外求生</a:t>
          </a:r>
          <a:endParaRPr lang="en-US" altLang="zh-TW" sz="1500" dirty="0" smtClean="0">
            <a:latin typeface="華康儷中宋" panose="02020509000000000000" pitchFamily="49" charset="-120"/>
            <a:ea typeface="華康儷中宋" panose="02020509000000000000" pitchFamily="49" charset="-120"/>
          </a:endParaRPr>
        </a:p>
        <a:p>
          <a:r>
            <a:rPr lang="zh-TW" altLang="en-US" sz="1500" dirty="0" smtClean="0">
              <a:latin typeface="華康儷中宋" panose="02020509000000000000" pitchFamily="49" charset="-120"/>
              <a:ea typeface="華康儷中宋" panose="02020509000000000000" pitchFamily="49" charset="-120"/>
            </a:rPr>
            <a:t>物種辨識</a:t>
          </a:r>
          <a:endParaRPr lang="zh-TW" altLang="en-US" sz="1500" dirty="0">
            <a:latin typeface="華康儷中宋" panose="02020509000000000000" pitchFamily="49" charset="-120"/>
            <a:ea typeface="華康儷中宋" panose="02020509000000000000" pitchFamily="49" charset="-120"/>
          </a:endParaRPr>
        </a:p>
      </dgm:t>
    </dgm:pt>
    <dgm:pt modelId="{19D6C94A-A1CC-4FB2-97F3-424FA3746B7C}" type="parTrans" cxnId="{8C93639F-64C0-42A3-9F05-B55A782CC056}">
      <dgm:prSet/>
      <dgm:spPr/>
      <dgm:t>
        <a:bodyPr/>
        <a:lstStyle/>
        <a:p>
          <a:endParaRPr lang="zh-TW" altLang="en-US"/>
        </a:p>
      </dgm:t>
    </dgm:pt>
    <dgm:pt modelId="{87548480-9BB9-4491-9798-5DE05E14BD86}" type="sibTrans" cxnId="{8C93639F-64C0-42A3-9F05-B55A782CC056}">
      <dgm:prSet/>
      <dgm:spPr/>
      <dgm:t>
        <a:bodyPr/>
        <a:lstStyle/>
        <a:p>
          <a:endParaRPr lang="zh-TW" altLang="en-US"/>
        </a:p>
      </dgm:t>
    </dgm:pt>
    <dgm:pt modelId="{DA53CB5F-AF08-4D50-9BAB-2745DE625465}">
      <dgm:prSet phldrT="[文字]" custT="1"/>
      <dgm:spPr/>
      <dgm:t>
        <a:bodyPr/>
        <a:lstStyle/>
        <a:p>
          <a:r>
            <a:rPr lang="zh-TW" altLang="en-US" sz="1600" dirty="0" smtClean="0">
              <a:solidFill>
                <a:schemeClr val="tx1"/>
              </a:solidFill>
              <a:latin typeface="華康儷中宋" panose="02020509000000000000" pitchFamily="49" charset="-120"/>
              <a:ea typeface="華康儷中宋" panose="02020509000000000000" pitchFamily="49" charset="-120"/>
            </a:rPr>
            <a:t>多元展能</a:t>
          </a:r>
          <a:endParaRPr lang="zh-TW" altLang="en-US" sz="1600" dirty="0">
            <a:solidFill>
              <a:schemeClr val="tx1"/>
            </a:solidFill>
            <a:latin typeface="華康儷中宋" panose="02020509000000000000" pitchFamily="49" charset="-120"/>
            <a:ea typeface="華康儷中宋" panose="02020509000000000000" pitchFamily="49" charset="-120"/>
          </a:endParaRPr>
        </a:p>
      </dgm:t>
    </dgm:pt>
    <dgm:pt modelId="{CB17CF91-3E2F-4312-A5C3-DE053EBB0AC8}" type="parTrans" cxnId="{5DB486BA-4885-48D7-8D8E-A587D9078187}">
      <dgm:prSet/>
      <dgm:spPr/>
      <dgm:t>
        <a:bodyPr/>
        <a:lstStyle/>
        <a:p>
          <a:endParaRPr lang="zh-TW" altLang="en-US"/>
        </a:p>
      </dgm:t>
    </dgm:pt>
    <dgm:pt modelId="{C3DD3FAD-0CE4-4DEB-8934-50649EBFBD1C}" type="sibTrans" cxnId="{5DB486BA-4885-48D7-8D8E-A587D9078187}">
      <dgm:prSet/>
      <dgm:spPr/>
      <dgm:t>
        <a:bodyPr/>
        <a:lstStyle/>
        <a:p>
          <a:endParaRPr lang="zh-TW" altLang="en-US"/>
        </a:p>
      </dgm:t>
    </dgm:pt>
    <dgm:pt modelId="{2081A71A-748D-4425-B39F-97F1D223611A}">
      <dgm:prSet phldrT="[文字]" custT="1"/>
      <dgm:spPr/>
      <dgm:t>
        <a:bodyPr/>
        <a:lstStyle/>
        <a:p>
          <a:pPr>
            <a:lnSpc>
              <a:spcPct val="90000"/>
            </a:lnSpc>
          </a:pPr>
          <a:endParaRPr lang="en-US" altLang="zh-TW" sz="1500" dirty="0" smtClean="0">
            <a:latin typeface="華康儷中宋" panose="02020509000000000000" pitchFamily="49" charset="-120"/>
            <a:ea typeface="華康儷中宋" panose="02020509000000000000" pitchFamily="49" charset="-120"/>
          </a:endParaRPr>
        </a:p>
        <a:p>
          <a:pPr>
            <a:lnSpc>
              <a:spcPct val="90000"/>
            </a:lnSpc>
          </a:pPr>
          <a:r>
            <a:rPr lang="zh-TW" altLang="en-US" sz="1500" dirty="0" smtClean="0">
              <a:latin typeface="華康儷中宋" panose="02020509000000000000" pitchFamily="49" charset="-120"/>
              <a:ea typeface="華康儷中宋" panose="02020509000000000000" pitchFamily="49" charset="-120"/>
            </a:rPr>
            <a:t>智慧生活</a:t>
          </a: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數位</a:t>
          </a: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商管</a:t>
          </a:r>
          <a:endParaRPr lang="en-US" altLang="zh-TW" sz="1500" dirty="0" smtClean="0">
            <a:latin typeface="華康儷中宋" panose="02020509000000000000" pitchFamily="49" charset="-120"/>
            <a:ea typeface="華康儷中宋" panose="02020509000000000000" pitchFamily="49" charset="-120"/>
          </a:endParaRPr>
        </a:p>
        <a:p>
          <a:pPr>
            <a:lnSpc>
              <a:spcPct val="90000"/>
            </a:lnSpc>
          </a:pPr>
          <a:endParaRPr lang="zh-TW" altLang="en-US" sz="1500" dirty="0">
            <a:latin typeface="華康儷中宋" panose="02020509000000000000" pitchFamily="49" charset="-120"/>
            <a:ea typeface="華康儷中宋" panose="02020509000000000000" pitchFamily="49" charset="-120"/>
          </a:endParaRPr>
        </a:p>
      </dgm:t>
    </dgm:pt>
    <dgm:pt modelId="{3836D9A0-7E25-44F9-A0E6-ACE6F706F2BF}" type="parTrans" cxnId="{8A60F9EC-A112-4EDB-BB5B-A88A7FA27D64}">
      <dgm:prSet/>
      <dgm:spPr/>
      <dgm:t>
        <a:bodyPr/>
        <a:lstStyle/>
        <a:p>
          <a:endParaRPr lang="zh-TW" altLang="en-US"/>
        </a:p>
      </dgm:t>
    </dgm:pt>
    <dgm:pt modelId="{87716801-9696-449C-8851-18D39A005377}" type="sibTrans" cxnId="{8A60F9EC-A112-4EDB-BB5B-A88A7FA27D64}">
      <dgm:prSet/>
      <dgm:spPr/>
      <dgm:t>
        <a:bodyPr/>
        <a:lstStyle/>
        <a:p>
          <a:endParaRPr lang="zh-TW" altLang="en-US"/>
        </a:p>
      </dgm:t>
    </dgm:pt>
    <dgm:pt modelId="{72E98388-09E1-4676-B5C7-8BD2547AB30F}">
      <dgm:prSet phldrT="[文字]" custT="1"/>
      <dgm:spPr/>
      <dgm:t>
        <a:bodyPr/>
        <a:lstStyle/>
        <a:p>
          <a:pPr>
            <a:lnSpc>
              <a:spcPct val="90000"/>
            </a:lnSpc>
          </a:pPr>
          <a:r>
            <a:rPr lang="zh-TW" altLang="en-US" sz="1500" dirty="0" smtClean="0">
              <a:latin typeface="華康儷中宋" panose="02020509000000000000" pitchFamily="49" charset="-120"/>
              <a:ea typeface="華康儷中宋" panose="02020509000000000000" pitchFamily="49" charset="-120"/>
            </a:rPr>
            <a:t>藝饗生活</a:t>
          </a: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家政</a:t>
          </a:r>
          <a:endParaRPr lang="en-US" altLang="zh-TW" sz="1500" dirty="0" smtClean="0">
            <a:latin typeface="華康儷中宋" panose="02020509000000000000" pitchFamily="49" charset="-120"/>
            <a:ea typeface="華康儷中宋" panose="02020509000000000000" pitchFamily="49" charset="-120"/>
          </a:endParaRPr>
        </a:p>
        <a:p>
          <a:pPr>
            <a:lnSpc>
              <a:spcPts val="1000"/>
            </a:lnSpc>
          </a:pPr>
          <a:r>
            <a:rPr lang="zh-TW" altLang="en-US" sz="1500" dirty="0" smtClean="0">
              <a:latin typeface="華康儷中宋" panose="02020509000000000000" pitchFamily="49" charset="-120"/>
              <a:ea typeface="華康儷中宋" panose="02020509000000000000" pitchFamily="49" charset="-120"/>
            </a:rPr>
            <a:t>設計</a:t>
          </a:r>
          <a:endParaRPr lang="zh-TW" altLang="en-US" sz="1500" dirty="0">
            <a:latin typeface="華康儷中宋" panose="02020509000000000000" pitchFamily="49" charset="-120"/>
            <a:ea typeface="華康儷中宋" panose="02020509000000000000" pitchFamily="49" charset="-120"/>
          </a:endParaRPr>
        </a:p>
      </dgm:t>
    </dgm:pt>
    <dgm:pt modelId="{1F640E76-381A-4AA3-84DD-192E4EF1DFCE}" type="parTrans" cxnId="{25AA1A12-DEBA-4288-A69B-9FD0E98DA297}">
      <dgm:prSet/>
      <dgm:spPr/>
      <dgm:t>
        <a:bodyPr/>
        <a:lstStyle/>
        <a:p>
          <a:endParaRPr lang="zh-TW" altLang="en-US"/>
        </a:p>
      </dgm:t>
    </dgm:pt>
    <dgm:pt modelId="{22EA4F01-C6D4-45E0-8B88-6137B65A8609}" type="sibTrans" cxnId="{25AA1A12-DEBA-4288-A69B-9FD0E98DA297}">
      <dgm:prSet/>
      <dgm:spPr/>
      <dgm:t>
        <a:bodyPr/>
        <a:lstStyle/>
        <a:p>
          <a:endParaRPr lang="zh-TW" altLang="en-US"/>
        </a:p>
      </dgm:t>
    </dgm:pt>
    <dgm:pt modelId="{7059E52C-EEDC-4A33-BEC6-8A9DC3565B05}">
      <dgm:prSet phldrT="[文字]" custT="1"/>
      <dgm:spPr/>
      <dgm:t>
        <a:bodyPr/>
        <a:lstStyle/>
        <a:p>
          <a:r>
            <a:rPr lang="zh-TW" altLang="en-US" sz="1600" dirty="0" smtClean="0">
              <a:latin typeface="華康儷中宋" panose="02020509000000000000" pitchFamily="49" charset="-120"/>
              <a:ea typeface="華康儷中宋" panose="02020509000000000000" pitchFamily="49" charset="-120"/>
            </a:rPr>
            <a:t>進路發展</a:t>
          </a:r>
          <a:endParaRPr lang="zh-TW" altLang="en-US" sz="1600" dirty="0">
            <a:latin typeface="華康儷中宋" panose="02020509000000000000" pitchFamily="49" charset="-120"/>
            <a:ea typeface="華康儷中宋" panose="02020509000000000000" pitchFamily="49" charset="-120"/>
          </a:endParaRPr>
        </a:p>
      </dgm:t>
    </dgm:pt>
    <dgm:pt modelId="{F6C2C84E-77E0-4161-AA6A-31EB1E2C088E}" type="sibTrans" cxnId="{03BDFF08-15DE-4990-BD64-8CB8E1A77B32}">
      <dgm:prSet/>
      <dgm:spPr/>
      <dgm:t>
        <a:bodyPr/>
        <a:lstStyle/>
        <a:p>
          <a:endParaRPr lang="zh-TW" altLang="en-US"/>
        </a:p>
      </dgm:t>
    </dgm:pt>
    <dgm:pt modelId="{6BA37F0C-D666-4A16-BAE7-D48B8D5953A5}" type="parTrans" cxnId="{03BDFF08-15DE-4990-BD64-8CB8E1A77B32}">
      <dgm:prSet/>
      <dgm:spPr/>
      <dgm:t>
        <a:bodyPr/>
        <a:lstStyle/>
        <a:p>
          <a:endParaRPr lang="zh-TW" altLang="en-US"/>
        </a:p>
      </dgm:t>
    </dgm:pt>
    <dgm:pt modelId="{EECF4658-647B-4816-AD0A-92CAA1031173}">
      <dgm:prSet phldrT="[文字]" custT="1"/>
      <dgm:spPr/>
      <dgm:t>
        <a:bodyPr/>
        <a:lstStyle/>
        <a:p>
          <a:pPr>
            <a:lnSpc>
              <a:spcPts val="700"/>
            </a:lnSpc>
          </a:pPr>
          <a:endParaRPr lang="en-US" altLang="zh-TW" sz="1200" dirty="0" smtClean="0">
            <a:solidFill>
              <a:schemeClr val="bg1"/>
            </a:solidFill>
            <a:latin typeface="華康儷中宋" panose="02020509000000000000" pitchFamily="49" charset="-120"/>
            <a:ea typeface="華康儷中宋" panose="02020509000000000000" pitchFamily="49" charset="-120"/>
          </a:endParaRPr>
        </a:p>
        <a:p>
          <a:pPr>
            <a:lnSpc>
              <a:spcPts val="700"/>
            </a:lnSpc>
          </a:pPr>
          <a:r>
            <a:rPr lang="zh-TW" altLang="en-US" sz="1600" dirty="0" smtClean="0">
              <a:solidFill>
                <a:schemeClr val="bg1"/>
              </a:solidFill>
              <a:latin typeface="華康儷中宋" panose="02020509000000000000" pitchFamily="49" charset="-120"/>
              <a:ea typeface="華康儷中宋" panose="02020509000000000000" pitchFamily="49" charset="-120"/>
            </a:rPr>
            <a:t>多元適性</a:t>
          </a:r>
          <a:endParaRPr lang="zh-TW" altLang="en-US" sz="1600" dirty="0">
            <a:solidFill>
              <a:schemeClr val="bg1"/>
            </a:solidFill>
            <a:latin typeface="華康儷中宋" panose="02020509000000000000" pitchFamily="49" charset="-120"/>
            <a:ea typeface="華康儷中宋" panose="02020509000000000000" pitchFamily="49" charset="-120"/>
          </a:endParaRPr>
        </a:p>
      </dgm:t>
    </dgm:pt>
    <dgm:pt modelId="{881DAFE7-75CE-439B-A031-01DE4C141F35}" type="sibTrans" cxnId="{7D642B2B-AB7A-4903-9872-BE88F7E1BCF8}">
      <dgm:prSet/>
      <dgm:spPr/>
      <dgm:t>
        <a:bodyPr/>
        <a:lstStyle/>
        <a:p>
          <a:endParaRPr lang="zh-TW" altLang="en-US"/>
        </a:p>
      </dgm:t>
    </dgm:pt>
    <dgm:pt modelId="{474283A7-6C8B-4808-B6F8-6FAE41EEB0CA}" type="parTrans" cxnId="{7D642B2B-AB7A-4903-9872-BE88F7E1BCF8}">
      <dgm:prSet/>
      <dgm:spPr/>
      <dgm:t>
        <a:bodyPr/>
        <a:lstStyle/>
        <a:p>
          <a:endParaRPr lang="zh-TW" altLang="en-US"/>
        </a:p>
      </dgm:t>
    </dgm:pt>
    <dgm:pt modelId="{27D5489B-620B-4EEE-AC33-9185F030EFB8}" type="pres">
      <dgm:prSet presAssocID="{B8944234-1388-451A-AD19-AF9F105694FF}" presName="mainComposite" presStyleCnt="0">
        <dgm:presLayoutVars>
          <dgm:chPref val="1"/>
          <dgm:dir/>
          <dgm:animOne val="branch"/>
          <dgm:animLvl val="lvl"/>
          <dgm:resizeHandles val="exact"/>
        </dgm:presLayoutVars>
      </dgm:prSet>
      <dgm:spPr/>
      <dgm:t>
        <a:bodyPr/>
        <a:lstStyle/>
        <a:p>
          <a:endParaRPr lang="zh-TW" altLang="en-US"/>
        </a:p>
      </dgm:t>
    </dgm:pt>
    <dgm:pt modelId="{C2B48982-290E-44EB-AFE8-FB5F9620C6EE}" type="pres">
      <dgm:prSet presAssocID="{B8944234-1388-451A-AD19-AF9F105694FF}" presName="hierFlow" presStyleCnt="0"/>
      <dgm:spPr/>
    </dgm:pt>
    <dgm:pt modelId="{2A48C409-AE51-4908-AAB8-B2CAE09DEDDF}" type="pres">
      <dgm:prSet presAssocID="{B8944234-1388-451A-AD19-AF9F105694FF}" presName="hierChild1" presStyleCnt="0">
        <dgm:presLayoutVars>
          <dgm:chPref val="1"/>
          <dgm:animOne val="branch"/>
          <dgm:animLvl val="lvl"/>
        </dgm:presLayoutVars>
      </dgm:prSet>
      <dgm:spPr/>
    </dgm:pt>
    <dgm:pt modelId="{3B34B712-80F7-465D-8BE4-6C51E0257DEA}" type="pres">
      <dgm:prSet presAssocID="{D2D104B6-529D-48E8-8170-8CF093DC6C85}" presName="Name14" presStyleCnt="0"/>
      <dgm:spPr/>
    </dgm:pt>
    <dgm:pt modelId="{65A85A3A-7C57-4A06-92B7-145BC55C5DC9}" type="pres">
      <dgm:prSet presAssocID="{D2D104B6-529D-48E8-8170-8CF093DC6C85}" presName="level1Shape" presStyleLbl="node0" presStyleIdx="0" presStyleCnt="1" custScaleX="461256" custScaleY="181975">
        <dgm:presLayoutVars>
          <dgm:chPref val="3"/>
        </dgm:presLayoutVars>
      </dgm:prSet>
      <dgm:spPr/>
      <dgm:t>
        <a:bodyPr/>
        <a:lstStyle/>
        <a:p>
          <a:endParaRPr lang="zh-TW" altLang="en-US"/>
        </a:p>
      </dgm:t>
    </dgm:pt>
    <dgm:pt modelId="{6F893409-4E9B-4DF0-B742-280D48EE5626}" type="pres">
      <dgm:prSet presAssocID="{D2D104B6-529D-48E8-8170-8CF093DC6C85}" presName="hierChild2" presStyleCnt="0"/>
      <dgm:spPr/>
    </dgm:pt>
    <dgm:pt modelId="{2D914B4C-9365-45FA-AAB4-B3B140FDF641}" type="pres">
      <dgm:prSet presAssocID="{474283A7-6C8B-4808-B6F8-6FAE41EEB0CA}" presName="Name19" presStyleLbl="parChTrans1D2" presStyleIdx="0" presStyleCnt="3"/>
      <dgm:spPr/>
      <dgm:t>
        <a:bodyPr/>
        <a:lstStyle/>
        <a:p>
          <a:endParaRPr lang="zh-TW" altLang="en-US"/>
        </a:p>
      </dgm:t>
    </dgm:pt>
    <dgm:pt modelId="{A0E441ED-8000-4C00-BB9E-CDF83B89082E}" type="pres">
      <dgm:prSet presAssocID="{EECF4658-647B-4816-AD0A-92CAA1031173}" presName="Name21" presStyleCnt="0"/>
      <dgm:spPr/>
    </dgm:pt>
    <dgm:pt modelId="{D36F3714-990B-4FBF-8F20-A42AD293AE43}" type="pres">
      <dgm:prSet presAssocID="{EECF4658-647B-4816-AD0A-92CAA1031173}" presName="level2Shape" presStyleLbl="node2" presStyleIdx="0" presStyleCnt="3" custScaleX="251884"/>
      <dgm:spPr/>
      <dgm:t>
        <a:bodyPr/>
        <a:lstStyle/>
        <a:p>
          <a:endParaRPr lang="zh-TW" altLang="en-US"/>
        </a:p>
      </dgm:t>
    </dgm:pt>
    <dgm:pt modelId="{8DA1744E-E6CF-485F-AC53-EB67C80BDF13}" type="pres">
      <dgm:prSet presAssocID="{EECF4658-647B-4816-AD0A-92CAA1031173}" presName="hierChild3" presStyleCnt="0"/>
      <dgm:spPr/>
    </dgm:pt>
    <dgm:pt modelId="{B0B43F00-DBF0-4640-B28A-490EFD7DEEBF}" type="pres">
      <dgm:prSet presAssocID="{6BA37F0C-D666-4A16-BAE7-D48B8D5953A5}" presName="Name19" presStyleLbl="parChTrans1D2" presStyleIdx="1" presStyleCnt="3"/>
      <dgm:spPr/>
      <dgm:t>
        <a:bodyPr/>
        <a:lstStyle/>
        <a:p>
          <a:endParaRPr lang="zh-TW" altLang="en-US"/>
        </a:p>
      </dgm:t>
    </dgm:pt>
    <dgm:pt modelId="{4E7C8774-6E3D-4670-ACA9-DF6D93E635D6}" type="pres">
      <dgm:prSet presAssocID="{7059E52C-EEDC-4A33-BEC6-8A9DC3565B05}" presName="Name21" presStyleCnt="0"/>
      <dgm:spPr/>
    </dgm:pt>
    <dgm:pt modelId="{13BD50BA-32F7-4B4B-8043-7F322B89A211}" type="pres">
      <dgm:prSet presAssocID="{7059E52C-EEDC-4A33-BEC6-8A9DC3565B05}" presName="level2Shape" presStyleLbl="node2" presStyleIdx="1" presStyleCnt="3" custScaleX="276636"/>
      <dgm:spPr/>
      <dgm:t>
        <a:bodyPr/>
        <a:lstStyle/>
        <a:p>
          <a:endParaRPr lang="zh-TW" altLang="en-US"/>
        </a:p>
      </dgm:t>
    </dgm:pt>
    <dgm:pt modelId="{A7C9901E-B380-4B45-BF80-76D20C49528B}" type="pres">
      <dgm:prSet presAssocID="{7059E52C-EEDC-4A33-BEC6-8A9DC3565B05}" presName="hierChild3" presStyleCnt="0"/>
      <dgm:spPr/>
    </dgm:pt>
    <dgm:pt modelId="{42C2886C-2D89-48EA-BA85-9940BAADA456}" type="pres">
      <dgm:prSet presAssocID="{712FC245-9325-45D4-AAF5-A5FD4B0757D5}" presName="Name19" presStyleLbl="parChTrans1D3" presStyleIdx="0" presStyleCnt="3"/>
      <dgm:spPr/>
      <dgm:t>
        <a:bodyPr/>
        <a:lstStyle/>
        <a:p>
          <a:endParaRPr lang="zh-TW" altLang="en-US"/>
        </a:p>
      </dgm:t>
    </dgm:pt>
    <dgm:pt modelId="{F5059248-B3C1-4082-B688-5A16EF4BF622}" type="pres">
      <dgm:prSet presAssocID="{ED0F9F64-3408-441E-9A82-013A5C3F1264}" presName="Name21" presStyleCnt="0"/>
      <dgm:spPr/>
    </dgm:pt>
    <dgm:pt modelId="{12168326-8D4F-439C-9E6D-EF5512733AFC}" type="pres">
      <dgm:prSet presAssocID="{ED0F9F64-3408-441E-9A82-013A5C3F1264}" presName="level2Shape" presStyleLbl="node3" presStyleIdx="0" presStyleCnt="3" custScaleX="297217"/>
      <dgm:spPr/>
      <dgm:t>
        <a:bodyPr/>
        <a:lstStyle/>
        <a:p>
          <a:endParaRPr lang="zh-TW" altLang="en-US"/>
        </a:p>
      </dgm:t>
    </dgm:pt>
    <dgm:pt modelId="{03D3A372-EAB2-41E4-800D-74ADEEAD21CC}" type="pres">
      <dgm:prSet presAssocID="{ED0F9F64-3408-441E-9A82-013A5C3F1264}" presName="hierChild3" presStyleCnt="0"/>
      <dgm:spPr/>
    </dgm:pt>
    <dgm:pt modelId="{EF733BE4-3ED5-4BD1-A878-E4016E637626}" type="pres">
      <dgm:prSet presAssocID="{F9406A72-C070-43E9-8DCB-C8D224473550}" presName="Name19" presStyleLbl="parChTrans1D4" presStyleIdx="0" presStyleCnt="9"/>
      <dgm:spPr/>
      <dgm:t>
        <a:bodyPr/>
        <a:lstStyle/>
        <a:p>
          <a:endParaRPr lang="zh-TW" altLang="en-US"/>
        </a:p>
      </dgm:t>
    </dgm:pt>
    <dgm:pt modelId="{0CFB6999-B799-48DF-A153-9C2989153110}" type="pres">
      <dgm:prSet presAssocID="{2F7094B5-0830-4B9B-A4A7-1ADBE630CF78}" presName="Name21" presStyleCnt="0"/>
      <dgm:spPr/>
    </dgm:pt>
    <dgm:pt modelId="{642D299F-3A05-46B8-85B4-3BBCE07DBD9B}" type="pres">
      <dgm:prSet presAssocID="{2F7094B5-0830-4B9B-A4A7-1ADBE630CF78}" presName="level2Shape" presStyleLbl="node4" presStyleIdx="0" presStyleCnt="9" custScaleY="405162"/>
      <dgm:spPr/>
      <dgm:t>
        <a:bodyPr/>
        <a:lstStyle/>
        <a:p>
          <a:endParaRPr lang="zh-TW" altLang="en-US"/>
        </a:p>
      </dgm:t>
    </dgm:pt>
    <dgm:pt modelId="{6EB8538A-6153-4F61-A097-70FD2F95ECF7}" type="pres">
      <dgm:prSet presAssocID="{2F7094B5-0830-4B9B-A4A7-1ADBE630CF78}" presName="hierChild3" presStyleCnt="0"/>
      <dgm:spPr/>
    </dgm:pt>
    <dgm:pt modelId="{F3B8F7F4-9896-46B3-B1D7-F4DB32A80E8D}" type="pres">
      <dgm:prSet presAssocID="{A4E712A5-9BDD-4EE2-A58E-0FDE0AEECF27}" presName="Name19" presStyleLbl="parChTrans1D4" presStyleIdx="1" presStyleCnt="9"/>
      <dgm:spPr/>
      <dgm:t>
        <a:bodyPr/>
        <a:lstStyle/>
        <a:p>
          <a:endParaRPr lang="zh-TW" altLang="en-US"/>
        </a:p>
      </dgm:t>
    </dgm:pt>
    <dgm:pt modelId="{0249E21C-04A7-4558-9AC3-B3FE309FCDBE}" type="pres">
      <dgm:prSet presAssocID="{2304E7A8-7206-4E69-B4CA-3F4F6FF1ACC1}" presName="Name21" presStyleCnt="0"/>
      <dgm:spPr/>
    </dgm:pt>
    <dgm:pt modelId="{F63C96F3-6E93-44DD-A6F9-C15EA2F78396}" type="pres">
      <dgm:prSet presAssocID="{2304E7A8-7206-4E69-B4CA-3F4F6FF1ACC1}" presName="level2Shape" presStyleLbl="node4" presStyleIdx="1" presStyleCnt="9" custScaleY="433292"/>
      <dgm:spPr/>
      <dgm:t>
        <a:bodyPr/>
        <a:lstStyle/>
        <a:p>
          <a:endParaRPr lang="zh-TW" altLang="en-US"/>
        </a:p>
      </dgm:t>
    </dgm:pt>
    <dgm:pt modelId="{D6D49910-1696-4BEA-B0B1-95DF9294ED03}" type="pres">
      <dgm:prSet presAssocID="{2304E7A8-7206-4E69-B4CA-3F4F6FF1ACC1}" presName="hierChild3" presStyleCnt="0"/>
      <dgm:spPr/>
    </dgm:pt>
    <dgm:pt modelId="{32233A9A-E29E-4AD8-B565-ABEC1F8941C5}" type="pres">
      <dgm:prSet presAssocID="{537A9D97-C795-4A4D-8A3A-4DEC31673DE7}" presName="Name19" presStyleLbl="parChTrans1D4" presStyleIdx="2" presStyleCnt="9"/>
      <dgm:spPr/>
      <dgm:t>
        <a:bodyPr/>
        <a:lstStyle/>
        <a:p>
          <a:endParaRPr lang="zh-TW" altLang="en-US"/>
        </a:p>
      </dgm:t>
    </dgm:pt>
    <dgm:pt modelId="{12BE7AA0-48B3-412C-B076-D1FE0BFE0FCC}" type="pres">
      <dgm:prSet presAssocID="{BD061F06-24E4-4D1B-A42B-8B66DE8CFCCB}" presName="Name21" presStyleCnt="0"/>
      <dgm:spPr/>
    </dgm:pt>
    <dgm:pt modelId="{D19790A2-4DD5-4B8D-BB69-791E6009CFBB}" type="pres">
      <dgm:prSet presAssocID="{BD061F06-24E4-4D1B-A42B-8B66DE8CFCCB}" presName="level2Shape" presStyleLbl="node4" presStyleIdx="2" presStyleCnt="9" custScaleY="423450"/>
      <dgm:spPr/>
      <dgm:t>
        <a:bodyPr/>
        <a:lstStyle/>
        <a:p>
          <a:endParaRPr lang="zh-TW" altLang="en-US"/>
        </a:p>
      </dgm:t>
    </dgm:pt>
    <dgm:pt modelId="{DEDA70DE-7F5F-4C9A-AE6D-6D2FFB321041}" type="pres">
      <dgm:prSet presAssocID="{BD061F06-24E4-4D1B-A42B-8B66DE8CFCCB}" presName="hierChild3" presStyleCnt="0"/>
      <dgm:spPr/>
    </dgm:pt>
    <dgm:pt modelId="{C97BD744-65F1-4345-94E7-43C146E06717}" type="pres">
      <dgm:prSet presAssocID="{CBB36B99-7056-47B1-8BAC-D9B62A59112F}" presName="Name19" presStyleLbl="parChTrans1D3" presStyleIdx="1" presStyleCnt="3"/>
      <dgm:spPr/>
      <dgm:t>
        <a:bodyPr/>
        <a:lstStyle/>
        <a:p>
          <a:endParaRPr lang="zh-TW" altLang="en-US"/>
        </a:p>
      </dgm:t>
    </dgm:pt>
    <dgm:pt modelId="{A8DB3C57-F80E-4569-A257-53FE8741D8F6}" type="pres">
      <dgm:prSet presAssocID="{956C2D60-C543-4DEB-AC3E-5F57F7236A3A}" presName="Name21" presStyleCnt="0"/>
      <dgm:spPr/>
    </dgm:pt>
    <dgm:pt modelId="{E36757D3-1EFE-4569-AE3F-3135930CF08D}" type="pres">
      <dgm:prSet presAssocID="{956C2D60-C543-4DEB-AC3E-5F57F7236A3A}" presName="level2Shape" presStyleLbl="node3" presStyleIdx="1" presStyleCnt="3" custScaleX="301950"/>
      <dgm:spPr/>
      <dgm:t>
        <a:bodyPr/>
        <a:lstStyle/>
        <a:p>
          <a:endParaRPr lang="zh-TW" altLang="en-US"/>
        </a:p>
      </dgm:t>
    </dgm:pt>
    <dgm:pt modelId="{B2D9471E-6813-428D-8A0D-84A94A07AB1C}" type="pres">
      <dgm:prSet presAssocID="{956C2D60-C543-4DEB-AC3E-5F57F7236A3A}" presName="hierChild3" presStyleCnt="0"/>
      <dgm:spPr/>
    </dgm:pt>
    <dgm:pt modelId="{487565B4-3D80-4572-B379-46BEA2739C27}" type="pres">
      <dgm:prSet presAssocID="{AA4808FA-2BFE-4C1A-B27F-765C5077C8DC}" presName="Name19" presStyleLbl="parChTrans1D4" presStyleIdx="3" presStyleCnt="9"/>
      <dgm:spPr/>
      <dgm:t>
        <a:bodyPr/>
        <a:lstStyle/>
        <a:p>
          <a:endParaRPr lang="zh-TW" altLang="en-US"/>
        </a:p>
      </dgm:t>
    </dgm:pt>
    <dgm:pt modelId="{87844B4F-69DF-48EE-8D81-92E52B19DBF0}" type="pres">
      <dgm:prSet presAssocID="{66B3B39C-D86B-448F-B62C-0FC3F83995F0}" presName="Name21" presStyleCnt="0"/>
      <dgm:spPr/>
    </dgm:pt>
    <dgm:pt modelId="{1B741071-8BFE-477D-B372-CF2B7E404A86}" type="pres">
      <dgm:prSet presAssocID="{66B3B39C-D86B-448F-B62C-0FC3F83995F0}" presName="level2Shape" presStyleLbl="node4" presStyleIdx="3" presStyleCnt="9" custScaleY="413609"/>
      <dgm:spPr/>
      <dgm:t>
        <a:bodyPr/>
        <a:lstStyle/>
        <a:p>
          <a:endParaRPr lang="zh-TW" altLang="en-US"/>
        </a:p>
      </dgm:t>
    </dgm:pt>
    <dgm:pt modelId="{E987E85D-43A7-4C68-9CA9-6DB2B9089126}" type="pres">
      <dgm:prSet presAssocID="{66B3B39C-D86B-448F-B62C-0FC3F83995F0}" presName="hierChild3" presStyleCnt="0"/>
      <dgm:spPr/>
    </dgm:pt>
    <dgm:pt modelId="{829FD38A-BDED-4046-AB57-AAF1B4038F84}" type="pres">
      <dgm:prSet presAssocID="{19D6C94A-A1CC-4FB2-97F3-424FA3746B7C}" presName="Name19" presStyleLbl="parChTrans1D4" presStyleIdx="4" presStyleCnt="9"/>
      <dgm:spPr/>
      <dgm:t>
        <a:bodyPr/>
        <a:lstStyle/>
        <a:p>
          <a:endParaRPr lang="zh-TW" altLang="en-US"/>
        </a:p>
      </dgm:t>
    </dgm:pt>
    <dgm:pt modelId="{F6288ACA-D7FA-4C79-9E58-8563FBCB64AE}" type="pres">
      <dgm:prSet presAssocID="{5E627C0F-C388-426D-8D27-983D34E74141}" presName="Name21" presStyleCnt="0"/>
      <dgm:spPr/>
    </dgm:pt>
    <dgm:pt modelId="{0F229364-F42B-45CF-BAFC-7894EDBE8D4E}" type="pres">
      <dgm:prSet presAssocID="{5E627C0F-C388-426D-8D27-983D34E74141}" presName="level2Shape" presStyleLbl="node4" presStyleIdx="4" presStyleCnt="9" custScaleY="405162"/>
      <dgm:spPr/>
      <dgm:t>
        <a:bodyPr/>
        <a:lstStyle/>
        <a:p>
          <a:endParaRPr lang="zh-TW" altLang="en-US"/>
        </a:p>
      </dgm:t>
    </dgm:pt>
    <dgm:pt modelId="{3784AD54-4422-489E-8DFB-225EA63C2E43}" type="pres">
      <dgm:prSet presAssocID="{5E627C0F-C388-426D-8D27-983D34E74141}" presName="hierChild3" presStyleCnt="0"/>
      <dgm:spPr/>
    </dgm:pt>
    <dgm:pt modelId="{D33FD6E5-0765-4E1F-AF84-D529FC9920B3}" type="pres">
      <dgm:prSet presAssocID="{2B629F73-531E-4F6A-8FD0-F2B323AD189A}" presName="Name19" presStyleLbl="parChTrans1D4" presStyleIdx="5" presStyleCnt="9"/>
      <dgm:spPr/>
      <dgm:t>
        <a:bodyPr/>
        <a:lstStyle/>
        <a:p>
          <a:endParaRPr lang="zh-TW" altLang="en-US"/>
        </a:p>
      </dgm:t>
    </dgm:pt>
    <dgm:pt modelId="{9C8683E6-1188-4028-8DD4-911CD959D390}" type="pres">
      <dgm:prSet presAssocID="{021FF74F-3CEC-456F-A00A-273F50E6435C}" presName="Name21" presStyleCnt="0"/>
      <dgm:spPr/>
    </dgm:pt>
    <dgm:pt modelId="{89B7E099-7BFD-4AAE-876A-09E7C6CBE158}" type="pres">
      <dgm:prSet presAssocID="{021FF74F-3CEC-456F-A00A-273F50E6435C}" presName="level2Shape" presStyleLbl="node4" presStyleIdx="5" presStyleCnt="9" custScaleY="405162"/>
      <dgm:spPr/>
      <dgm:t>
        <a:bodyPr/>
        <a:lstStyle/>
        <a:p>
          <a:endParaRPr lang="zh-TW" altLang="en-US"/>
        </a:p>
      </dgm:t>
    </dgm:pt>
    <dgm:pt modelId="{AFDB9CFD-9D0A-4003-A913-934569A1EED5}" type="pres">
      <dgm:prSet presAssocID="{021FF74F-3CEC-456F-A00A-273F50E6435C}" presName="hierChild3" presStyleCnt="0"/>
      <dgm:spPr/>
    </dgm:pt>
    <dgm:pt modelId="{829846B5-7E36-4C8A-95DC-2EF49217281B}" type="pres">
      <dgm:prSet presAssocID="{CB17CF91-3E2F-4312-A5C3-DE053EBB0AC8}" presName="Name19" presStyleLbl="parChTrans1D3" presStyleIdx="2" presStyleCnt="3"/>
      <dgm:spPr/>
      <dgm:t>
        <a:bodyPr/>
        <a:lstStyle/>
        <a:p>
          <a:endParaRPr lang="zh-TW" altLang="en-US"/>
        </a:p>
      </dgm:t>
    </dgm:pt>
    <dgm:pt modelId="{3F78D536-BDB9-4CDD-8854-8FF2ACC51243}" type="pres">
      <dgm:prSet presAssocID="{DA53CB5F-AF08-4D50-9BAB-2745DE625465}" presName="Name21" presStyleCnt="0"/>
      <dgm:spPr/>
    </dgm:pt>
    <dgm:pt modelId="{CB56B361-AA40-4F9D-9015-CFC2652EDB18}" type="pres">
      <dgm:prSet presAssocID="{DA53CB5F-AF08-4D50-9BAB-2745DE625465}" presName="level2Shape" presStyleLbl="node3" presStyleIdx="2" presStyleCnt="3" custScaleX="256055"/>
      <dgm:spPr/>
      <dgm:t>
        <a:bodyPr/>
        <a:lstStyle/>
        <a:p>
          <a:endParaRPr lang="zh-TW" altLang="en-US"/>
        </a:p>
      </dgm:t>
    </dgm:pt>
    <dgm:pt modelId="{9728102F-9BC3-4C4A-9DA5-4BA7B42FBA0C}" type="pres">
      <dgm:prSet presAssocID="{DA53CB5F-AF08-4D50-9BAB-2745DE625465}" presName="hierChild3" presStyleCnt="0"/>
      <dgm:spPr/>
    </dgm:pt>
    <dgm:pt modelId="{E8F20A11-7B6E-4EAB-8993-D58499378C35}" type="pres">
      <dgm:prSet presAssocID="{3836D9A0-7E25-44F9-A0E6-ACE6F706F2BF}" presName="Name19" presStyleLbl="parChTrans1D4" presStyleIdx="6" presStyleCnt="9"/>
      <dgm:spPr/>
      <dgm:t>
        <a:bodyPr/>
        <a:lstStyle/>
        <a:p>
          <a:endParaRPr lang="zh-TW" altLang="en-US"/>
        </a:p>
      </dgm:t>
    </dgm:pt>
    <dgm:pt modelId="{B24F3F9E-251B-487E-B0A8-D2F58D7543F4}" type="pres">
      <dgm:prSet presAssocID="{2081A71A-748D-4425-B39F-97F1D223611A}" presName="Name21" presStyleCnt="0"/>
      <dgm:spPr/>
    </dgm:pt>
    <dgm:pt modelId="{C816D1E7-8D19-495E-B49A-C329EB71ECAA}" type="pres">
      <dgm:prSet presAssocID="{2081A71A-748D-4425-B39F-97F1D223611A}" presName="level2Shape" presStyleLbl="node4" presStyleIdx="6" presStyleCnt="9" custScaleY="405162"/>
      <dgm:spPr/>
      <dgm:t>
        <a:bodyPr/>
        <a:lstStyle/>
        <a:p>
          <a:endParaRPr lang="zh-TW" altLang="en-US"/>
        </a:p>
      </dgm:t>
    </dgm:pt>
    <dgm:pt modelId="{EE1C52EA-0617-4B67-8F89-BD732EE9E7B3}" type="pres">
      <dgm:prSet presAssocID="{2081A71A-748D-4425-B39F-97F1D223611A}" presName="hierChild3" presStyleCnt="0"/>
      <dgm:spPr/>
    </dgm:pt>
    <dgm:pt modelId="{FCE7BB56-EB54-4DD6-B451-5341577DFC00}" type="pres">
      <dgm:prSet presAssocID="{1F640E76-381A-4AA3-84DD-192E4EF1DFCE}" presName="Name19" presStyleLbl="parChTrans1D4" presStyleIdx="7" presStyleCnt="9"/>
      <dgm:spPr/>
      <dgm:t>
        <a:bodyPr/>
        <a:lstStyle/>
        <a:p>
          <a:endParaRPr lang="zh-TW" altLang="en-US"/>
        </a:p>
      </dgm:t>
    </dgm:pt>
    <dgm:pt modelId="{D573FDED-62BC-453A-AF15-4561C37B6D81}" type="pres">
      <dgm:prSet presAssocID="{72E98388-09E1-4676-B5C7-8BD2547AB30F}" presName="Name21" presStyleCnt="0"/>
      <dgm:spPr/>
    </dgm:pt>
    <dgm:pt modelId="{4CAF57E9-912D-40DA-B2EE-DD445CF2C0D5}" type="pres">
      <dgm:prSet presAssocID="{72E98388-09E1-4676-B5C7-8BD2547AB30F}" presName="level2Shape" presStyleLbl="node4" presStyleIdx="7" presStyleCnt="9" custScaleY="395321"/>
      <dgm:spPr/>
      <dgm:t>
        <a:bodyPr/>
        <a:lstStyle/>
        <a:p>
          <a:endParaRPr lang="zh-TW" altLang="en-US"/>
        </a:p>
      </dgm:t>
    </dgm:pt>
    <dgm:pt modelId="{7257BD81-E13A-40B6-815F-82D2C8855FA3}" type="pres">
      <dgm:prSet presAssocID="{72E98388-09E1-4676-B5C7-8BD2547AB30F}" presName="hierChild3" presStyleCnt="0"/>
      <dgm:spPr/>
    </dgm:pt>
    <dgm:pt modelId="{D2C47189-8683-4A5B-8F46-7458BB86C4A8}" type="pres">
      <dgm:prSet presAssocID="{68D4FA53-526B-4D4B-9E4A-D7FA56091983}" presName="Name19" presStyleLbl="parChTrans1D4" presStyleIdx="8" presStyleCnt="9"/>
      <dgm:spPr/>
      <dgm:t>
        <a:bodyPr/>
        <a:lstStyle/>
        <a:p>
          <a:endParaRPr lang="zh-TW" altLang="en-US"/>
        </a:p>
      </dgm:t>
    </dgm:pt>
    <dgm:pt modelId="{54E9A484-A776-4F81-BD88-D0C508EB5467}" type="pres">
      <dgm:prSet presAssocID="{3E34A932-07B1-4D60-8D35-8440E5184D3E}" presName="Name21" presStyleCnt="0"/>
      <dgm:spPr/>
    </dgm:pt>
    <dgm:pt modelId="{73AAEE2A-F0A0-4848-9CF0-FBD080A67947}" type="pres">
      <dgm:prSet presAssocID="{3E34A932-07B1-4D60-8D35-8440E5184D3E}" presName="level2Shape" presStyleLbl="node4" presStyleIdx="8" presStyleCnt="9" custScaleY="415003"/>
      <dgm:spPr/>
      <dgm:t>
        <a:bodyPr/>
        <a:lstStyle/>
        <a:p>
          <a:endParaRPr lang="zh-TW" altLang="en-US"/>
        </a:p>
      </dgm:t>
    </dgm:pt>
    <dgm:pt modelId="{97E0C122-E7CD-46EB-8D03-E7B24478B942}" type="pres">
      <dgm:prSet presAssocID="{3E34A932-07B1-4D60-8D35-8440E5184D3E}" presName="hierChild3" presStyleCnt="0"/>
      <dgm:spPr/>
    </dgm:pt>
    <dgm:pt modelId="{62F40B87-18AF-4EC1-B00E-012EAF68C2EE}" type="pres">
      <dgm:prSet presAssocID="{84B5FF8C-E88C-4664-92C1-3B09E2F3783F}" presName="Name19" presStyleLbl="parChTrans1D2" presStyleIdx="2" presStyleCnt="3"/>
      <dgm:spPr/>
      <dgm:t>
        <a:bodyPr/>
        <a:lstStyle/>
        <a:p>
          <a:endParaRPr lang="zh-TW" altLang="en-US"/>
        </a:p>
      </dgm:t>
    </dgm:pt>
    <dgm:pt modelId="{8ADE8084-9EE0-4381-8F51-799A328BBC10}" type="pres">
      <dgm:prSet presAssocID="{CFC1D44A-9648-4244-9389-5B85275AB541}" presName="Name21" presStyleCnt="0"/>
      <dgm:spPr/>
    </dgm:pt>
    <dgm:pt modelId="{8D83AD4D-98E9-486F-BF08-96247A177540}" type="pres">
      <dgm:prSet presAssocID="{CFC1D44A-9648-4244-9389-5B85275AB541}" presName="level2Shape" presStyleLbl="node2" presStyleIdx="2" presStyleCnt="3" custScaleX="269776"/>
      <dgm:spPr/>
      <dgm:t>
        <a:bodyPr/>
        <a:lstStyle/>
        <a:p>
          <a:endParaRPr lang="zh-TW" altLang="en-US"/>
        </a:p>
      </dgm:t>
    </dgm:pt>
    <dgm:pt modelId="{233D3CD3-C36B-4DF9-B107-385A9544BF56}" type="pres">
      <dgm:prSet presAssocID="{CFC1D44A-9648-4244-9389-5B85275AB541}" presName="hierChild3" presStyleCnt="0"/>
      <dgm:spPr/>
    </dgm:pt>
    <dgm:pt modelId="{7E852FD3-14ED-4D46-8FEA-A794604F68C1}" type="pres">
      <dgm:prSet presAssocID="{B8944234-1388-451A-AD19-AF9F105694FF}" presName="bgShapesFlow" presStyleCnt="0"/>
      <dgm:spPr/>
    </dgm:pt>
  </dgm:ptLst>
  <dgm:cxnLst>
    <dgm:cxn modelId="{C70E2A82-FB89-4D92-B7F7-371691A3B134}" srcId="{ED0F9F64-3408-441E-9A82-013A5C3F1264}" destId="{BD061F06-24E4-4D1B-A42B-8B66DE8CFCCB}" srcOrd="2" destOrd="0" parTransId="{537A9D97-C795-4A4D-8A3A-4DEC31673DE7}" sibTransId="{1E4A30F0-4D55-4ED0-828E-97F3307DD50C}"/>
    <dgm:cxn modelId="{3D5D870E-DA37-4FD5-97C5-80569BAD3DE9}" type="presOf" srcId="{DA53CB5F-AF08-4D50-9BAB-2745DE625465}" destId="{CB56B361-AA40-4F9D-9015-CFC2652EDB18}" srcOrd="0" destOrd="0" presId="urn:microsoft.com/office/officeart/2005/8/layout/hierarchy6"/>
    <dgm:cxn modelId="{03BDFF08-15DE-4990-BD64-8CB8E1A77B32}" srcId="{D2D104B6-529D-48E8-8170-8CF093DC6C85}" destId="{7059E52C-EEDC-4A33-BEC6-8A9DC3565B05}" srcOrd="1" destOrd="0" parTransId="{6BA37F0C-D666-4A16-BAE7-D48B8D5953A5}" sibTransId="{F6C2C84E-77E0-4161-AA6A-31EB1E2C088E}"/>
    <dgm:cxn modelId="{15F68804-B0BA-4089-B037-B18BE07F1E94}" srcId="{ED0F9F64-3408-441E-9A82-013A5C3F1264}" destId="{2F7094B5-0830-4B9B-A4A7-1ADBE630CF78}" srcOrd="0" destOrd="0" parTransId="{F9406A72-C070-43E9-8DCB-C8D224473550}" sibTransId="{C4B848CC-BFD3-44F8-8F98-9A25FDB1AE6F}"/>
    <dgm:cxn modelId="{C55FFF53-2809-436F-B816-9E0A10B7980F}" srcId="{7059E52C-EEDC-4A33-BEC6-8A9DC3565B05}" destId="{956C2D60-C543-4DEB-AC3E-5F57F7236A3A}" srcOrd="1" destOrd="0" parTransId="{CBB36B99-7056-47B1-8BAC-D9B62A59112F}" sibTransId="{B640E2F6-586B-4A4C-9EC0-017ADD25026A}"/>
    <dgm:cxn modelId="{F25A2855-4F82-441A-BA19-1A36F9EA9769}" type="presOf" srcId="{CB17CF91-3E2F-4312-A5C3-DE053EBB0AC8}" destId="{829846B5-7E36-4C8A-95DC-2EF49217281B}" srcOrd="0" destOrd="0" presId="urn:microsoft.com/office/officeart/2005/8/layout/hierarchy6"/>
    <dgm:cxn modelId="{5DB486BA-4885-48D7-8D8E-A587D9078187}" srcId="{7059E52C-EEDC-4A33-BEC6-8A9DC3565B05}" destId="{DA53CB5F-AF08-4D50-9BAB-2745DE625465}" srcOrd="2" destOrd="0" parTransId="{CB17CF91-3E2F-4312-A5C3-DE053EBB0AC8}" sibTransId="{C3DD3FAD-0CE4-4DEB-8934-50649EBFBD1C}"/>
    <dgm:cxn modelId="{F83ED78A-D32D-468F-9813-166B67574A3A}" type="presOf" srcId="{7059E52C-EEDC-4A33-BEC6-8A9DC3565B05}" destId="{13BD50BA-32F7-4B4B-8043-7F322B89A211}" srcOrd="0" destOrd="0" presId="urn:microsoft.com/office/officeart/2005/8/layout/hierarchy6"/>
    <dgm:cxn modelId="{60ED3DA9-CAE6-4A63-878B-DBAE5739232C}" type="presOf" srcId="{3E34A932-07B1-4D60-8D35-8440E5184D3E}" destId="{73AAEE2A-F0A0-4848-9CF0-FBD080A67947}" srcOrd="0" destOrd="0" presId="urn:microsoft.com/office/officeart/2005/8/layout/hierarchy6"/>
    <dgm:cxn modelId="{C0F045A0-AC15-4C3A-B27A-D23EA1B52240}" type="presOf" srcId="{2304E7A8-7206-4E69-B4CA-3F4F6FF1ACC1}" destId="{F63C96F3-6E93-44DD-A6F9-C15EA2F78396}" srcOrd="0" destOrd="0" presId="urn:microsoft.com/office/officeart/2005/8/layout/hierarchy6"/>
    <dgm:cxn modelId="{CB1C66F6-AEC4-45F5-B3E5-66FF2F892365}" type="presOf" srcId="{84B5FF8C-E88C-4664-92C1-3B09E2F3783F}" destId="{62F40B87-18AF-4EC1-B00E-012EAF68C2EE}" srcOrd="0" destOrd="0" presId="urn:microsoft.com/office/officeart/2005/8/layout/hierarchy6"/>
    <dgm:cxn modelId="{6246B2C0-43DA-45DF-8D17-F7A808FBA572}" type="presOf" srcId="{BD061F06-24E4-4D1B-A42B-8B66DE8CFCCB}" destId="{D19790A2-4DD5-4B8D-BB69-791E6009CFBB}" srcOrd="0" destOrd="0" presId="urn:microsoft.com/office/officeart/2005/8/layout/hierarchy6"/>
    <dgm:cxn modelId="{9B83CA4F-8726-4535-A795-2F1EE85C67E9}" type="presOf" srcId="{474283A7-6C8B-4808-B6F8-6FAE41EEB0CA}" destId="{2D914B4C-9365-45FA-AAB4-B3B140FDF641}" srcOrd="0" destOrd="0" presId="urn:microsoft.com/office/officeart/2005/8/layout/hierarchy6"/>
    <dgm:cxn modelId="{9D92B355-66C7-4B52-890D-263F3AA135FB}" srcId="{956C2D60-C543-4DEB-AC3E-5F57F7236A3A}" destId="{66B3B39C-D86B-448F-B62C-0FC3F83995F0}" srcOrd="0" destOrd="0" parTransId="{AA4808FA-2BFE-4C1A-B27F-765C5077C8DC}" sibTransId="{D08DAF04-29EB-4A63-8C2E-D9B30FC421BB}"/>
    <dgm:cxn modelId="{7D642B2B-AB7A-4903-9872-BE88F7E1BCF8}" srcId="{D2D104B6-529D-48E8-8170-8CF093DC6C85}" destId="{EECF4658-647B-4816-AD0A-92CAA1031173}" srcOrd="0" destOrd="0" parTransId="{474283A7-6C8B-4808-B6F8-6FAE41EEB0CA}" sibTransId="{881DAFE7-75CE-439B-A031-01DE4C141F35}"/>
    <dgm:cxn modelId="{CE01DC8A-614A-4B79-BCA1-1C926B3A87B8}" srcId="{ED0F9F64-3408-441E-9A82-013A5C3F1264}" destId="{2304E7A8-7206-4E69-B4CA-3F4F6FF1ACC1}" srcOrd="1" destOrd="0" parTransId="{A4E712A5-9BDD-4EE2-A58E-0FDE0AEECF27}" sibTransId="{5DF7EBD8-E744-4D0C-A174-3886BC67D002}"/>
    <dgm:cxn modelId="{B074520C-3880-40BD-BAD0-02F2C08B988B}" type="presOf" srcId="{D2D104B6-529D-48E8-8170-8CF093DC6C85}" destId="{65A85A3A-7C57-4A06-92B7-145BC55C5DC9}" srcOrd="0" destOrd="0" presId="urn:microsoft.com/office/officeart/2005/8/layout/hierarchy6"/>
    <dgm:cxn modelId="{4B270E80-5FC6-46A3-A4E7-706526F6639C}" type="presOf" srcId="{EECF4658-647B-4816-AD0A-92CAA1031173}" destId="{D36F3714-990B-4FBF-8F20-A42AD293AE43}" srcOrd="0" destOrd="0" presId="urn:microsoft.com/office/officeart/2005/8/layout/hierarchy6"/>
    <dgm:cxn modelId="{14B05354-01D7-4788-8F53-7FE3234D9BED}" type="presOf" srcId="{6BA37F0C-D666-4A16-BAE7-D48B8D5953A5}" destId="{B0B43F00-DBF0-4640-B28A-490EFD7DEEBF}" srcOrd="0" destOrd="0" presId="urn:microsoft.com/office/officeart/2005/8/layout/hierarchy6"/>
    <dgm:cxn modelId="{EEEC5811-7ABC-4829-B93D-4C7C99F1B3CC}" srcId="{DA53CB5F-AF08-4D50-9BAB-2745DE625465}" destId="{3E34A932-07B1-4D60-8D35-8440E5184D3E}" srcOrd="2" destOrd="0" parTransId="{68D4FA53-526B-4D4B-9E4A-D7FA56091983}" sibTransId="{BCFDFA09-34C3-4572-9958-5B416675969F}"/>
    <dgm:cxn modelId="{E2F59367-8FAF-4D48-9D7A-429A7B680BB1}" srcId="{956C2D60-C543-4DEB-AC3E-5F57F7236A3A}" destId="{021FF74F-3CEC-456F-A00A-273F50E6435C}" srcOrd="2" destOrd="0" parTransId="{2B629F73-531E-4F6A-8FD0-F2B323AD189A}" sibTransId="{F26ED67C-0B1E-4C0F-B3E1-3F8F53C843B6}"/>
    <dgm:cxn modelId="{B59A947F-E4C7-4323-A026-B0EA3B1C8DA1}" type="presOf" srcId="{68D4FA53-526B-4D4B-9E4A-D7FA56091983}" destId="{D2C47189-8683-4A5B-8F46-7458BB86C4A8}" srcOrd="0" destOrd="0" presId="urn:microsoft.com/office/officeart/2005/8/layout/hierarchy6"/>
    <dgm:cxn modelId="{38F3549B-B9BA-4075-9231-EB21A6D84A1C}" srcId="{B8944234-1388-451A-AD19-AF9F105694FF}" destId="{D2D104B6-529D-48E8-8170-8CF093DC6C85}" srcOrd="0" destOrd="0" parTransId="{FE5D4FCE-F4AA-423B-94E0-6693FB5547A2}" sibTransId="{43B89F31-7421-491F-BEDB-51EB9D427B5C}"/>
    <dgm:cxn modelId="{8C93639F-64C0-42A3-9F05-B55A782CC056}" srcId="{956C2D60-C543-4DEB-AC3E-5F57F7236A3A}" destId="{5E627C0F-C388-426D-8D27-983D34E74141}" srcOrd="1" destOrd="0" parTransId="{19D6C94A-A1CC-4FB2-97F3-424FA3746B7C}" sibTransId="{87548480-9BB9-4491-9798-5DE05E14BD86}"/>
    <dgm:cxn modelId="{3718CEE6-CA37-4806-B35E-928DD1AEEE9E}" type="presOf" srcId="{537A9D97-C795-4A4D-8A3A-4DEC31673DE7}" destId="{32233A9A-E29E-4AD8-B565-ABEC1F8941C5}" srcOrd="0" destOrd="0" presId="urn:microsoft.com/office/officeart/2005/8/layout/hierarchy6"/>
    <dgm:cxn modelId="{A6DAE7B7-0FCC-46DD-994C-9A21F3AE1DA3}" type="presOf" srcId="{956C2D60-C543-4DEB-AC3E-5F57F7236A3A}" destId="{E36757D3-1EFE-4569-AE3F-3135930CF08D}" srcOrd="0" destOrd="0" presId="urn:microsoft.com/office/officeart/2005/8/layout/hierarchy6"/>
    <dgm:cxn modelId="{5C25E3C6-9BE2-46FD-9F73-C1C2CF823371}" type="presOf" srcId="{2B629F73-531E-4F6A-8FD0-F2B323AD189A}" destId="{D33FD6E5-0765-4E1F-AF84-D529FC9920B3}" srcOrd="0" destOrd="0" presId="urn:microsoft.com/office/officeart/2005/8/layout/hierarchy6"/>
    <dgm:cxn modelId="{F92E2D3F-AD00-4FFE-8FD5-5906B6E3A659}" srcId="{D2D104B6-529D-48E8-8170-8CF093DC6C85}" destId="{CFC1D44A-9648-4244-9389-5B85275AB541}" srcOrd="2" destOrd="0" parTransId="{84B5FF8C-E88C-4664-92C1-3B09E2F3783F}" sibTransId="{A3F34BC2-F2EF-4B3F-91AE-6BBBD02D32FC}"/>
    <dgm:cxn modelId="{76B6F151-685B-4043-B814-035AF5F1677D}" type="presOf" srcId="{ED0F9F64-3408-441E-9A82-013A5C3F1264}" destId="{12168326-8D4F-439C-9E6D-EF5512733AFC}" srcOrd="0" destOrd="0" presId="urn:microsoft.com/office/officeart/2005/8/layout/hierarchy6"/>
    <dgm:cxn modelId="{E115928C-ED51-4D11-B597-515847FFF5B4}" type="presOf" srcId="{021FF74F-3CEC-456F-A00A-273F50E6435C}" destId="{89B7E099-7BFD-4AAE-876A-09E7C6CBE158}" srcOrd="0" destOrd="0" presId="urn:microsoft.com/office/officeart/2005/8/layout/hierarchy6"/>
    <dgm:cxn modelId="{8AA7E071-7732-4B09-86A6-D9099EAE8221}" type="presOf" srcId="{5E627C0F-C388-426D-8D27-983D34E74141}" destId="{0F229364-F42B-45CF-BAFC-7894EDBE8D4E}" srcOrd="0" destOrd="0" presId="urn:microsoft.com/office/officeart/2005/8/layout/hierarchy6"/>
    <dgm:cxn modelId="{2DBF6B14-DA72-4A45-AFD3-0117AAE40D89}" type="presOf" srcId="{CFC1D44A-9648-4244-9389-5B85275AB541}" destId="{8D83AD4D-98E9-486F-BF08-96247A177540}" srcOrd="0" destOrd="0" presId="urn:microsoft.com/office/officeart/2005/8/layout/hierarchy6"/>
    <dgm:cxn modelId="{941AE19D-5F91-46E2-9CA6-73CDDD0DE5A5}" type="presOf" srcId="{1F640E76-381A-4AA3-84DD-192E4EF1DFCE}" destId="{FCE7BB56-EB54-4DD6-B451-5341577DFC00}" srcOrd="0" destOrd="0" presId="urn:microsoft.com/office/officeart/2005/8/layout/hierarchy6"/>
    <dgm:cxn modelId="{F9EE71FD-2ADF-4B3F-84FF-5F8CB35AD49B}" type="presOf" srcId="{66B3B39C-D86B-448F-B62C-0FC3F83995F0}" destId="{1B741071-8BFE-477D-B372-CF2B7E404A86}" srcOrd="0" destOrd="0" presId="urn:microsoft.com/office/officeart/2005/8/layout/hierarchy6"/>
    <dgm:cxn modelId="{4CBF5FE3-513B-454C-BD4F-9592CC91FA2B}" srcId="{7059E52C-EEDC-4A33-BEC6-8A9DC3565B05}" destId="{ED0F9F64-3408-441E-9A82-013A5C3F1264}" srcOrd="0" destOrd="0" parTransId="{712FC245-9325-45D4-AAF5-A5FD4B0757D5}" sibTransId="{FCDFF491-4659-4251-A3C6-77AD8CDDA943}"/>
    <dgm:cxn modelId="{D6D614DB-A627-4683-870B-958826B210BE}" type="presOf" srcId="{2081A71A-748D-4425-B39F-97F1D223611A}" destId="{C816D1E7-8D19-495E-B49A-C329EB71ECAA}" srcOrd="0" destOrd="0" presId="urn:microsoft.com/office/officeart/2005/8/layout/hierarchy6"/>
    <dgm:cxn modelId="{C4EBAA88-A21D-4EEF-8A8A-11F261958446}" type="presOf" srcId="{B8944234-1388-451A-AD19-AF9F105694FF}" destId="{27D5489B-620B-4EEE-AC33-9185F030EFB8}" srcOrd="0" destOrd="0" presId="urn:microsoft.com/office/officeart/2005/8/layout/hierarchy6"/>
    <dgm:cxn modelId="{668087D2-A785-4F64-B5C9-A05C6B42FB89}" type="presOf" srcId="{19D6C94A-A1CC-4FB2-97F3-424FA3746B7C}" destId="{829FD38A-BDED-4046-AB57-AAF1B4038F84}" srcOrd="0" destOrd="0" presId="urn:microsoft.com/office/officeart/2005/8/layout/hierarchy6"/>
    <dgm:cxn modelId="{65A348AC-D353-4BAC-B77A-A4DA87497E08}" type="presOf" srcId="{A4E712A5-9BDD-4EE2-A58E-0FDE0AEECF27}" destId="{F3B8F7F4-9896-46B3-B1D7-F4DB32A80E8D}" srcOrd="0" destOrd="0" presId="urn:microsoft.com/office/officeart/2005/8/layout/hierarchy6"/>
    <dgm:cxn modelId="{9BE6A422-0247-40B7-826C-7ECF57680143}" type="presOf" srcId="{72E98388-09E1-4676-B5C7-8BD2547AB30F}" destId="{4CAF57E9-912D-40DA-B2EE-DD445CF2C0D5}" srcOrd="0" destOrd="0" presId="urn:microsoft.com/office/officeart/2005/8/layout/hierarchy6"/>
    <dgm:cxn modelId="{89FE0C60-0B3B-49A7-98EE-7AA1E0CD8F00}" type="presOf" srcId="{CBB36B99-7056-47B1-8BAC-D9B62A59112F}" destId="{C97BD744-65F1-4345-94E7-43C146E06717}" srcOrd="0" destOrd="0" presId="urn:microsoft.com/office/officeart/2005/8/layout/hierarchy6"/>
    <dgm:cxn modelId="{2766CE08-51BD-4B4E-AC36-7E61245E3F93}" type="presOf" srcId="{F9406A72-C070-43E9-8DCB-C8D224473550}" destId="{EF733BE4-3ED5-4BD1-A878-E4016E637626}" srcOrd="0" destOrd="0" presId="urn:microsoft.com/office/officeart/2005/8/layout/hierarchy6"/>
    <dgm:cxn modelId="{8A60F9EC-A112-4EDB-BB5B-A88A7FA27D64}" srcId="{DA53CB5F-AF08-4D50-9BAB-2745DE625465}" destId="{2081A71A-748D-4425-B39F-97F1D223611A}" srcOrd="0" destOrd="0" parTransId="{3836D9A0-7E25-44F9-A0E6-ACE6F706F2BF}" sibTransId="{87716801-9696-449C-8851-18D39A005377}"/>
    <dgm:cxn modelId="{25AA1A12-DEBA-4288-A69B-9FD0E98DA297}" srcId="{DA53CB5F-AF08-4D50-9BAB-2745DE625465}" destId="{72E98388-09E1-4676-B5C7-8BD2547AB30F}" srcOrd="1" destOrd="0" parTransId="{1F640E76-381A-4AA3-84DD-192E4EF1DFCE}" sibTransId="{22EA4F01-C6D4-45E0-8B88-6137B65A8609}"/>
    <dgm:cxn modelId="{03E2C4DE-82D1-4471-9490-10D361C60608}" type="presOf" srcId="{3836D9A0-7E25-44F9-A0E6-ACE6F706F2BF}" destId="{E8F20A11-7B6E-4EAB-8993-D58499378C35}" srcOrd="0" destOrd="0" presId="urn:microsoft.com/office/officeart/2005/8/layout/hierarchy6"/>
    <dgm:cxn modelId="{56207A0A-A230-4345-AD8D-637AFA1C5356}" type="presOf" srcId="{712FC245-9325-45D4-AAF5-A5FD4B0757D5}" destId="{42C2886C-2D89-48EA-BA85-9940BAADA456}" srcOrd="0" destOrd="0" presId="urn:microsoft.com/office/officeart/2005/8/layout/hierarchy6"/>
    <dgm:cxn modelId="{27D540D5-CB81-4EAA-BC4C-5FF7C3AF1305}" type="presOf" srcId="{2F7094B5-0830-4B9B-A4A7-1ADBE630CF78}" destId="{642D299F-3A05-46B8-85B4-3BBCE07DBD9B}" srcOrd="0" destOrd="0" presId="urn:microsoft.com/office/officeart/2005/8/layout/hierarchy6"/>
    <dgm:cxn modelId="{5A8048A0-4302-4C1B-9C51-91AB1C53A1C1}" type="presOf" srcId="{AA4808FA-2BFE-4C1A-B27F-765C5077C8DC}" destId="{487565B4-3D80-4572-B379-46BEA2739C27}" srcOrd="0" destOrd="0" presId="urn:microsoft.com/office/officeart/2005/8/layout/hierarchy6"/>
    <dgm:cxn modelId="{631BB32D-5A7B-4B16-AE27-890CDE819D98}" type="presParOf" srcId="{27D5489B-620B-4EEE-AC33-9185F030EFB8}" destId="{C2B48982-290E-44EB-AFE8-FB5F9620C6EE}" srcOrd="0" destOrd="0" presId="urn:microsoft.com/office/officeart/2005/8/layout/hierarchy6"/>
    <dgm:cxn modelId="{B97143B3-FE2B-4911-8CBF-3411B9F0C718}" type="presParOf" srcId="{C2B48982-290E-44EB-AFE8-FB5F9620C6EE}" destId="{2A48C409-AE51-4908-AAB8-B2CAE09DEDDF}" srcOrd="0" destOrd="0" presId="urn:microsoft.com/office/officeart/2005/8/layout/hierarchy6"/>
    <dgm:cxn modelId="{353774C4-1EDE-4532-A5BD-A60434148EFE}" type="presParOf" srcId="{2A48C409-AE51-4908-AAB8-B2CAE09DEDDF}" destId="{3B34B712-80F7-465D-8BE4-6C51E0257DEA}" srcOrd="0" destOrd="0" presId="urn:microsoft.com/office/officeart/2005/8/layout/hierarchy6"/>
    <dgm:cxn modelId="{A950C901-0E80-42F4-879A-84BC657EC2C1}" type="presParOf" srcId="{3B34B712-80F7-465D-8BE4-6C51E0257DEA}" destId="{65A85A3A-7C57-4A06-92B7-145BC55C5DC9}" srcOrd="0" destOrd="0" presId="urn:microsoft.com/office/officeart/2005/8/layout/hierarchy6"/>
    <dgm:cxn modelId="{5E656CB3-4E7D-4F24-A8B7-78E79B6DB2ED}" type="presParOf" srcId="{3B34B712-80F7-465D-8BE4-6C51E0257DEA}" destId="{6F893409-4E9B-4DF0-B742-280D48EE5626}" srcOrd="1" destOrd="0" presId="urn:microsoft.com/office/officeart/2005/8/layout/hierarchy6"/>
    <dgm:cxn modelId="{66A9F2D4-38C9-4760-BCF9-379277F7A673}" type="presParOf" srcId="{6F893409-4E9B-4DF0-B742-280D48EE5626}" destId="{2D914B4C-9365-45FA-AAB4-B3B140FDF641}" srcOrd="0" destOrd="0" presId="urn:microsoft.com/office/officeart/2005/8/layout/hierarchy6"/>
    <dgm:cxn modelId="{ADCB0F99-ECD9-423A-946B-F62148F2EBF2}" type="presParOf" srcId="{6F893409-4E9B-4DF0-B742-280D48EE5626}" destId="{A0E441ED-8000-4C00-BB9E-CDF83B89082E}" srcOrd="1" destOrd="0" presId="urn:microsoft.com/office/officeart/2005/8/layout/hierarchy6"/>
    <dgm:cxn modelId="{41CD0C11-735E-4449-B35C-FC5CC4DCC0AD}" type="presParOf" srcId="{A0E441ED-8000-4C00-BB9E-CDF83B89082E}" destId="{D36F3714-990B-4FBF-8F20-A42AD293AE43}" srcOrd="0" destOrd="0" presId="urn:microsoft.com/office/officeart/2005/8/layout/hierarchy6"/>
    <dgm:cxn modelId="{2DB43BEA-47BC-4B15-A29C-AC90D1EEF7E9}" type="presParOf" srcId="{A0E441ED-8000-4C00-BB9E-CDF83B89082E}" destId="{8DA1744E-E6CF-485F-AC53-EB67C80BDF13}" srcOrd="1" destOrd="0" presId="urn:microsoft.com/office/officeart/2005/8/layout/hierarchy6"/>
    <dgm:cxn modelId="{6EAC8BF3-0207-47D0-99AD-1A000D5865AC}" type="presParOf" srcId="{6F893409-4E9B-4DF0-B742-280D48EE5626}" destId="{B0B43F00-DBF0-4640-B28A-490EFD7DEEBF}" srcOrd="2" destOrd="0" presId="urn:microsoft.com/office/officeart/2005/8/layout/hierarchy6"/>
    <dgm:cxn modelId="{BC207143-5F0A-494F-BE22-E66F2659E61C}" type="presParOf" srcId="{6F893409-4E9B-4DF0-B742-280D48EE5626}" destId="{4E7C8774-6E3D-4670-ACA9-DF6D93E635D6}" srcOrd="3" destOrd="0" presId="urn:microsoft.com/office/officeart/2005/8/layout/hierarchy6"/>
    <dgm:cxn modelId="{4E1D1441-9F92-49B9-99B3-83ECF531DBAA}" type="presParOf" srcId="{4E7C8774-6E3D-4670-ACA9-DF6D93E635D6}" destId="{13BD50BA-32F7-4B4B-8043-7F322B89A211}" srcOrd="0" destOrd="0" presId="urn:microsoft.com/office/officeart/2005/8/layout/hierarchy6"/>
    <dgm:cxn modelId="{11E52670-0AF2-4AE8-99B8-D7BBC5CBD2EB}" type="presParOf" srcId="{4E7C8774-6E3D-4670-ACA9-DF6D93E635D6}" destId="{A7C9901E-B380-4B45-BF80-76D20C49528B}" srcOrd="1" destOrd="0" presId="urn:microsoft.com/office/officeart/2005/8/layout/hierarchy6"/>
    <dgm:cxn modelId="{900BC2CE-73C2-494A-8BAC-09CCC653E7A0}" type="presParOf" srcId="{A7C9901E-B380-4B45-BF80-76D20C49528B}" destId="{42C2886C-2D89-48EA-BA85-9940BAADA456}" srcOrd="0" destOrd="0" presId="urn:microsoft.com/office/officeart/2005/8/layout/hierarchy6"/>
    <dgm:cxn modelId="{869470A6-217D-4ABD-A6FD-694C4B8B7E71}" type="presParOf" srcId="{A7C9901E-B380-4B45-BF80-76D20C49528B}" destId="{F5059248-B3C1-4082-B688-5A16EF4BF622}" srcOrd="1" destOrd="0" presId="urn:microsoft.com/office/officeart/2005/8/layout/hierarchy6"/>
    <dgm:cxn modelId="{761275D4-D268-4375-8893-61ABAB2EEA9D}" type="presParOf" srcId="{F5059248-B3C1-4082-B688-5A16EF4BF622}" destId="{12168326-8D4F-439C-9E6D-EF5512733AFC}" srcOrd="0" destOrd="0" presId="urn:microsoft.com/office/officeart/2005/8/layout/hierarchy6"/>
    <dgm:cxn modelId="{A10A0CC4-BE1B-4182-9147-4B59BCC06A01}" type="presParOf" srcId="{F5059248-B3C1-4082-B688-5A16EF4BF622}" destId="{03D3A372-EAB2-41E4-800D-74ADEEAD21CC}" srcOrd="1" destOrd="0" presId="urn:microsoft.com/office/officeart/2005/8/layout/hierarchy6"/>
    <dgm:cxn modelId="{503BD9FD-43B4-4439-9412-01618973C33A}" type="presParOf" srcId="{03D3A372-EAB2-41E4-800D-74ADEEAD21CC}" destId="{EF733BE4-3ED5-4BD1-A878-E4016E637626}" srcOrd="0" destOrd="0" presId="urn:microsoft.com/office/officeart/2005/8/layout/hierarchy6"/>
    <dgm:cxn modelId="{FB8799B0-EF11-40C7-B2E0-263BF14BA779}" type="presParOf" srcId="{03D3A372-EAB2-41E4-800D-74ADEEAD21CC}" destId="{0CFB6999-B799-48DF-A153-9C2989153110}" srcOrd="1" destOrd="0" presId="urn:microsoft.com/office/officeart/2005/8/layout/hierarchy6"/>
    <dgm:cxn modelId="{D07D5BE9-C753-4CE6-8E63-8072776D849A}" type="presParOf" srcId="{0CFB6999-B799-48DF-A153-9C2989153110}" destId="{642D299F-3A05-46B8-85B4-3BBCE07DBD9B}" srcOrd="0" destOrd="0" presId="urn:microsoft.com/office/officeart/2005/8/layout/hierarchy6"/>
    <dgm:cxn modelId="{92F124D3-B520-4124-B93C-F5498F127820}" type="presParOf" srcId="{0CFB6999-B799-48DF-A153-9C2989153110}" destId="{6EB8538A-6153-4F61-A097-70FD2F95ECF7}" srcOrd="1" destOrd="0" presId="urn:microsoft.com/office/officeart/2005/8/layout/hierarchy6"/>
    <dgm:cxn modelId="{10FD8060-3AAF-4E09-874F-2C3C774C1387}" type="presParOf" srcId="{03D3A372-EAB2-41E4-800D-74ADEEAD21CC}" destId="{F3B8F7F4-9896-46B3-B1D7-F4DB32A80E8D}" srcOrd="2" destOrd="0" presId="urn:microsoft.com/office/officeart/2005/8/layout/hierarchy6"/>
    <dgm:cxn modelId="{BC703C7C-422F-4873-9112-DBEC3911C249}" type="presParOf" srcId="{03D3A372-EAB2-41E4-800D-74ADEEAD21CC}" destId="{0249E21C-04A7-4558-9AC3-B3FE309FCDBE}" srcOrd="3" destOrd="0" presId="urn:microsoft.com/office/officeart/2005/8/layout/hierarchy6"/>
    <dgm:cxn modelId="{532993B7-BCA7-4302-9A50-B2D8CF2184BA}" type="presParOf" srcId="{0249E21C-04A7-4558-9AC3-B3FE309FCDBE}" destId="{F63C96F3-6E93-44DD-A6F9-C15EA2F78396}" srcOrd="0" destOrd="0" presId="urn:microsoft.com/office/officeart/2005/8/layout/hierarchy6"/>
    <dgm:cxn modelId="{636356D0-7C21-4E58-B5D9-69B54FB7555C}" type="presParOf" srcId="{0249E21C-04A7-4558-9AC3-B3FE309FCDBE}" destId="{D6D49910-1696-4BEA-B0B1-95DF9294ED03}" srcOrd="1" destOrd="0" presId="urn:microsoft.com/office/officeart/2005/8/layout/hierarchy6"/>
    <dgm:cxn modelId="{43B1EB5E-0D08-4665-8CAD-A6D9902231DD}" type="presParOf" srcId="{03D3A372-EAB2-41E4-800D-74ADEEAD21CC}" destId="{32233A9A-E29E-4AD8-B565-ABEC1F8941C5}" srcOrd="4" destOrd="0" presId="urn:microsoft.com/office/officeart/2005/8/layout/hierarchy6"/>
    <dgm:cxn modelId="{B044465A-1888-453E-9A94-1015A5A4B324}" type="presParOf" srcId="{03D3A372-EAB2-41E4-800D-74ADEEAD21CC}" destId="{12BE7AA0-48B3-412C-B076-D1FE0BFE0FCC}" srcOrd="5" destOrd="0" presId="urn:microsoft.com/office/officeart/2005/8/layout/hierarchy6"/>
    <dgm:cxn modelId="{CD4CE31A-2305-428F-83A1-88EA9BC1ECD7}" type="presParOf" srcId="{12BE7AA0-48B3-412C-B076-D1FE0BFE0FCC}" destId="{D19790A2-4DD5-4B8D-BB69-791E6009CFBB}" srcOrd="0" destOrd="0" presId="urn:microsoft.com/office/officeart/2005/8/layout/hierarchy6"/>
    <dgm:cxn modelId="{7A4B209D-700A-43D7-9B63-33B82D8B98B2}" type="presParOf" srcId="{12BE7AA0-48B3-412C-B076-D1FE0BFE0FCC}" destId="{DEDA70DE-7F5F-4C9A-AE6D-6D2FFB321041}" srcOrd="1" destOrd="0" presId="urn:microsoft.com/office/officeart/2005/8/layout/hierarchy6"/>
    <dgm:cxn modelId="{A67EE98F-D1CF-42DC-A205-9FFD1A166F99}" type="presParOf" srcId="{A7C9901E-B380-4B45-BF80-76D20C49528B}" destId="{C97BD744-65F1-4345-94E7-43C146E06717}" srcOrd="2" destOrd="0" presId="urn:microsoft.com/office/officeart/2005/8/layout/hierarchy6"/>
    <dgm:cxn modelId="{B9CD6C78-E29F-435D-B08D-AFCF11AF1623}" type="presParOf" srcId="{A7C9901E-B380-4B45-BF80-76D20C49528B}" destId="{A8DB3C57-F80E-4569-A257-53FE8741D8F6}" srcOrd="3" destOrd="0" presId="urn:microsoft.com/office/officeart/2005/8/layout/hierarchy6"/>
    <dgm:cxn modelId="{F23C858D-07B1-4688-90AF-83118C65F7BA}" type="presParOf" srcId="{A8DB3C57-F80E-4569-A257-53FE8741D8F6}" destId="{E36757D3-1EFE-4569-AE3F-3135930CF08D}" srcOrd="0" destOrd="0" presId="urn:microsoft.com/office/officeart/2005/8/layout/hierarchy6"/>
    <dgm:cxn modelId="{9CFF9543-5485-4DFD-92F6-469CA667A481}" type="presParOf" srcId="{A8DB3C57-F80E-4569-A257-53FE8741D8F6}" destId="{B2D9471E-6813-428D-8A0D-84A94A07AB1C}" srcOrd="1" destOrd="0" presId="urn:microsoft.com/office/officeart/2005/8/layout/hierarchy6"/>
    <dgm:cxn modelId="{01563601-7B2C-4257-BF63-EE3394A42810}" type="presParOf" srcId="{B2D9471E-6813-428D-8A0D-84A94A07AB1C}" destId="{487565B4-3D80-4572-B379-46BEA2739C27}" srcOrd="0" destOrd="0" presId="urn:microsoft.com/office/officeart/2005/8/layout/hierarchy6"/>
    <dgm:cxn modelId="{A2965EEC-A5A0-42C4-8054-F3B265BBB2A3}" type="presParOf" srcId="{B2D9471E-6813-428D-8A0D-84A94A07AB1C}" destId="{87844B4F-69DF-48EE-8D81-92E52B19DBF0}" srcOrd="1" destOrd="0" presId="urn:microsoft.com/office/officeart/2005/8/layout/hierarchy6"/>
    <dgm:cxn modelId="{B3E1FEC7-20CD-406F-9C8C-9D4A6E917F4A}" type="presParOf" srcId="{87844B4F-69DF-48EE-8D81-92E52B19DBF0}" destId="{1B741071-8BFE-477D-B372-CF2B7E404A86}" srcOrd="0" destOrd="0" presId="urn:microsoft.com/office/officeart/2005/8/layout/hierarchy6"/>
    <dgm:cxn modelId="{E1B8F732-FAF9-40E4-9AE8-E437AA75EBFE}" type="presParOf" srcId="{87844B4F-69DF-48EE-8D81-92E52B19DBF0}" destId="{E987E85D-43A7-4C68-9CA9-6DB2B9089126}" srcOrd="1" destOrd="0" presId="urn:microsoft.com/office/officeart/2005/8/layout/hierarchy6"/>
    <dgm:cxn modelId="{B0FD6F1C-70E5-446F-A73C-69A6B15F7BF9}" type="presParOf" srcId="{B2D9471E-6813-428D-8A0D-84A94A07AB1C}" destId="{829FD38A-BDED-4046-AB57-AAF1B4038F84}" srcOrd="2" destOrd="0" presId="urn:microsoft.com/office/officeart/2005/8/layout/hierarchy6"/>
    <dgm:cxn modelId="{802ED029-32A2-4ACD-A10A-9E92C2410E88}" type="presParOf" srcId="{B2D9471E-6813-428D-8A0D-84A94A07AB1C}" destId="{F6288ACA-D7FA-4C79-9E58-8563FBCB64AE}" srcOrd="3" destOrd="0" presId="urn:microsoft.com/office/officeart/2005/8/layout/hierarchy6"/>
    <dgm:cxn modelId="{CD925CDE-78BF-4D70-8B89-80010BBAFC7D}" type="presParOf" srcId="{F6288ACA-D7FA-4C79-9E58-8563FBCB64AE}" destId="{0F229364-F42B-45CF-BAFC-7894EDBE8D4E}" srcOrd="0" destOrd="0" presId="urn:microsoft.com/office/officeart/2005/8/layout/hierarchy6"/>
    <dgm:cxn modelId="{540608BF-8CB8-4C67-B308-5C62FA9AA578}" type="presParOf" srcId="{F6288ACA-D7FA-4C79-9E58-8563FBCB64AE}" destId="{3784AD54-4422-489E-8DFB-225EA63C2E43}" srcOrd="1" destOrd="0" presId="urn:microsoft.com/office/officeart/2005/8/layout/hierarchy6"/>
    <dgm:cxn modelId="{197FB612-F9E4-4628-A461-2960241EF493}" type="presParOf" srcId="{B2D9471E-6813-428D-8A0D-84A94A07AB1C}" destId="{D33FD6E5-0765-4E1F-AF84-D529FC9920B3}" srcOrd="4" destOrd="0" presId="urn:microsoft.com/office/officeart/2005/8/layout/hierarchy6"/>
    <dgm:cxn modelId="{87742D5D-3F58-45D8-87DA-F308979F8454}" type="presParOf" srcId="{B2D9471E-6813-428D-8A0D-84A94A07AB1C}" destId="{9C8683E6-1188-4028-8DD4-911CD959D390}" srcOrd="5" destOrd="0" presId="urn:microsoft.com/office/officeart/2005/8/layout/hierarchy6"/>
    <dgm:cxn modelId="{C9AA3920-0596-4A6B-A2FD-AECBE83A290F}" type="presParOf" srcId="{9C8683E6-1188-4028-8DD4-911CD959D390}" destId="{89B7E099-7BFD-4AAE-876A-09E7C6CBE158}" srcOrd="0" destOrd="0" presId="urn:microsoft.com/office/officeart/2005/8/layout/hierarchy6"/>
    <dgm:cxn modelId="{30D6589D-29F9-4D81-B614-B62444C4202A}" type="presParOf" srcId="{9C8683E6-1188-4028-8DD4-911CD959D390}" destId="{AFDB9CFD-9D0A-4003-A913-934569A1EED5}" srcOrd="1" destOrd="0" presId="urn:microsoft.com/office/officeart/2005/8/layout/hierarchy6"/>
    <dgm:cxn modelId="{F111C330-E158-4A44-AD0E-E613F705AC8F}" type="presParOf" srcId="{A7C9901E-B380-4B45-BF80-76D20C49528B}" destId="{829846B5-7E36-4C8A-95DC-2EF49217281B}" srcOrd="4" destOrd="0" presId="urn:microsoft.com/office/officeart/2005/8/layout/hierarchy6"/>
    <dgm:cxn modelId="{7CBD5ECC-AB4E-4DC7-ACC3-9E982BE5A0EE}" type="presParOf" srcId="{A7C9901E-B380-4B45-BF80-76D20C49528B}" destId="{3F78D536-BDB9-4CDD-8854-8FF2ACC51243}" srcOrd="5" destOrd="0" presId="urn:microsoft.com/office/officeart/2005/8/layout/hierarchy6"/>
    <dgm:cxn modelId="{5C866BD7-20D2-4475-AEEE-32AC070D22C2}" type="presParOf" srcId="{3F78D536-BDB9-4CDD-8854-8FF2ACC51243}" destId="{CB56B361-AA40-4F9D-9015-CFC2652EDB18}" srcOrd="0" destOrd="0" presId="urn:microsoft.com/office/officeart/2005/8/layout/hierarchy6"/>
    <dgm:cxn modelId="{9BA60D32-0409-4D8B-A780-C3476A5FCCF1}" type="presParOf" srcId="{3F78D536-BDB9-4CDD-8854-8FF2ACC51243}" destId="{9728102F-9BC3-4C4A-9DA5-4BA7B42FBA0C}" srcOrd="1" destOrd="0" presId="urn:microsoft.com/office/officeart/2005/8/layout/hierarchy6"/>
    <dgm:cxn modelId="{8868D2FD-F387-4FED-9F68-E36D8825EA17}" type="presParOf" srcId="{9728102F-9BC3-4C4A-9DA5-4BA7B42FBA0C}" destId="{E8F20A11-7B6E-4EAB-8993-D58499378C35}" srcOrd="0" destOrd="0" presId="urn:microsoft.com/office/officeart/2005/8/layout/hierarchy6"/>
    <dgm:cxn modelId="{04A31E2E-6DB6-47BC-BD0B-3655745414AE}" type="presParOf" srcId="{9728102F-9BC3-4C4A-9DA5-4BA7B42FBA0C}" destId="{B24F3F9E-251B-487E-B0A8-D2F58D7543F4}" srcOrd="1" destOrd="0" presId="urn:microsoft.com/office/officeart/2005/8/layout/hierarchy6"/>
    <dgm:cxn modelId="{C696D615-C754-4550-A10A-C2819913C311}" type="presParOf" srcId="{B24F3F9E-251B-487E-B0A8-D2F58D7543F4}" destId="{C816D1E7-8D19-495E-B49A-C329EB71ECAA}" srcOrd="0" destOrd="0" presId="urn:microsoft.com/office/officeart/2005/8/layout/hierarchy6"/>
    <dgm:cxn modelId="{BB91062F-FE7C-48A2-8C87-56D828AC2CAD}" type="presParOf" srcId="{B24F3F9E-251B-487E-B0A8-D2F58D7543F4}" destId="{EE1C52EA-0617-4B67-8F89-BD732EE9E7B3}" srcOrd="1" destOrd="0" presId="urn:microsoft.com/office/officeart/2005/8/layout/hierarchy6"/>
    <dgm:cxn modelId="{A1858AFB-E9A7-48F7-8EF7-B4A1CE378917}" type="presParOf" srcId="{9728102F-9BC3-4C4A-9DA5-4BA7B42FBA0C}" destId="{FCE7BB56-EB54-4DD6-B451-5341577DFC00}" srcOrd="2" destOrd="0" presId="urn:microsoft.com/office/officeart/2005/8/layout/hierarchy6"/>
    <dgm:cxn modelId="{F63A9E81-0DF7-4332-9D2A-8C71A4199615}" type="presParOf" srcId="{9728102F-9BC3-4C4A-9DA5-4BA7B42FBA0C}" destId="{D573FDED-62BC-453A-AF15-4561C37B6D81}" srcOrd="3" destOrd="0" presId="urn:microsoft.com/office/officeart/2005/8/layout/hierarchy6"/>
    <dgm:cxn modelId="{BAC387D7-2DC4-480D-9557-6D42423AD63E}" type="presParOf" srcId="{D573FDED-62BC-453A-AF15-4561C37B6D81}" destId="{4CAF57E9-912D-40DA-B2EE-DD445CF2C0D5}" srcOrd="0" destOrd="0" presId="urn:microsoft.com/office/officeart/2005/8/layout/hierarchy6"/>
    <dgm:cxn modelId="{FD258F0D-FBE6-4C77-91EA-2273E6295C34}" type="presParOf" srcId="{D573FDED-62BC-453A-AF15-4561C37B6D81}" destId="{7257BD81-E13A-40B6-815F-82D2C8855FA3}" srcOrd="1" destOrd="0" presId="urn:microsoft.com/office/officeart/2005/8/layout/hierarchy6"/>
    <dgm:cxn modelId="{6F5154AF-E1B8-4C0F-9D01-86D46812CAAC}" type="presParOf" srcId="{9728102F-9BC3-4C4A-9DA5-4BA7B42FBA0C}" destId="{D2C47189-8683-4A5B-8F46-7458BB86C4A8}" srcOrd="4" destOrd="0" presId="urn:microsoft.com/office/officeart/2005/8/layout/hierarchy6"/>
    <dgm:cxn modelId="{7EC5E3C9-58C2-41AA-81D6-1DA68D032396}" type="presParOf" srcId="{9728102F-9BC3-4C4A-9DA5-4BA7B42FBA0C}" destId="{54E9A484-A776-4F81-BD88-D0C508EB5467}" srcOrd="5" destOrd="0" presId="urn:microsoft.com/office/officeart/2005/8/layout/hierarchy6"/>
    <dgm:cxn modelId="{527533EC-2EFC-4D02-9A72-020908E01F81}" type="presParOf" srcId="{54E9A484-A776-4F81-BD88-D0C508EB5467}" destId="{73AAEE2A-F0A0-4848-9CF0-FBD080A67947}" srcOrd="0" destOrd="0" presId="urn:microsoft.com/office/officeart/2005/8/layout/hierarchy6"/>
    <dgm:cxn modelId="{218082CB-3CA1-41A4-B2AB-E729CE1D7776}" type="presParOf" srcId="{54E9A484-A776-4F81-BD88-D0C508EB5467}" destId="{97E0C122-E7CD-46EB-8D03-E7B24478B942}" srcOrd="1" destOrd="0" presId="urn:microsoft.com/office/officeart/2005/8/layout/hierarchy6"/>
    <dgm:cxn modelId="{99FA2FFD-0B57-441F-9C37-C95F75B0897C}" type="presParOf" srcId="{6F893409-4E9B-4DF0-B742-280D48EE5626}" destId="{62F40B87-18AF-4EC1-B00E-012EAF68C2EE}" srcOrd="4" destOrd="0" presId="urn:microsoft.com/office/officeart/2005/8/layout/hierarchy6"/>
    <dgm:cxn modelId="{4F24C36C-278A-445E-9809-34ED662236FD}" type="presParOf" srcId="{6F893409-4E9B-4DF0-B742-280D48EE5626}" destId="{8ADE8084-9EE0-4381-8F51-799A328BBC10}" srcOrd="5" destOrd="0" presId="urn:microsoft.com/office/officeart/2005/8/layout/hierarchy6"/>
    <dgm:cxn modelId="{B84BEEDC-521C-4FBF-812C-376C18658B0B}" type="presParOf" srcId="{8ADE8084-9EE0-4381-8F51-799A328BBC10}" destId="{8D83AD4D-98E9-486F-BF08-96247A177540}" srcOrd="0" destOrd="0" presId="urn:microsoft.com/office/officeart/2005/8/layout/hierarchy6"/>
    <dgm:cxn modelId="{D7C2E8DE-C381-4680-84F7-CE7FDCE646C6}" type="presParOf" srcId="{8ADE8084-9EE0-4381-8F51-799A328BBC10}" destId="{233D3CD3-C36B-4DF9-B107-385A9544BF56}" srcOrd="1" destOrd="0" presId="urn:microsoft.com/office/officeart/2005/8/layout/hierarchy6"/>
    <dgm:cxn modelId="{DA485561-4B91-4BC3-B0B4-6D920E6FB9B4}" type="presParOf" srcId="{27D5489B-620B-4EEE-AC33-9185F030EFB8}" destId="{7E852FD3-14ED-4D46-8FEA-A794604F68C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12F0E2B-37AD-42BE-996A-F472ACBE4BD6}" type="doc">
      <dgm:prSet loTypeId="urn:microsoft.com/office/officeart/2005/8/layout/cycle8" loCatId="cycle" qsTypeId="urn:microsoft.com/office/officeart/2005/8/quickstyle/simple1" qsCatId="simple" csTypeId="urn:microsoft.com/office/officeart/2005/8/colors/colorful4" csCatId="colorful" phldr="1"/>
      <dgm:spPr/>
    </dgm:pt>
    <dgm:pt modelId="{D4C6DFF0-48D6-4412-9719-D671518B7460}">
      <dgm:prSet phldrT="[文字]" custT="1"/>
      <dgm:spPr/>
      <dgm:t>
        <a:bodyPr/>
        <a:lstStyle/>
        <a:p>
          <a:pPr>
            <a:lnSpc>
              <a:spcPts val="1200"/>
            </a:lnSpc>
          </a:pPr>
          <a:r>
            <a:rPr lang="zh-TW" altLang="en-US" sz="1800" dirty="0" smtClean="0">
              <a:latin typeface="華康儷中宋" panose="02020509000000000000" pitchFamily="49" charset="-120"/>
              <a:ea typeface="華康儷中宋" panose="02020509000000000000" pitchFamily="49" charset="-120"/>
            </a:rPr>
            <a:t>生涯</a:t>
          </a:r>
          <a:endParaRPr lang="en-US" altLang="zh-TW" sz="1800" dirty="0" smtClean="0">
            <a:latin typeface="華康儷中宋" panose="02020509000000000000" pitchFamily="49" charset="-120"/>
            <a:ea typeface="華康儷中宋" panose="02020509000000000000" pitchFamily="49" charset="-120"/>
          </a:endParaRPr>
        </a:p>
        <a:p>
          <a:pPr>
            <a:lnSpc>
              <a:spcPts val="1200"/>
            </a:lnSpc>
          </a:pPr>
          <a:r>
            <a:rPr lang="zh-TW" altLang="en-US" sz="1800" dirty="0" smtClean="0">
              <a:latin typeface="華康儷中宋" panose="02020509000000000000" pitchFamily="49" charset="-120"/>
              <a:ea typeface="華康儷中宋" panose="02020509000000000000" pitchFamily="49" charset="-120"/>
            </a:rPr>
            <a:t>自主</a:t>
          </a:r>
          <a:endParaRPr lang="zh-TW" altLang="en-US" sz="1800" dirty="0">
            <a:latin typeface="華康儷中宋" panose="02020509000000000000" pitchFamily="49" charset="-120"/>
            <a:ea typeface="華康儷中宋" panose="02020509000000000000" pitchFamily="49" charset="-120"/>
          </a:endParaRPr>
        </a:p>
      </dgm:t>
    </dgm:pt>
    <dgm:pt modelId="{952D3FB0-D8C2-4D0F-914B-98CADF45792B}" type="parTrans" cxnId="{01DBCA9D-E9D8-4F21-B32A-51334C1CB9BE}">
      <dgm:prSet/>
      <dgm:spPr/>
      <dgm:t>
        <a:bodyPr/>
        <a:lstStyle/>
        <a:p>
          <a:endParaRPr lang="zh-TW" altLang="en-US"/>
        </a:p>
      </dgm:t>
    </dgm:pt>
    <dgm:pt modelId="{770FA2B5-EBDB-4C15-AD83-D522D1CB87F7}" type="sibTrans" cxnId="{01DBCA9D-E9D8-4F21-B32A-51334C1CB9BE}">
      <dgm:prSet/>
      <dgm:spPr/>
      <dgm:t>
        <a:bodyPr/>
        <a:lstStyle/>
        <a:p>
          <a:endParaRPr lang="zh-TW" altLang="en-US"/>
        </a:p>
      </dgm:t>
    </dgm:pt>
    <dgm:pt modelId="{0B3A978C-466B-4448-B9AD-2424509E9734}">
      <dgm:prSet phldrT="[文字]" custT="1"/>
      <dgm:spPr/>
      <dgm:t>
        <a:bodyPr/>
        <a:lstStyle/>
        <a:p>
          <a:pPr>
            <a:lnSpc>
              <a:spcPts val="1200"/>
            </a:lnSpc>
          </a:pPr>
          <a:r>
            <a:rPr lang="zh-TW" altLang="en-US" sz="1800" dirty="0" smtClean="0">
              <a:latin typeface="華康儷中宋" panose="02020509000000000000" pitchFamily="49" charset="-120"/>
              <a:ea typeface="華康儷中宋" panose="02020509000000000000" pitchFamily="49" charset="-120"/>
            </a:rPr>
            <a:t>多能</a:t>
          </a:r>
          <a:endParaRPr lang="en-US" altLang="zh-TW" sz="1800" dirty="0" smtClean="0">
            <a:latin typeface="華康儷中宋" panose="02020509000000000000" pitchFamily="49" charset="-120"/>
            <a:ea typeface="華康儷中宋" panose="02020509000000000000" pitchFamily="49" charset="-120"/>
          </a:endParaRPr>
        </a:p>
        <a:p>
          <a:pPr>
            <a:lnSpc>
              <a:spcPts val="1200"/>
            </a:lnSpc>
          </a:pPr>
          <a:r>
            <a:rPr lang="zh-TW" altLang="en-US" sz="1800" dirty="0" smtClean="0">
              <a:latin typeface="華康儷中宋" panose="02020509000000000000" pitchFamily="49" charset="-120"/>
              <a:ea typeface="華康儷中宋" panose="02020509000000000000" pitchFamily="49" charset="-120"/>
            </a:rPr>
            <a:t>亮點</a:t>
          </a:r>
          <a:endParaRPr lang="zh-TW" altLang="en-US" sz="1800" dirty="0">
            <a:latin typeface="華康儷中宋" panose="02020509000000000000" pitchFamily="49" charset="-120"/>
            <a:ea typeface="華康儷中宋" panose="02020509000000000000" pitchFamily="49" charset="-120"/>
          </a:endParaRPr>
        </a:p>
      </dgm:t>
    </dgm:pt>
    <dgm:pt modelId="{17C0D634-4790-4BCD-A401-1B1AB6DBE317}" type="parTrans" cxnId="{8ACF8EA9-6AEF-4388-A6AF-B8F6A7DF567B}">
      <dgm:prSet/>
      <dgm:spPr/>
      <dgm:t>
        <a:bodyPr/>
        <a:lstStyle/>
        <a:p>
          <a:endParaRPr lang="zh-TW" altLang="en-US"/>
        </a:p>
      </dgm:t>
    </dgm:pt>
    <dgm:pt modelId="{48D60216-5C53-4042-A285-C92155DB309C}" type="sibTrans" cxnId="{8ACF8EA9-6AEF-4388-A6AF-B8F6A7DF567B}">
      <dgm:prSet/>
      <dgm:spPr/>
      <dgm:t>
        <a:bodyPr/>
        <a:lstStyle/>
        <a:p>
          <a:endParaRPr lang="zh-TW" altLang="en-US"/>
        </a:p>
      </dgm:t>
    </dgm:pt>
    <dgm:pt modelId="{24C79FB2-48C8-4F57-AF1E-3F0377C0442A}">
      <dgm:prSet phldrT="[文字]" custT="1"/>
      <dgm:spPr/>
      <dgm:t>
        <a:bodyPr/>
        <a:lstStyle/>
        <a:p>
          <a:pPr>
            <a:lnSpc>
              <a:spcPts val="1200"/>
            </a:lnSpc>
          </a:pPr>
          <a:r>
            <a:rPr lang="zh-TW" altLang="en-US" sz="1800" dirty="0" smtClean="0">
              <a:latin typeface="華康儷中宋" panose="02020509000000000000" pitchFamily="49" charset="-120"/>
              <a:ea typeface="華康儷中宋" panose="02020509000000000000" pitchFamily="49" charset="-120"/>
            </a:rPr>
            <a:t>實驗</a:t>
          </a:r>
          <a:endParaRPr lang="en-US" altLang="zh-TW" sz="1800" dirty="0" smtClean="0">
            <a:latin typeface="華康儷中宋" panose="02020509000000000000" pitchFamily="49" charset="-120"/>
            <a:ea typeface="華康儷中宋" panose="02020509000000000000" pitchFamily="49" charset="-120"/>
          </a:endParaRPr>
        </a:p>
        <a:p>
          <a:pPr>
            <a:lnSpc>
              <a:spcPts val="1200"/>
            </a:lnSpc>
          </a:pPr>
          <a:r>
            <a:rPr lang="zh-TW" altLang="en-US" sz="1800" dirty="0" smtClean="0">
              <a:latin typeface="華康儷中宋" panose="02020509000000000000" pitchFamily="49" charset="-120"/>
              <a:ea typeface="華康儷中宋" panose="02020509000000000000" pitchFamily="49" charset="-120"/>
            </a:rPr>
            <a:t>理念</a:t>
          </a:r>
          <a:endParaRPr lang="zh-TW" altLang="en-US" sz="1800" dirty="0">
            <a:latin typeface="華康儷中宋" panose="02020509000000000000" pitchFamily="49" charset="-120"/>
            <a:ea typeface="華康儷中宋" panose="02020509000000000000" pitchFamily="49" charset="-120"/>
          </a:endParaRPr>
        </a:p>
      </dgm:t>
    </dgm:pt>
    <dgm:pt modelId="{9C94DAF1-378F-4989-B3F7-FB38EFCE024B}" type="parTrans" cxnId="{EF67E7F6-9898-4844-B500-77178F4D8196}">
      <dgm:prSet/>
      <dgm:spPr/>
      <dgm:t>
        <a:bodyPr/>
        <a:lstStyle/>
        <a:p>
          <a:endParaRPr lang="zh-TW" altLang="en-US"/>
        </a:p>
      </dgm:t>
    </dgm:pt>
    <dgm:pt modelId="{1F38B593-FD9F-436A-BFBC-65E14878849A}" type="sibTrans" cxnId="{EF67E7F6-9898-4844-B500-77178F4D8196}">
      <dgm:prSet/>
      <dgm:spPr/>
      <dgm:t>
        <a:bodyPr/>
        <a:lstStyle/>
        <a:p>
          <a:endParaRPr lang="zh-TW" altLang="en-US"/>
        </a:p>
      </dgm:t>
    </dgm:pt>
    <dgm:pt modelId="{F0C0F5FB-56CF-47BB-AF39-C71E826699AF}" type="pres">
      <dgm:prSet presAssocID="{812F0E2B-37AD-42BE-996A-F472ACBE4BD6}" presName="compositeShape" presStyleCnt="0">
        <dgm:presLayoutVars>
          <dgm:chMax val="7"/>
          <dgm:dir/>
          <dgm:resizeHandles val="exact"/>
        </dgm:presLayoutVars>
      </dgm:prSet>
      <dgm:spPr/>
    </dgm:pt>
    <dgm:pt modelId="{B6AEB497-5AFB-4C3B-865D-229A1AC4B561}" type="pres">
      <dgm:prSet presAssocID="{812F0E2B-37AD-42BE-996A-F472ACBE4BD6}" presName="wedge1" presStyleLbl="node1" presStyleIdx="0" presStyleCnt="3"/>
      <dgm:spPr/>
      <dgm:t>
        <a:bodyPr/>
        <a:lstStyle/>
        <a:p>
          <a:endParaRPr lang="zh-TW" altLang="en-US"/>
        </a:p>
      </dgm:t>
    </dgm:pt>
    <dgm:pt modelId="{D2956810-B107-4A0A-ADF3-E84071440DC0}" type="pres">
      <dgm:prSet presAssocID="{812F0E2B-37AD-42BE-996A-F472ACBE4BD6}" presName="dummy1a" presStyleCnt="0"/>
      <dgm:spPr/>
    </dgm:pt>
    <dgm:pt modelId="{D5EF86DB-542A-475D-BACC-A6DBCBC3F6B4}" type="pres">
      <dgm:prSet presAssocID="{812F0E2B-37AD-42BE-996A-F472ACBE4BD6}" presName="dummy1b" presStyleCnt="0"/>
      <dgm:spPr/>
    </dgm:pt>
    <dgm:pt modelId="{4AB81644-9030-4113-ADE0-5763EA6F039B}" type="pres">
      <dgm:prSet presAssocID="{812F0E2B-37AD-42BE-996A-F472ACBE4BD6}" presName="wedge1Tx" presStyleLbl="node1" presStyleIdx="0" presStyleCnt="3">
        <dgm:presLayoutVars>
          <dgm:chMax val="0"/>
          <dgm:chPref val="0"/>
          <dgm:bulletEnabled val="1"/>
        </dgm:presLayoutVars>
      </dgm:prSet>
      <dgm:spPr/>
      <dgm:t>
        <a:bodyPr/>
        <a:lstStyle/>
        <a:p>
          <a:endParaRPr lang="zh-TW" altLang="en-US"/>
        </a:p>
      </dgm:t>
    </dgm:pt>
    <dgm:pt modelId="{C9BF5A26-F212-4331-B972-AFD4AA253D6A}" type="pres">
      <dgm:prSet presAssocID="{812F0E2B-37AD-42BE-996A-F472ACBE4BD6}" presName="wedge2" presStyleLbl="node1" presStyleIdx="1" presStyleCnt="3"/>
      <dgm:spPr/>
      <dgm:t>
        <a:bodyPr/>
        <a:lstStyle/>
        <a:p>
          <a:endParaRPr lang="zh-TW" altLang="en-US"/>
        </a:p>
      </dgm:t>
    </dgm:pt>
    <dgm:pt modelId="{B4620AF6-A353-4BE0-9DD4-84A2576D15C8}" type="pres">
      <dgm:prSet presAssocID="{812F0E2B-37AD-42BE-996A-F472ACBE4BD6}" presName="dummy2a" presStyleCnt="0"/>
      <dgm:spPr/>
    </dgm:pt>
    <dgm:pt modelId="{734467B7-5B6C-421B-A138-7252C7474A6B}" type="pres">
      <dgm:prSet presAssocID="{812F0E2B-37AD-42BE-996A-F472ACBE4BD6}" presName="dummy2b" presStyleCnt="0"/>
      <dgm:spPr/>
    </dgm:pt>
    <dgm:pt modelId="{36389F9E-4031-406F-924D-3D25BED51407}" type="pres">
      <dgm:prSet presAssocID="{812F0E2B-37AD-42BE-996A-F472ACBE4BD6}" presName="wedge2Tx" presStyleLbl="node1" presStyleIdx="1" presStyleCnt="3">
        <dgm:presLayoutVars>
          <dgm:chMax val="0"/>
          <dgm:chPref val="0"/>
          <dgm:bulletEnabled val="1"/>
        </dgm:presLayoutVars>
      </dgm:prSet>
      <dgm:spPr/>
      <dgm:t>
        <a:bodyPr/>
        <a:lstStyle/>
        <a:p>
          <a:endParaRPr lang="zh-TW" altLang="en-US"/>
        </a:p>
      </dgm:t>
    </dgm:pt>
    <dgm:pt modelId="{6A34FC76-0A48-43C3-BDFA-11F3082BE5DF}" type="pres">
      <dgm:prSet presAssocID="{812F0E2B-37AD-42BE-996A-F472ACBE4BD6}" presName="wedge3" presStyleLbl="node1" presStyleIdx="2" presStyleCnt="3"/>
      <dgm:spPr/>
      <dgm:t>
        <a:bodyPr/>
        <a:lstStyle/>
        <a:p>
          <a:endParaRPr lang="zh-TW" altLang="en-US"/>
        </a:p>
      </dgm:t>
    </dgm:pt>
    <dgm:pt modelId="{4AE6CF43-4176-4749-A279-5951477B2A24}" type="pres">
      <dgm:prSet presAssocID="{812F0E2B-37AD-42BE-996A-F472ACBE4BD6}" presName="dummy3a" presStyleCnt="0"/>
      <dgm:spPr/>
    </dgm:pt>
    <dgm:pt modelId="{493E565E-F54A-4F5E-B67E-8F569C46D172}" type="pres">
      <dgm:prSet presAssocID="{812F0E2B-37AD-42BE-996A-F472ACBE4BD6}" presName="dummy3b" presStyleCnt="0"/>
      <dgm:spPr/>
    </dgm:pt>
    <dgm:pt modelId="{272F19B6-2A77-4BB8-8EBF-D0B2E7601234}" type="pres">
      <dgm:prSet presAssocID="{812F0E2B-37AD-42BE-996A-F472ACBE4BD6}" presName="wedge3Tx" presStyleLbl="node1" presStyleIdx="2" presStyleCnt="3">
        <dgm:presLayoutVars>
          <dgm:chMax val="0"/>
          <dgm:chPref val="0"/>
          <dgm:bulletEnabled val="1"/>
        </dgm:presLayoutVars>
      </dgm:prSet>
      <dgm:spPr/>
      <dgm:t>
        <a:bodyPr/>
        <a:lstStyle/>
        <a:p>
          <a:endParaRPr lang="zh-TW" altLang="en-US"/>
        </a:p>
      </dgm:t>
    </dgm:pt>
    <dgm:pt modelId="{404D6ECF-1E57-44DE-A18E-99F873DF0C67}" type="pres">
      <dgm:prSet presAssocID="{770FA2B5-EBDB-4C15-AD83-D522D1CB87F7}" presName="arrowWedge1" presStyleLbl="fgSibTrans2D1" presStyleIdx="0" presStyleCnt="3"/>
      <dgm:spPr/>
    </dgm:pt>
    <dgm:pt modelId="{86872F63-39CC-4F5C-8417-EE9EC6B974C7}" type="pres">
      <dgm:prSet presAssocID="{48D60216-5C53-4042-A285-C92155DB309C}" presName="arrowWedge2" presStyleLbl="fgSibTrans2D1" presStyleIdx="1" presStyleCnt="3"/>
      <dgm:spPr/>
    </dgm:pt>
    <dgm:pt modelId="{ED83C576-1455-4720-9C85-C4F73AFBA4D9}" type="pres">
      <dgm:prSet presAssocID="{1F38B593-FD9F-436A-BFBC-65E14878849A}" presName="arrowWedge3" presStyleLbl="fgSibTrans2D1" presStyleIdx="2" presStyleCnt="3"/>
      <dgm:spPr/>
    </dgm:pt>
  </dgm:ptLst>
  <dgm:cxnLst>
    <dgm:cxn modelId="{EF67E7F6-9898-4844-B500-77178F4D8196}" srcId="{812F0E2B-37AD-42BE-996A-F472ACBE4BD6}" destId="{24C79FB2-48C8-4F57-AF1E-3F0377C0442A}" srcOrd="2" destOrd="0" parTransId="{9C94DAF1-378F-4989-B3F7-FB38EFCE024B}" sibTransId="{1F38B593-FD9F-436A-BFBC-65E14878849A}"/>
    <dgm:cxn modelId="{2F2ECD09-D8DE-460A-A7D2-DE64255F3A51}" type="presOf" srcId="{24C79FB2-48C8-4F57-AF1E-3F0377C0442A}" destId="{6A34FC76-0A48-43C3-BDFA-11F3082BE5DF}" srcOrd="0" destOrd="0" presId="urn:microsoft.com/office/officeart/2005/8/layout/cycle8"/>
    <dgm:cxn modelId="{971F0E06-0F70-4340-A1D7-48CAC60BF64D}" type="presOf" srcId="{D4C6DFF0-48D6-4412-9719-D671518B7460}" destId="{4AB81644-9030-4113-ADE0-5763EA6F039B}" srcOrd="1" destOrd="0" presId="urn:microsoft.com/office/officeart/2005/8/layout/cycle8"/>
    <dgm:cxn modelId="{821C31B6-4280-4E61-BD10-27B058640954}" type="presOf" srcId="{24C79FB2-48C8-4F57-AF1E-3F0377C0442A}" destId="{272F19B6-2A77-4BB8-8EBF-D0B2E7601234}" srcOrd="1" destOrd="0" presId="urn:microsoft.com/office/officeart/2005/8/layout/cycle8"/>
    <dgm:cxn modelId="{01DBCA9D-E9D8-4F21-B32A-51334C1CB9BE}" srcId="{812F0E2B-37AD-42BE-996A-F472ACBE4BD6}" destId="{D4C6DFF0-48D6-4412-9719-D671518B7460}" srcOrd="0" destOrd="0" parTransId="{952D3FB0-D8C2-4D0F-914B-98CADF45792B}" sibTransId="{770FA2B5-EBDB-4C15-AD83-D522D1CB87F7}"/>
    <dgm:cxn modelId="{DCC38F7C-557E-4A6B-8A5F-AD4745A1216C}" type="presOf" srcId="{D4C6DFF0-48D6-4412-9719-D671518B7460}" destId="{B6AEB497-5AFB-4C3B-865D-229A1AC4B561}" srcOrd="0" destOrd="0" presId="urn:microsoft.com/office/officeart/2005/8/layout/cycle8"/>
    <dgm:cxn modelId="{DE0EC69D-0791-4D7D-81B4-33408824DCBB}" type="presOf" srcId="{0B3A978C-466B-4448-B9AD-2424509E9734}" destId="{C9BF5A26-F212-4331-B972-AFD4AA253D6A}" srcOrd="0" destOrd="0" presId="urn:microsoft.com/office/officeart/2005/8/layout/cycle8"/>
    <dgm:cxn modelId="{4AD8C943-07E2-48FE-895D-2D5B3005C9CF}" type="presOf" srcId="{0B3A978C-466B-4448-B9AD-2424509E9734}" destId="{36389F9E-4031-406F-924D-3D25BED51407}" srcOrd="1" destOrd="0" presId="urn:microsoft.com/office/officeart/2005/8/layout/cycle8"/>
    <dgm:cxn modelId="{4AA0F72C-6439-4B3B-8A43-EE3DF1DFB611}" type="presOf" srcId="{812F0E2B-37AD-42BE-996A-F472ACBE4BD6}" destId="{F0C0F5FB-56CF-47BB-AF39-C71E826699AF}" srcOrd="0" destOrd="0" presId="urn:microsoft.com/office/officeart/2005/8/layout/cycle8"/>
    <dgm:cxn modelId="{8ACF8EA9-6AEF-4388-A6AF-B8F6A7DF567B}" srcId="{812F0E2B-37AD-42BE-996A-F472ACBE4BD6}" destId="{0B3A978C-466B-4448-B9AD-2424509E9734}" srcOrd="1" destOrd="0" parTransId="{17C0D634-4790-4BCD-A401-1B1AB6DBE317}" sibTransId="{48D60216-5C53-4042-A285-C92155DB309C}"/>
    <dgm:cxn modelId="{68BD5100-FE40-4AA4-9968-22DEECD064EB}" type="presParOf" srcId="{F0C0F5FB-56CF-47BB-AF39-C71E826699AF}" destId="{B6AEB497-5AFB-4C3B-865D-229A1AC4B561}" srcOrd="0" destOrd="0" presId="urn:microsoft.com/office/officeart/2005/8/layout/cycle8"/>
    <dgm:cxn modelId="{94E53D4C-2300-4183-BE8B-C9D32E03FDB0}" type="presParOf" srcId="{F0C0F5FB-56CF-47BB-AF39-C71E826699AF}" destId="{D2956810-B107-4A0A-ADF3-E84071440DC0}" srcOrd="1" destOrd="0" presId="urn:microsoft.com/office/officeart/2005/8/layout/cycle8"/>
    <dgm:cxn modelId="{BC2782EF-9937-4654-88D9-31F302910818}" type="presParOf" srcId="{F0C0F5FB-56CF-47BB-AF39-C71E826699AF}" destId="{D5EF86DB-542A-475D-BACC-A6DBCBC3F6B4}" srcOrd="2" destOrd="0" presId="urn:microsoft.com/office/officeart/2005/8/layout/cycle8"/>
    <dgm:cxn modelId="{0A3716EF-D1DA-4263-A1EC-CB69A9428C38}" type="presParOf" srcId="{F0C0F5FB-56CF-47BB-AF39-C71E826699AF}" destId="{4AB81644-9030-4113-ADE0-5763EA6F039B}" srcOrd="3" destOrd="0" presId="urn:microsoft.com/office/officeart/2005/8/layout/cycle8"/>
    <dgm:cxn modelId="{30B86BDA-8350-48A0-A9B5-02737A7B5696}" type="presParOf" srcId="{F0C0F5FB-56CF-47BB-AF39-C71E826699AF}" destId="{C9BF5A26-F212-4331-B972-AFD4AA253D6A}" srcOrd="4" destOrd="0" presId="urn:microsoft.com/office/officeart/2005/8/layout/cycle8"/>
    <dgm:cxn modelId="{4387146E-3073-41E9-9C87-51CD9126FD55}" type="presParOf" srcId="{F0C0F5FB-56CF-47BB-AF39-C71E826699AF}" destId="{B4620AF6-A353-4BE0-9DD4-84A2576D15C8}" srcOrd="5" destOrd="0" presId="urn:microsoft.com/office/officeart/2005/8/layout/cycle8"/>
    <dgm:cxn modelId="{C5B29780-8E78-40A3-8524-91362ADC93FB}" type="presParOf" srcId="{F0C0F5FB-56CF-47BB-AF39-C71E826699AF}" destId="{734467B7-5B6C-421B-A138-7252C7474A6B}" srcOrd="6" destOrd="0" presId="urn:microsoft.com/office/officeart/2005/8/layout/cycle8"/>
    <dgm:cxn modelId="{72A2725A-883A-43D9-AADC-2379123DB4E7}" type="presParOf" srcId="{F0C0F5FB-56CF-47BB-AF39-C71E826699AF}" destId="{36389F9E-4031-406F-924D-3D25BED51407}" srcOrd="7" destOrd="0" presId="urn:microsoft.com/office/officeart/2005/8/layout/cycle8"/>
    <dgm:cxn modelId="{0CCA86DE-DBAF-484A-8504-C3B96E9C784A}" type="presParOf" srcId="{F0C0F5FB-56CF-47BB-AF39-C71E826699AF}" destId="{6A34FC76-0A48-43C3-BDFA-11F3082BE5DF}" srcOrd="8" destOrd="0" presId="urn:microsoft.com/office/officeart/2005/8/layout/cycle8"/>
    <dgm:cxn modelId="{6AE83753-1920-4A5B-A996-26A0BA0AF42E}" type="presParOf" srcId="{F0C0F5FB-56CF-47BB-AF39-C71E826699AF}" destId="{4AE6CF43-4176-4749-A279-5951477B2A24}" srcOrd="9" destOrd="0" presId="urn:microsoft.com/office/officeart/2005/8/layout/cycle8"/>
    <dgm:cxn modelId="{CDC10672-46C0-484A-BB3C-F51EF73B1227}" type="presParOf" srcId="{F0C0F5FB-56CF-47BB-AF39-C71E826699AF}" destId="{493E565E-F54A-4F5E-B67E-8F569C46D172}" srcOrd="10" destOrd="0" presId="urn:microsoft.com/office/officeart/2005/8/layout/cycle8"/>
    <dgm:cxn modelId="{52CBA37F-66E0-4A06-AF6C-9CFF62551C2D}" type="presParOf" srcId="{F0C0F5FB-56CF-47BB-AF39-C71E826699AF}" destId="{272F19B6-2A77-4BB8-8EBF-D0B2E7601234}" srcOrd="11" destOrd="0" presId="urn:microsoft.com/office/officeart/2005/8/layout/cycle8"/>
    <dgm:cxn modelId="{A0EFB65B-7914-42EF-8668-B803B186D476}" type="presParOf" srcId="{F0C0F5FB-56CF-47BB-AF39-C71E826699AF}" destId="{404D6ECF-1E57-44DE-A18E-99F873DF0C67}" srcOrd="12" destOrd="0" presId="urn:microsoft.com/office/officeart/2005/8/layout/cycle8"/>
    <dgm:cxn modelId="{6B3E9006-D17B-436B-B180-632902E685BA}" type="presParOf" srcId="{F0C0F5FB-56CF-47BB-AF39-C71E826699AF}" destId="{86872F63-39CC-4F5C-8417-EE9EC6B974C7}" srcOrd="13" destOrd="0" presId="urn:microsoft.com/office/officeart/2005/8/layout/cycle8"/>
    <dgm:cxn modelId="{F8AB6F92-5218-4B26-9590-FB4F9B290A99}" type="presParOf" srcId="{F0C0F5FB-56CF-47BB-AF39-C71E826699AF}" destId="{ED83C576-1455-4720-9C85-C4F73AFBA4D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7B554FC-6ADB-4443-AEC7-6B70C7A79261}" type="doc">
      <dgm:prSet loTypeId="urn:microsoft.com/office/officeart/2005/8/layout/venn2" loCatId="relationship" qsTypeId="urn:microsoft.com/office/officeart/2005/8/quickstyle/simple5" qsCatId="simple" csTypeId="urn:microsoft.com/office/officeart/2005/8/colors/accent2_4" csCatId="accent2" phldr="1"/>
      <dgm:spPr/>
      <dgm:t>
        <a:bodyPr/>
        <a:lstStyle/>
        <a:p>
          <a:endParaRPr lang="zh-TW" altLang="en-US"/>
        </a:p>
      </dgm:t>
    </dgm:pt>
    <dgm:pt modelId="{77CEDD44-10FF-4C2C-AF2E-AB062C7950BC}">
      <dgm:prSet phldrT="[文字]" custT="1"/>
      <dgm:spPr/>
      <dgm:t>
        <a:bodyPr/>
        <a:lstStyle/>
        <a:p>
          <a:r>
            <a:rPr lang="zh-TW" altLang="en-US" sz="1400" dirty="0" smtClean="0">
              <a:latin typeface="華康儷中宋" panose="02020509000000000000" pitchFamily="49" charset="-120"/>
              <a:ea typeface="華康儷中宋" panose="02020509000000000000" pitchFamily="49" charset="-120"/>
            </a:rPr>
            <a:t>普通</a:t>
          </a:r>
          <a:endParaRPr lang="en-US" altLang="zh-TW" sz="1400" dirty="0" smtClean="0">
            <a:latin typeface="華康儷中宋" panose="02020509000000000000" pitchFamily="49" charset="-120"/>
            <a:ea typeface="華康儷中宋" panose="02020509000000000000" pitchFamily="49" charset="-120"/>
          </a:endParaRPr>
        </a:p>
        <a:p>
          <a:r>
            <a:rPr lang="zh-TW" altLang="en-US" sz="1400" dirty="0" smtClean="0">
              <a:latin typeface="華康儷中宋" panose="02020509000000000000" pitchFamily="49" charset="-120"/>
              <a:ea typeface="華康儷中宋" panose="02020509000000000000" pitchFamily="49" charset="-120"/>
            </a:rPr>
            <a:t>學生</a:t>
          </a:r>
          <a:endParaRPr lang="zh-TW" altLang="en-US" sz="1400" dirty="0">
            <a:latin typeface="華康儷中宋" panose="02020509000000000000" pitchFamily="49" charset="-120"/>
            <a:ea typeface="華康儷中宋" panose="02020509000000000000" pitchFamily="49" charset="-120"/>
          </a:endParaRPr>
        </a:p>
      </dgm:t>
    </dgm:pt>
    <dgm:pt modelId="{0955F449-A472-4498-B8A3-2826958E4516}" type="parTrans" cxnId="{312675A6-BE0D-4D99-BBF1-6D54EBE7FA75}">
      <dgm:prSet/>
      <dgm:spPr/>
      <dgm:t>
        <a:bodyPr/>
        <a:lstStyle/>
        <a:p>
          <a:endParaRPr lang="zh-TW" altLang="en-US"/>
        </a:p>
      </dgm:t>
    </dgm:pt>
    <dgm:pt modelId="{B78FB5FC-1EA0-44DC-AAC5-79352D7CF5AE}" type="sibTrans" cxnId="{312675A6-BE0D-4D99-BBF1-6D54EBE7FA75}">
      <dgm:prSet/>
      <dgm:spPr/>
      <dgm:t>
        <a:bodyPr/>
        <a:lstStyle/>
        <a:p>
          <a:endParaRPr lang="zh-TW" altLang="en-US"/>
        </a:p>
      </dgm:t>
    </dgm:pt>
    <dgm:pt modelId="{2768B8D3-15D8-40A9-9441-1DD92FC8B9DD}">
      <dgm:prSet phldrT="[文字]" custT="1"/>
      <dgm:spPr/>
      <dgm:t>
        <a:bodyPr/>
        <a:lstStyle/>
        <a:p>
          <a:endParaRPr lang="en-US" altLang="zh-TW" sz="1400" dirty="0" smtClean="0">
            <a:latin typeface="華康儷中宋" panose="02020509000000000000" pitchFamily="49" charset="-120"/>
            <a:ea typeface="華康儷中宋" panose="02020509000000000000" pitchFamily="49" charset="-120"/>
          </a:endParaRPr>
        </a:p>
        <a:p>
          <a:r>
            <a:rPr lang="zh-TW" altLang="en-US" sz="1400" dirty="0" smtClean="0">
              <a:latin typeface="華康儷中宋" panose="02020509000000000000" pitchFamily="49" charset="-120"/>
              <a:ea typeface="華康儷中宋" panose="02020509000000000000" pitchFamily="49" charset="-120"/>
            </a:rPr>
            <a:t>適性分</a:t>
          </a:r>
          <a:endParaRPr lang="en-US" altLang="zh-TW" sz="1400" dirty="0" smtClean="0">
            <a:latin typeface="華康儷中宋" panose="02020509000000000000" pitchFamily="49" charset="-120"/>
            <a:ea typeface="華康儷中宋" panose="02020509000000000000" pitchFamily="49" charset="-120"/>
          </a:endParaRPr>
        </a:p>
        <a:p>
          <a:r>
            <a:rPr lang="zh-TW" altLang="en-US" sz="1400" dirty="0" smtClean="0">
              <a:latin typeface="華康儷中宋" panose="02020509000000000000" pitchFamily="49" charset="-120"/>
              <a:ea typeface="華康儷中宋" panose="02020509000000000000" pitchFamily="49" charset="-120"/>
            </a:rPr>
            <a:t>組學生</a:t>
          </a:r>
          <a:endParaRPr lang="zh-TW" altLang="en-US" sz="1400" dirty="0">
            <a:latin typeface="華康儷中宋" panose="02020509000000000000" pitchFamily="49" charset="-120"/>
            <a:ea typeface="華康儷中宋" panose="02020509000000000000" pitchFamily="49" charset="-120"/>
          </a:endParaRPr>
        </a:p>
      </dgm:t>
    </dgm:pt>
    <dgm:pt modelId="{8F0C0315-0596-49E1-BE57-A559C7DC0063}" type="parTrans" cxnId="{0E026067-4F5C-499D-BAC8-92D6E9BA1756}">
      <dgm:prSet/>
      <dgm:spPr/>
      <dgm:t>
        <a:bodyPr/>
        <a:lstStyle/>
        <a:p>
          <a:endParaRPr lang="zh-TW" altLang="en-US"/>
        </a:p>
      </dgm:t>
    </dgm:pt>
    <dgm:pt modelId="{A5D0D140-2C23-47A1-A1DA-B0A47525E660}" type="sibTrans" cxnId="{0E026067-4F5C-499D-BAC8-92D6E9BA1756}">
      <dgm:prSet/>
      <dgm:spPr/>
      <dgm:t>
        <a:bodyPr/>
        <a:lstStyle/>
        <a:p>
          <a:endParaRPr lang="zh-TW" altLang="en-US"/>
        </a:p>
      </dgm:t>
    </dgm:pt>
    <dgm:pt modelId="{FCCE5C46-5201-498C-B3D9-613A5AF4244A}">
      <dgm:prSet phldrT="[文字]" custT="1"/>
      <dgm:spPr/>
      <dgm:t>
        <a:bodyPr/>
        <a:lstStyle/>
        <a:p>
          <a:pPr>
            <a:lnSpc>
              <a:spcPct val="89000"/>
            </a:lnSpc>
          </a:pPr>
          <a:r>
            <a:rPr lang="zh-TW" altLang="en-US" sz="1400" dirty="0" smtClean="0">
              <a:solidFill>
                <a:schemeClr val="tx1"/>
              </a:solidFill>
              <a:latin typeface="華康儷中宋" panose="02020509000000000000" pitchFamily="49" charset="-120"/>
              <a:ea typeface="華康儷中宋" panose="02020509000000000000" pitchFamily="49" charset="-120"/>
            </a:rPr>
            <a:t>特殊需</a:t>
          </a:r>
          <a:endParaRPr lang="en-US" altLang="zh-TW" sz="1400" dirty="0" smtClean="0">
            <a:solidFill>
              <a:schemeClr val="tx1"/>
            </a:solidFill>
            <a:latin typeface="華康儷中宋" panose="02020509000000000000" pitchFamily="49" charset="-120"/>
            <a:ea typeface="華康儷中宋" panose="02020509000000000000" pitchFamily="49" charset="-120"/>
          </a:endParaRPr>
        </a:p>
        <a:p>
          <a:pPr>
            <a:lnSpc>
              <a:spcPct val="89000"/>
            </a:lnSpc>
          </a:pPr>
          <a:r>
            <a:rPr lang="zh-TW" altLang="en-US" sz="1400" dirty="0" smtClean="0">
              <a:solidFill>
                <a:schemeClr val="tx1"/>
              </a:solidFill>
              <a:latin typeface="華康儷中宋" panose="02020509000000000000" pitchFamily="49" charset="-120"/>
              <a:ea typeface="華康儷中宋" panose="02020509000000000000" pitchFamily="49" charset="-120"/>
            </a:rPr>
            <a:t>求學生</a:t>
          </a:r>
          <a:endParaRPr lang="zh-TW" altLang="en-US" sz="1400" dirty="0">
            <a:solidFill>
              <a:schemeClr val="tx1"/>
            </a:solidFill>
            <a:latin typeface="華康儷中宋" panose="02020509000000000000" pitchFamily="49" charset="-120"/>
            <a:ea typeface="華康儷中宋" panose="02020509000000000000" pitchFamily="49" charset="-120"/>
          </a:endParaRPr>
        </a:p>
      </dgm:t>
    </dgm:pt>
    <dgm:pt modelId="{95B60907-8C8D-464D-9994-BE9CC68289BE}" type="parTrans" cxnId="{5519E298-C4C1-46B4-B87D-95D9CF2931B5}">
      <dgm:prSet/>
      <dgm:spPr/>
      <dgm:t>
        <a:bodyPr/>
        <a:lstStyle/>
        <a:p>
          <a:endParaRPr lang="zh-TW" altLang="en-US"/>
        </a:p>
      </dgm:t>
    </dgm:pt>
    <dgm:pt modelId="{DEA2A308-93E4-4856-AD3F-D71CF26B601A}" type="sibTrans" cxnId="{5519E298-C4C1-46B4-B87D-95D9CF2931B5}">
      <dgm:prSet/>
      <dgm:spPr/>
      <dgm:t>
        <a:bodyPr/>
        <a:lstStyle/>
        <a:p>
          <a:endParaRPr lang="zh-TW" altLang="en-US"/>
        </a:p>
      </dgm:t>
    </dgm:pt>
    <dgm:pt modelId="{1C4D6E3B-1B40-43D5-A53D-B3D5690BD410}" type="pres">
      <dgm:prSet presAssocID="{47B554FC-6ADB-4443-AEC7-6B70C7A79261}" presName="Name0" presStyleCnt="0">
        <dgm:presLayoutVars>
          <dgm:chMax val="7"/>
          <dgm:resizeHandles val="exact"/>
        </dgm:presLayoutVars>
      </dgm:prSet>
      <dgm:spPr/>
      <dgm:t>
        <a:bodyPr/>
        <a:lstStyle/>
        <a:p>
          <a:endParaRPr lang="zh-TW" altLang="en-US"/>
        </a:p>
      </dgm:t>
    </dgm:pt>
    <dgm:pt modelId="{72E461D0-F5E1-4B8D-A2A5-DA1DE7BFC3CD}" type="pres">
      <dgm:prSet presAssocID="{47B554FC-6ADB-4443-AEC7-6B70C7A79261}" presName="comp1" presStyleCnt="0"/>
      <dgm:spPr/>
    </dgm:pt>
    <dgm:pt modelId="{2C74EA68-BA73-44E6-A758-7320AEAD0CA1}" type="pres">
      <dgm:prSet presAssocID="{47B554FC-6ADB-4443-AEC7-6B70C7A79261}" presName="circle1" presStyleLbl="node1" presStyleIdx="0" presStyleCnt="3"/>
      <dgm:spPr/>
      <dgm:t>
        <a:bodyPr/>
        <a:lstStyle/>
        <a:p>
          <a:endParaRPr lang="zh-TW" altLang="en-US"/>
        </a:p>
      </dgm:t>
    </dgm:pt>
    <dgm:pt modelId="{D91CC618-0E13-4712-B4CF-93B0FEF351BE}" type="pres">
      <dgm:prSet presAssocID="{47B554FC-6ADB-4443-AEC7-6B70C7A79261}" presName="c1text" presStyleLbl="node1" presStyleIdx="0" presStyleCnt="3">
        <dgm:presLayoutVars>
          <dgm:bulletEnabled val="1"/>
        </dgm:presLayoutVars>
      </dgm:prSet>
      <dgm:spPr/>
      <dgm:t>
        <a:bodyPr/>
        <a:lstStyle/>
        <a:p>
          <a:endParaRPr lang="zh-TW" altLang="en-US"/>
        </a:p>
      </dgm:t>
    </dgm:pt>
    <dgm:pt modelId="{7695CBF2-E208-4387-AD12-747DD30D4E6F}" type="pres">
      <dgm:prSet presAssocID="{47B554FC-6ADB-4443-AEC7-6B70C7A79261}" presName="comp2" presStyleCnt="0"/>
      <dgm:spPr/>
    </dgm:pt>
    <dgm:pt modelId="{D047B93A-E3FF-4292-B4DE-03BD892C1DFF}" type="pres">
      <dgm:prSet presAssocID="{47B554FC-6ADB-4443-AEC7-6B70C7A79261}" presName="circle2" presStyleLbl="node1" presStyleIdx="1" presStyleCnt="3"/>
      <dgm:spPr/>
      <dgm:t>
        <a:bodyPr/>
        <a:lstStyle/>
        <a:p>
          <a:endParaRPr lang="zh-TW" altLang="en-US"/>
        </a:p>
      </dgm:t>
    </dgm:pt>
    <dgm:pt modelId="{E7D2F9DA-ED96-4359-BF97-5E59DD37AE5C}" type="pres">
      <dgm:prSet presAssocID="{47B554FC-6ADB-4443-AEC7-6B70C7A79261}" presName="c2text" presStyleLbl="node1" presStyleIdx="1" presStyleCnt="3">
        <dgm:presLayoutVars>
          <dgm:bulletEnabled val="1"/>
        </dgm:presLayoutVars>
      </dgm:prSet>
      <dgm:spPr/>
      <dgm:t>
        <a:bodyPr/>
        <a:lstStyle/>
        <a:p>
          <a:endParaRPr lang="zh-TW" altLang="en-US"/>
        </a:p>
      </dgm:t>
    </dgm:pt>
    <dgm:pt modelId="{623345D9-D671-43A5-8ADD-3AE4E339BF18}" type="pres">
      <dgm:prSet presAssocID="{47B554FC-6ADB-4443-AEC7-6B70C7A79261}" presName="comp3" presStyleCnt="0"/>
      <dgm:spPr/>
    </dgm:pt>
    <dgm:pt modelId="{253B912A-05F7-4026-A0D4-02666BCE3911}" type="pres">
      <dgm:prSet presAssocID="{47B554FC-6ADB-4443-AEC7-6B70C7A79261}" presName="circle3" presStyleLbl="node1" presStyleIdx="2" presStyleCnt="3"/>
      <dgm:spPr/>
      <dgm:t>
        <a:bodyPr/>
        <a:lstStyle/>
        <a:p>
          <a:endParaRPr lang="zh-TW" altLang="en-US"/>
        </a:p>
      </dgm:t>
    </dgm:pt>
    <dgm:pt modelId="{52F729E9-8D56-4C93-9E2E-1C3A13850F91}" type="pres">
      <dgm:prSet presAssocID="{47B554FC-6ADB-4443-AEC7-6B70C7A79261}" presName="c3text" presStyleLbl="node1" presStyleIdx="2" presStyleCnt="3">
        <dgm:presLayoutVars>
          <dgm:bulletEnabled val="1"/>
        </dgm:presLayoutVars>
      </dgm:prSet>
      <dgm:spPr/>
      <dgm:t>
        <a:bodyPr/>
        <a:lstStyle/>
        <a:p>
          <a:endParaRPr lang="zh-TW" altLang="en-US"/>
        </a:p>
      </dgm:t>
    </dgm:pt>
  </dgm:ptLst>
  <dgm:cxnLst>
    <dgm:cxn modelId="{0961FDA9-27D1-4AB2-A73E-4684A744F7CB}" type="presOf" srcId="{FCCE5C46-5201-498C-B3D9-613A5AF4244A}" destId="{253B912A-05F7-4026-A0D4-02666BCE3911}" srcOrd="0" destOrd="0" presId="urn:microsoft.com/office/officeart/2005/8/layout/venn2"/>
    <dgm:cxn modelId="{312675A6-BE0D-4D99-BBF1-6D54EBE7FA75}" srcId="{47B554FC-6ADB-4443-AEC7-6B70C7A79261}" destId="{77CEDD44-10FF-4C2C-AF2E-AB062C7950BC}" srcOrd="0" destOrd="0" parTransId="{0955F449-A472-4498-B8A3-2826958E4516}" sibTransId="{B78FB5FC-1EA0-44DC-AAC5-79352D7CF5AE}"/>
    <dgm:cxn modelId="{2968A840-D853-4CF0-AB45-127507403622}" type="presOf" srcId="{2768B8D3-15D8-40A9-9441-1DD92FC8B9DD}" destId="{E7D2F9DA-ED96-4359-BF97-5E59DD37AE5C}" srcOrd="1" destOrd="0" presId="urn:microsoft.com/office/officeart/2005/8/layout/venn2"/>
    <dgm:cxn modelId="{304708B9-CC5B-418E-9804-38568284B9CD}" type="presOf" srcId="{2768B8D3-15D8-40A9-9441-1DD92FC8B9DD}" destId="{D047B93A-E3FF-4292-B4DE-03BD892C1DFF}" srcOrd="0" destOrd="0" presId="urn:microsoft.com/office/officeart/2005/8/layout/venn2"/>
    <dgm:cxn modelId="{0E026067-4F5C-499D-BAC8-92D6E9BA1756}" srcId="{47B554FC-6ADB-4443-AEC7-6B70C7A79261}" destId="{2768B8D3-15D8-40A9-9441-1DD92FC8B9DD}" srcOrd="1" destOrd="0" parTransId="{8F0C0315-0596-49E1-BE57-A559C7DC0063}" sibTransId="{A5D0D140-2C23-47A1-A1DA-B0A47525E660}"/>
    <dgm:cxn modelId="{ED02B303-D354-463E-B2AD-F16A3929A20B}" type="presOf" srcId="{77CEDD44-10FF-4C2C-AF2E-AB062C7950BC}" destId="{D91CC618-0E13-4712-B4CF-93B0FEF351BE}" srcOrd="1" destOrd="0" presId="urn:microsoft.com/office/officeart/2005/8/layout/venn2"/>
    <dgm:cxn modelId="{5519E298-C4C1-46B4-B87D-95D9CF2931B5}" srcId="{47B554FC-6ADB-4443-AEC7-6B70C7A79261}" destId="{FCCE5C46-5201-498C-B3D9-613A5AF4244A}" srcOrd="2" destOrd="0" parTransId="{95B60907-8C8D-464D-9994-BE9CC68289BE}" sibTransId="{DEA2A308-93E4-4856-AD3F-D71CF26B601A}"/>
    <dgm:cxn modelId="{40DCBFE6-A88B-40F6-A5BE-90915F991317}" type="presOf" srcId="{77CEDD44-10FF-4C2C-AF2E-AB062C7950BC}" destId="{2C74EA68-BA73-44E6-A758-7320AEAD0CA1}" srcOrd="0" destOrd="0" presId="urn:microsoft.com/office/officeart/2005/8/layout/venn2"/>
    <dgm:cxn modelId="{6C7653C8-40C8-4B6C-899C-E9DEE6607F83}" type="presOf" srcId="{FCCE5C46-5201-498C-B3D9-613A5AF4244A}" destId="{52F729E9-8D56-4C93-9E2E-1C3A13850F91}" srcOrd="1" destOrd="0" presId="urn:microsoft.com/office/officeart/2005/8/layout/venn2"/>
    <dgm:cxn modelId="{2D5B7B87-429C-4DDD-9881-C5E2D2CB0E65}" type="presOf" srcId="{47B554FC-6ADB-4443-AEC7-6B70C7A79261}" destId="{1C4D6E3B-1B40-43D5-A53D-B3D5690BD410}" srcOrd="0" destOrd="0" presId="urn:microsoft.com/office/officeart/2005/8/layout/venn2"/>
    <dgm:cxn modelId="{1DA1F97A-4AF5-4564-899F-640DD705F156}" type="presParOf" srcId="{1C4D6E3B-1B40-43D5-A53D-B3D5690BD410}" destId="{72E461D0-F5E1-4B8D-A2A5-DA1DE7BFC3CD}" srcOrd="0" destOrd="0" presId="urn:microsoft.com/office/officeart/2005/8/layout/venn2"/>
    <dgm:cxn modelId="{107C922E-F6CA-4C32-A6F2-A1635779DAE3}" type="presParOf" srcId="{72E461D0-F5E1-4B8D-A2A5-DA1DE7BFC3CD}" destId="{2C74EA68-BA73-44E6-A758-7320AEAD0CA1}" srcOrd="0" destOrd="0" presId="urn:microsoft.com/office/officeart/2005/8/layout/venn2"/>
    <dgm:cxn modelId="{037620AE-08CA-417B-A38E-9B0CF043DFA7}" type="presParOf" srcId="{72E461D0-F5E1-4B8D-A2A5-DA1DE7BFC3CD}" destId="{D91CC618-0E13-4712-B4CF-93B0FEF351BE}" srcOrd="1" destOrd="0" presId="urn:microsoft.com/office/officeart/2005/8/layout/venn2"/>
    <dgm:cxn modelId="{07C29A27-F70A-455F-B5D1-9C43DAB58CD9}" type="presParOf" srcId="{1C4D6E3B-1B40-43D5-A53D-B3D5690BD410}" destId="{7695CBF2-E208-4387-AD12-747DD30D4E6F}" srcOrd="1" destOrd="0" presId="urn:microsoft.com/office/officeart/2005/8/layout/venn2"/>
    <dgm:cxn modelId="{675BE319-93D3-4EC8-B7A7-DD3508DEBDDC}" type="presParOf" srcId="{7695CBF2-E208-4387-AD12-747DD30D4E6F}" destId="{D047B93A-E3FF-4292-B4DE-03BD892C1DFF}" srcOrd="0" destOrd="0" presId="urn:microsoft.com/office/officeart/2005/8/layout/venn2"/>
    <dgm:cxn modelId="{C4C321A9-9880-45A1-926E-90E302361D9B}" type="presParOf" srcId="{7695CBF2-E208-4387-AD12-747DD30D4E6F}" destId="{E7D2F9DA-ED96-4359-BF97-5E59DD37AE5C}" srcOrd="1" destOrd="0" presId="urn:microsoft.com/office/officeart/2005/8/layout/venn2"/>
    <dgm:cxn modelId="{6287AFAD-64E8-4AD3-8BF2-49389F143717}" type="presParOf" srcId="{1C4D6E3B-1B40-43D5-A53D-B3D5690BD410}" destId="{623345D9-D671-43A5-8ADD-3AE4E339BF18}" srcOrd="2" destOrd="0" presId="urn:microsoft.com/office/officeart/2005/8/layout/venn2"/>
    <dgm:cxn modelId="{DB87BF12-9658-4569-B742-DA654A20430B}" type="presParOf" srcId="{623345D9-D671-43A5-8ADD-3AE4E339BF18}" destId="{253B912A-05F7-4026-A0D4-02666BCE3911}" srcOrd="0" destOrd="0" presId="urn:microsoft.com/office/officeart/2005/8/layout/venn2"/>
    <dgm:cxn modelId="{7781840D-63DD-47E0-8532-51FDC61CB6D1}" type="presParOf" srcId="{623345D9-D671-43A5-8ADD-3AE4E339BF18}" destId="{52F729E9-8D56-4C93-9E2E-1C3A13850F9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7675932-3F86-4DED-8EA7-A4FB2444A8AE}" type="doc">
      <dgm:prSet loTypeId="urn:microsoft.com/office/officeart/2005/8/layout/cycle8" loCatId="cycle" qsTypeId="urn:microsoft.com/office/officeart/2005/8/quickstyle/simple5" qsCatId="simple" csTypeId="urn:microsoft.com/office/officeart/2005/8/colors/accent2_2" csCatId="accent2" phldr="1"/>
      <dgm:spPr/>
    </dgm:pt>
    <dgm:pt modelId="{DC6C34FA-712D-4FE3-B00B-881678E4749A}">
      <dgm:prSet phldrT="[文字]" custT="1"/>
      <dgm:spPr/>
      <dgm:t>
        <a:bodyPr/>
        <a:lstStyle/>
        <a:p>
          <a:pPr>
            <a:lnSpc>
              <a:spcPts val="1000"/>
            </a:lnSpc>
          </a:pPr>
          <a:r>
            <a:rPr lang="zh-TW" altLang="en-US" sz="1800" dirty="0" smtClean="0">
              <a:solidFill>
                <a:schemeClr val="bg1"/>
              </a:solidFill>
              <a:latin typeface="華康儷中宋" panose="02020509000000000000" pitchFamily="49" charset="-120"/>
              <a:ea typeface="華康儷中宋" panose="02020509000000000000" pitchFamily="49" charset="-120"/>
            </a:rPr>
            <a:t>生涯</a:t>
          </a:r>
          <a:endParaRPr lang="en-US" altLang="zh-TW" sz="1800" dirty="0" smtClean="0">
            <a:solidFill>
              <a:schemeClr val="bg1"/>
            </a:solidFill>
            <a:latin typeface="華康儷中宋" panose="02020509000000000000" pitchFamily="49" charset="-120"/>
            <a:ea typeface="華康儷中宋" panose="02020509000000000000" pitchFamily="49" charset="-120"/>
          </a:endParaRPr>
        </a:p>
        <a:p>
          <a:pPr>
            <a:lnSpc>
              <a:spcPts val="1000"/>
            </a:lnSpc>
          </a:pPr>
          <a:r>
            <a:rPr lang="zh-TW" altLang="en-US" sz="1800" dirty="0" smtClean="0">
              <a:solidFill>
                <a:schemeClr val="bg1"/>
              </a:solidFill>
              <a:latin typeface="華康儷中宋" panose="02020509000000000000" pitchFamily="49" charset="-120"/>
              <a:ea typeface="華康儷中宋" panose="02020509000000000000" pitchFamily="49" charset="-120"/>
            </a:rPr>
            <a:t>自主</a:t>
          </a:r>
          <a:endParaRPr lang="zh-TW" altLang="en-US" sz="1800" dirty="0">
            <a:solidFill>
              <a:schemeClr val="bg1"/>
            </a:solidFill>
            <a:latin typeface="華康儷中宋" panose="02020509000000000000" pitchFamily="49" charset="-120"/>
            <a:ea typeface="華康儷中宋" panose="02020509000000000000" pitchFamily="49" charset="-120"/>
          </a:endParaRPr>
        </a:p>
      </dgm:t>
    </dgm:pt>
    <dgm:pt modelId="{E82AA734-66C5-4D7A-89C7-D2A26231FD3B}" type="parTrans" cxnId="{9C9E8A8E-5766-452A-AC99-063A57AC9D9E}">
      <dgm:prSet/>
      <dgm:spPr/>
      <dgm:t>
        <a:bodyPr/>
        <a:lstStyle/>
        <a:p>
          <a:endParaRPr lang="zh-TW" altLang="en-US"/>
        </a:p>
      </dgm:t>
    </dgm:pt>
    <dgm:pt modelId="{AC642AEB-C452-48E9-AC68-58527E1807DF}" type="sibTrans" cxnId="{9C9E8A8E-5766-452A-AC99-063A57AC9D9E}">
      <dgm:prSet/>
      <dgm:spPr/>
      <dgm:t>
        <a:bodyPr/>
        <a:lstStyle/>
        <a:p>
          <a:endParaRPr lang="zh-TW" altLang="en-US"/>
        </a:p>
      </dgm:t>
    </dgm:pt>
    <dgm:pt modelId="{D637289D-2A45-4E10-8A44-F58CFD3E4A34}">
      <dgm:prSet phldrT="[文字]" custT="1"/>
      <dgm:spPr/>
      <dgm:t>
        <a:bodyPr/>
        <a:lstStyle/>
        <a:p>
          <a:pPr>
            <a:lnSpc>
              <a:spcPts val="1200"/>
            </a:lnSpc>
          </a:pPr>
          <a:r>
            <a:rPr lang="zh-TW" altLang="en-US" sz="1800" dirty="0" smtClean="0">
              <a:latin typeface="華康儷中宋" panose="02020509000000000000" pitchFamily="49" charset="-120"/>
              <a:ea typeface="華康儷中宋" panose="02020509000000000000" pitchFamily="49" charset="-120"/>
            </a:rPr>
            <a:t>多能</a:t>
          </a:r>
          <a:endParaRPr lang="en-US" altLang="zh-TW" sz="1800" dirty="0" smtClean="0">
            <a:latin typeface="華康儷中宋" panose="02020509000000000000" pitchFamily="49" charset="-120"/>
            <a:ea typeface="華康儷中宋" panose="02020509000000000000" pitchFamily="49" charset="-120"/>
          </a:endParaRPr>
        </a:p>
        <a:p>
          <a:pPr>
            <a:lnSpc>
              <a:spcPts val="1200"/>
            </a:lnSpc>
          </a:pPr>
          <a:r>
            <a:rPr lang="zh-TW" altLang="en-US" sz="1800" dirty="0" smtClean="0">
              <a:latin typeface="華康儷中宋" panose="02020509000000000000" pitchFamily="49" charset="-120"/>
              <a:ea typeface="華康儷中宋" panose="02020509000000000000" pitchFamily="49" charset="-120"/>
            </a:rPr>
            <a:t>亮點</a:t>
          </a:r>
          <a:endParaRPr lang="zh-TW" altLang="en-US" sz="1800" dirty="0">
            <a:latin typeface="華康儷中宋" panose="02020509000000000000" pitchFamily="49" charset="-120"/>
            <a:ea typeface="華康儷中宋" panose="02020509000000000000" pitchFamily="49" charset="-120"/>
          </a:endParaRPr>
        </a:p>
      </dgm:t>
    </dgm:pt>
    <dgm:pt modelId="{B2EAAA37-F5B4-4D53-AF83-AEE0457F6DE4}" type="parTrans" cxnId="{F2D18E0D-2A01-4AAA-AD93-A706FBE19CEC}">
      <dgm:prSet/>
      <dgm:spPr/>
      <dgm:t>
        <a:bodyPr/>
        <a:lstStyle/>
        <a:p>
          <a:endParaRPr lang="zh-TW" altLang="en-US"/>
        </a:p>
      </dgm:t>
    </dgm:pt>
    <dgm:pt modelId="{28B773AD-396D-4456-83D7-6052758425E8}" type="sibTrans" cxnId="{F2D18E0D-2A01-4AAA-AD93-A706FBE19CEC}">
      <dgm:prSet/>
      <dgm:spPr/>
      <dgm:t>
        <a:bodyPr/>
        <a:lstStyle/>
        <a:p>
          <a:endParaRPr lang="zh-TW" altLang="en-US"/>
        </a:p>
      </dgm:t>
    </dgm:pt>
    <dgm:pt modelId="{2616CD55-6D0F-45AF-B6D6-2CE9F3712048}">
      <dgm:prSet phldrT="[文字]" custT="1"/>
      <dgm:spPr/>
      <dgm:t>
        <a:bodyPr/>
        <a:lstStyle/>
        <a:p>
          <a:pPr>
            <a:lnSpc>
              <a:spcPts val="1200"/>
            </a:lnSpc>
          </a:pPr>
          <a:r>
            <a:rPr lang="zh-TW" altLang="en-US" sz="1800" dirty="0" smtClean="0">
              <a:latin typeface="華康儷中宋" panose="02020509000000000000" pitchFamily="49" charset="-120"/>
              <a:ea typeface="華康儷中宋" panose="02020509000000000000" pitchFamily="49" charset="-120"/>
            </a:rPr>
            <a:t>實驗</a:t>
          </a:r>
          <a:endParaRPr lang="en-US" altLang="zh-TW" sz="1800" dirty="0" smtClean="0">
            <a:latin typeface="華康儷中宋" panose="02020509000000000000" pitchFamily="49" charset="-120"/>
            <a:ea typeface="華康儷中宋" panose="02020509000000000000" pitchFamily="49" charset="-120"/>
          </a:endParaRPr>
        </a:p>
        <a:p>
          <a:pPr>
            <a:lnSpc>
              <a:spcPts val="1200"/>
            </a:lnSpc>
          </a:pPr>
          <a:r>
            <a:rPr lang="zh-TW" altLang="en-US" sz="1800" dirty="0" smtClean="0">
              <a:latin typeface="華康儷中宋" panose="02020509000000000000" pitchFamily="49" charset="-120"/>
              <a:ea typeface="華康儷中宋" panose="02020509000000000000" pitchFamily="49" charset="-120"/>
            </a:rPr>
            <a:t>理念</a:t>
          </a:r>
          <a:endParaRPr lang="zh-TW" altLang="en-US" sz="1800" dirty="0">
            <a:latin typeface="華康儷中宋" panose="02020509000000000000" pitchFamily="49" charset="-120"/>
            <a:ea typeface="華康儷中宋" panose="02020509000000000000" pitchFamily="49" charset="-120"/>
          </a:endParaRPr>
        </a:p>
      </dgm:t>
    </dgm:pt>
    <dgm:pt modelId="{E3267970-8D4B-4A10-ABFF-AA1D47819402}" type="parTrans" cxnId="{E6BE2D6F-8435-42BA-ACB2-67A19BB8AF63}">
      <dgm:prSet/>
      <dgm:spPr/>
      <dgm:t>
        <a:bodyPr/>
        <a:lstStyle/>
        <a:p>
          <a:endParaRPr lang="zh-TW" altLang="en-US"/>
        </a:p>
      </dgm:t>
    </dgm:pt>
    <dgm:pt modelId="{E6B8E14D-F706-4A7B-8FE1-5D09A50BAA66}" type="sibTrans" cxnId="{E6BE2D6F-8435-42BA-ACB2-67A19BB8AF63}">
      <dgm:prSet/>
      <dgm:spPr/>
      <dgm:t>
        <a:bodyPr/>
        <a:lstStyle/>
        <a:p>
          <a:endParaRPr lang="zh-TW" altLang="en-US"/>
        </a:p>
      </dgm:t>
    </dgm:pt>
    <dgm:pt modelId="{C0F9C9D7-FDD0-44D9-B148-90CFF96985EF}" type="pres">
      <dgm:prSet presAssocID="{77675932-3F86-4DED-8EA7-A4FB2444A8AE}" presName="compositeShape" presStyleCnt="0">
        <dgm:presLayoutVars>
          <dgm:chMax val="7"/>
          <dgm:dir/>
          <dgm:resizeHandles val="exact"/>
        </dgm:presLayoutVars>
      </dgm:prSet>
      <dgm:spPr/>
    </dgm:pt>
    <dgm:pt modelId="{5EE60A06-DFFB-49B0-8598-01D42F62AE9F}" type="pres">
      <dgm:prSet presAssocID="{77675932-3F86-4DED-8EA7-A4FB2444A8AE}" presName="wedge1" presStyleLbl="node1" presStyleIdx="0" presStyleCnt="3"/>
      <dgm:spPr/>
      <dgm:t>
        <a:bodyPr/>
        <a:lstStyle/>
        <a:p>
          <a:endParaRPr lang="zh-TW" altLang="en-US"/>
        </a:p>
      </dgm:t>
    </dgm:pt>
    <dgm:pt modelId="{2C580105-7C30-48E0-B00B-376ABBB525C8}" type="pres">
      <dgm:prSet presAssocID="{77675932-3F86-4DED-8EA7-A4FB2444A8AE}" presName="dummy1a" presStyleCnt="0"/>
      <dgm:spPr/>
    </dgm:pt>
    <dgm:pt modelId="{194C621D-137E-4C84-A6FA-F7591316FFED}" type="pres">
      <dgm:prSet presAssocID="{77675932-3F86-4DED-8EA7-A4FB2444A8AE}" presName="dummy1b" presStyleCnt="0"/>
      <dgm:spPr/>
    </dgm:pt>
    <dgm:pt modelId="{6F401099-4128-47D4-8F79-926E4F728ECC}" type="pres">
      <dgm:prSet presAssocID="{77675932-3F86-4DED-8EA7-A4FB2444A8AE}" presName="wedge1Tx" presStyleLbl="node1" presStyleIdx="0" presStyleCnt="3">
        <dgm:presLayoutVars>
          <dgm:chMax val="0"/>
          <dgm:chPref val="0"/>
          <dgm:bulletEnabled val="1"/>
        </dgm:presLayoutVars>
      </dgm:prSet>
      <dgm:spPr/>
      <dgm:t>
        <a:bodyPr/>
        <a:lstStyle/>
        <a:p>
          <a:endParaRPr lang="zh-TW" altLang="en-US"/>
        </a:p>
      </dgm:t>
    </dgm:pt>
    <dgm:pt modelId="{20F21579-65BC-4B38-9A66-4A5D2162E328}" type="pres">
      <dgm:prSet presAssocID="{77675932-3F86-4DED-8EA7-A4FB2444A8AE}" presName="wedge2" presStyleLbl="node1" presStyleIdx="1" presStyleCnt="3"/>
      <dgm:spPr/>
      <dgm:t>
        <a:bodyPr/>
        <a:lstStyle/>
        <a:p>
          <a:endParaRPr lang="zh-TW" altLang="en-US"/>
        </a:p>
      </dgm:t>
    </dgm:pt>
    <dgm:pt modelId="{74D6167C-87FD-43A6-B518-8EDA8F7DB412}" type="pres">
      <dgm:prSet presAssocID="{77675932-3F86-4DED-8EA7-A4FB2444A8AE}" presName="dummy2a" presStyleCnt="0"/>
      <dgm:spPr/>
    </dgm:pt>
    <dgm:pt modelId="{116DA559-E66F-4F10-A872-487B0303C03D}" type="pres">
      <dgm:prSet presAssocID="{77675932-3F86-4DED-8EA7-A4FB2444A8AE}" presName="dummy2b" presStyleCnt="0"/>
      <dgm:spPr/>
    </dgm:pt>
    <dgm:pt modelId="{05EE921A-8561-453C-979A-90E4C2671D90}" type="pres">
      <dgm:prSet presAssocID="{77675932-3F86-4DED-8EA7-A4FB2444A8AE}" presName="wedge2Tx" presStyleLbl="node1" presStyleIdx="1" presStyleCnt="3">
        <dgm:presLayoutVars>
          <dgm:chMax val="0"/>
          <dgm:chPref val="0"/>
          <dgm:bulletEnabled val="1"/>
        </dgm:presLayoutVars>
      </dgm:prSet>
      <dgm:spPr/>
      <dgm:t>
        <a:bodyPr/>
        <a:lstStyle/>
        <a:p>
          <a:endParaRPr lang="zh-TW" altLang="en-US"/>
        </a:p>
      </dgm:t>
    </dgm:pt>
    <dgm:pt modelId="{028C65B0-F911-4A44-B808-1BCF7DE818D6}" type="pres">
      <dgm:prSet presAssocID="{77675932-3F86-4DED-8EA7-A4FB2444A8AE}" presName="wedge3" presStyleLbl="node1" presStyleIdx="2" presStyleCnt="3"/>
      <dgm:spPr/>
      <dgm:t>
        <a:bodyPr/>
        <a:lstStyle/>
        <a:p>
          <a:endParaRPr lang="zh-TW" altLang="en-US"/>
        </a:p>
      </dgm:t>
    </dgm:pt>
    <dgm:pt modelId="{6D86542F-8386-4E21-8C67-F8903CC07C86}" type="pres">
      <dgm:prSet presAssocID="{77675932-3F86-4DED-8EA7-A4FB2444A8AE}" presName="dummy3a" presStyleCnt="0"/>
      <dgm:spPr/>
    </dgm:pt>
    <dgm:pt modelId="{578460A9-05FC-44B6-97F3-24F26777C79C}" type="pres">
      <dgm:prSet presAssocID="{77675932-3F86-4DED-8EA7-A4FB2444A8AE}" presName="dummy3b" presStyleCnt="0"/>
      <dgm:spPr/>
    </dgm:pt>
    <dgm:pt modelId="{0139E23A-C014-4142-9E3F-BAD18A0CA388}" type="pres">
      <dgm:prSet presAssocID="{77675932-3F86-4DED-8EA7-A4FB2444A8AE}" presName="wedge3Tx" presStyleLbl="node1" presStyleIdx="2" presStyleCnt="3">
        <dgm:presLayoutVars>
          <dgm:chMax val="0"/>
          <dgm:chPref val="0"/>
          <dgm:bulletEnabled val="1"/>
        </dgm:presLayoutVars>
      </dgm:prSet>
      <dgm:spPr/>
      <dgm:t>
        <a:bodyPr/>
        <a:lstStyle/>
        <a:p>
          <a:endParaRPr lang="zh-TW" altLang="en-US"/>
        </a:p>
      </dgm:t>
    </dgm:pt>
    <dgm:pt modelId="{97EBFA2A-AAE3-4E64-AF12-789F98A7FC94}" type="pres">
      <dgm:prSet presAssocID="{AC642AEB-C452-48E9-AC68-58527E1807DF}" presName="arrowWedge1" presStyleLbl="fgSibTrans2D1" presStyleIdx="0" presStyleCnt="3"/>
      <dgm:spPr/>
    </dgm:pt>
    <dgm:pt modelId="{C60548AD-CC48-40FD-B677-1502B5B8624B}" type="pres">
      <dgm:prSet presAssocID="{28B773AD-396D-4456-83D7-6052758425E8}" presName="arrowWedge2" presStyleLbl="fgSibTrans2D1" presStyleIdx="1" presStyleCnt="3"/>
      <dgm:spPr/>
    </dgm:pt>
    <dgm:pt modelId="{EC29CD79-EC5F-4870-8183-A1648F4B6BE8}" type="pres">
      <dgm:prSet presAssocID="{E6B8E14D-F706-4A7B-8FE1-5D09A50BAA66}" presName="arrowWedge3" presStyleLbl="fgSibTrans2D1" presStyleIdx="2" presStyleCnt="3"/>
      <dgm:spPr/>
      <dgm:t>
        <a:bodyPr/>
        <a:lstStyle/>
        <a:p>
          <a:endParaRPr lang="zh-TW" altLang="en-US"/>
        </a:p>
      </dgm:t>
    </dgm:pt>
  </dgm:ptLst>
  <dgm:cxnLst>
    <dgm:cxn modelId="{F2D18E0D-2A01-4AAA-AD93-A706FBE19CEC}" srcId="{77675932-3F86-4DED-8EA7-A4FB2444A8AE}" destId="{D637289D-2A45-4E10-8A44-F58CFD3E4A34}" srcOrd="1" destOrd="0" parTransId="{B2EAAA37-F5B4-4D53-AF83-AEE0457F6DE4}" sibTransId="{28B773AD-396D-4456-83D7-6052758425E8}"/>
    <dgm:cxn modelId="{E0A8698E-D7A7-4C1D-8C25-5BA0214D33CA}" type="presOf" srcId="{D637289D-2A45-4E10-8A44-F58CFD3E4A34}" destId="{05EE921A-8561-453C-979A-90E4C2671D90}" srcOrd="1" destOrd="0" presId="urn:microsoft.com/office/officeart/2005/8/layout/cycle8"/>
    <dgm:cxn modelId="{E6BE2D6F-8435-42BA-ACB2-67A19BB8AF63}" srcId="{77675932-3F86-4DED-8EA7-A4FB2444A8AE}" destId="{2616CD55-6D0F-45AF-B6D6-2CE9F3712048}" srcOrd="2" destOrd="0" parTransId="{E3267970-8D4B-4A10-ABFF-AA1D47819402}" sibTransId="{E6B8E14D-F706-4A7B-8FE1-5D09A50BAA66}"/>
    <dgm:cxn modelId="{90326866-B284-445C-8573-876B7516D2D7}" type="presOf" srcId="{77675932-3F86-4DED-8EA7-A4FB2444A8AE}" destId="{C0F9C9D7-FDD0-44D9-B148-90CFF96985EF}" srcOrd="0" destOrd="0" presId="urn:microsoft.com/office/officeart/2005/8/layout/cycle8"/>
    <dgm:cxn modelId="{8CDFB101-507F-4640-B7D1-4C112A30D258}" type="presOf" srcId="{2616CD55-6D0F-45AF-B6D6-2CE9F3712048}" destId="{028C65B0-F911-4A44-B808-1BCF7DE818D6}" srcOrd="0" destOrd="0" presId="urn:microsoft.com/office/officeart/2005/8/layout/cycle8"/>
    <dgm:cxn modelId="{9C9E8A8E-5766-452A-AC99-063A57AC9D9E}" srcId="{77675932-3F86-4DED-8EA7-A4FB2444A8AE}" destId="{DC6C34FA-712D-4FE3-B00B-881678E4749A}" srcOrd="0" destOrd="0" parTransId="{E82AA734-66C5-4D7A-89C7-D2A26231FD3B}" sibTransId="{AC642AEB-C452-48E9-AC68-58527E1807DF}"/>
    <dgm:cxn modelId="{C86CCF3C-855C-4ED9-A488-693B4DE13448}" type="presOf" srcId="{2616CD55-6D0F-45AF-B6D6-2CE9F3712048}" destId="{0139E23A-C014-4142-9E3F-BAD18A0CA388}" srcOrd="1" destOrd="0" presId="urn:microsoft.com/office/officeart/2005/8/layout/cycle8"/>
    <dgm:cxn modelId="{7D8B9B5D-900D-4E4E-A883-174E13B802B4}" type="presOf" srcId="{DC6C34FA-712D-4FE3-B00B-881678E4749A}" destId="{5EE60A06-DFFB-49B0-8598-01D42F62AE9F}" srcOrd="0" destOrd="0" presId="urn:microsoft.com/office/officeart/2005/8/layout/cycle8"/>
    <dgm:cxn modelId="{57544667-C81F-4031-9F3B-2A1AA4B2B371}" type="presOf" srcId="{D637289D-2A45-4E10-8A44-F58CFD3E4A34}" destId="{20F21579-65BC-4B38-9A66-4A5D2162E328}" srcOrd="0" destOrd="0" presId="urn:microsoft.com/office/officeart/2005/8/layout/cycle8"/>
    <dgm:cxn modelId="{1C32F902-18EB-4B03-B4CE-A902D7B5BE4D}" type="presOf" srcId="{DC6C34FA-712D-4FE3-B00B-881678E4749A}" destId="{6F401099-4128-47D4-8F79-926E4F728ECC}" srcOrd="1" destOrd="0" presId="urn:microsoft.com/office/officeart/2005/8/layout/cycle8"/>
    <dgm:cxn modelId="{C115E65E-458E-4F65-B3B5-FA2160F5B5BB}" type="presParOf" srcId="{C0F9C9D7-FDD0-44D9-B148-90CFF96985EF}" destId="{5EE60A06-DFFB-49B0-8598-01D42F62AE9F}" srcOrd="0" destOrd="0" presId="urn:microsoft.com/office/officeart/2005/8/layout/cycle8"/>
    <dgm:cxn modelId="{3A1408B4-2445-480A-B980-04C4BBEAD46B}" type="presParOf" srcId="{C0F9C9D7-FDD0-44D9-B148-90CFF96985EF}" destId="{2C580105-7C30-48E0-B00B-376ABBB525C8}" srcOrd="1" destOrd="0" presId="urn:microsoft.com/office/officeart/2005/8/layout/cycle8"/>
    <dgm:cxn modelId="{03F847DF-7C06-4EC0-99BD-8B620B2BC7CC}" type="presParOf" srcId="{C0F9C9D7-FDD0-44D9-B148-90CFF96985EF}" destId="{194C621D-137E-4C84-A6FA-F7591316FFED}" srcOrd="2" destOrd="0" presId="urn:microsoft.com/office/officeart/2005/8/layout/cycle8"/>
    <dgm:cxn modelId="{83F7AEC7-0FB9-4A46-B4B8-18366BCB1134}" type="presParOf" srcId="{C0F9C9D7-FDD0-44D9-B148-90CFF96985EF}" destId="{6F401099-4128-47D4-8F79-926E4F728ECC}" srcOrd="3" destOrd="0" presId="urn:microsoft.com/office/officeart/2005/8/layout/cycle8"/>
    <dgm:cxn modelId="{B6A31173-74DE-49DD-B474-40F2986A6C3E}" type="presParOf" srcId="{C0F9C9D7-FDD0-44D9-B148-90CFF96985EF}" destId="{20F21579-65BC-4B38-9A66-4A5D2162E328}" srcOrd="4" destOrd="0" presId="urn:microsoft.com/office/officeart/2005/8/layout/cycle8"/>
    <dgm:cxn modelId="{86B23794-7371-4508-BC53-4F223D8EE9CD}" type="presParOf" srcId="{C0F9C9D7-FDD0-44D9-B148-90CFF96985EF}" destId="{74D6167C-87FD-43A6-B518-8EDA8F7DB412}" srcOrd="5" destOrd="0" presId="urn:microsoft.com/office/officeart/2005/8/layout/cycle8"/>
    <dgm:cxn modelId="{9E73CE6C-7BDF-4E6D-B1CB-DD95225D4C33}" type="presParOf" srcId="{C0F9C9D7-FDD0-44D9-B148-90CFF96985EF}" destId="{116DA559-E66F-4F10-A872-487B0303C03D}" srcOrd="6" destOrd="0" presId="urn:microsoft.com/office/officeart/2005/8/layout/cycle8"/>
    <dgm:cxn modelId="{FE4F8B50-D6F6-48DC-8ACF-DD64B570EDB4}" type="presParOf" srcId="{C0F9C9D7-FDD0-44D9-B148-90CFF96985EF}" destId="{05EE921A-8561-453C-979A-90E4C2671D90}" srcOrd="7" destOrd="0" presId="urn:microsoft.com/office/officeart/2005/8/layout/cycle8"/>
    <dgm:cxn modelId="{AA4F0C7D-9821-4A91-B62A-EA81F0868A7C}" type="presParOf" srcId="{C0F9C9D7-FDD0-44D9-B148-90CFF96985EF}" destId="{028C65B0-F911-4A44-B808-1BCF7DE818D6}" srcOrd="8" destOrd="0" presId="urn:microsoft.com/office/officeart/2005/8/layout/cycle8"/>
    <dgm:cxn modelId="{553E8A9B-A50E-4157-A3CF-EABDD53C43EE}" type="presParOf" srcId="{C0F9C9D7-FDD0-44D9-B148-90CFF96985EF}" destId="{6D86542F-8386-4E21-8C67-F8903CC07C86}" srcOrd="9" destOrd="0" presId="urn:microsoft.com/office/officeart/2005/8/layout/cycle8"/>
    <dgm:cxn modelId="{4DCC8F27-8C55-40D1-BF60-467CDEE3A7DC}" type="presParOf" srcId="{C0F9C9D7-FDD0-44D9-B148-90CFF96985EF}" destId="{578460A9-05FC-44B6-97F3-24F26777C79C}" srcOrd="10" destOrd="0" presId="urn:microsoft.com/office/officeart/2005/8/layout/cycle8"/>
    <dgm:cxn modelId="{EA52B3E1-E8B4-4168-BF45-424AE88A97F0}" type="presParOf" srcId="{C0F9C9D7-FDD0-44D9-B148-90CFF96985EF}" destId="{0139E23A-C014-4142-9E3F-BAD18A0CA388}" srcOrd="11" destOrd="0" presId="urn:microsoft.com/office/officeart/2005/8/layout/cycle8"/>
    <dgm:cxn modelId="{CA1BA063-136A-4567-A279-77F26737D351}" type="presParOf" srcId="{C0F9C9D7-FDD0-44D9-B148-90CFF96985EF}" destId="{97EBFA2A-AAE3-4E64-AF12-789F98A7FC94}" srcOrd="12" destOrd="0" presId="urn:microsoft.com/office/officeart/2005/8/layout/cycle8"/>
    <dgm:cxn modelId="{71E57C9F-FD05-4FE8-9951-3B71ED466E53}" type="presParOf" srcId="{C0F9C9D7-FDD0-44D9-B148-90CFF96985EF}" destId="{C60548AD-CC48-40FD-B677-1502B5B8624B}" srcOrd="13" destOrd="0" presId="urn:microsoft.com/office/officeart/2005/8/layout/cycle8"/>
    <dgm:cxn modelId="{1E24CB6D-CD55-48B4-9094-2D632AFC7D57}" type="presParOf" srcId="{C0F9C9D7-FDD0-44D9-B148-90CFF96985EF}" destId="{EC29CD79-EC5F-4870-8183-A1648F4B6BE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B915447-BF7B-4C1D-9EA7-2A4130C3E84A}" type="doc">
      <dgm:prSet loTypeId="urn:microsoft.com/office/officeart/2005/8/layout/cycle8" loCatId="cycle" qsTypeId="urn:microsoft.com/office/officeart/2005/8/quickstyle/simple5" qsCatId="simple" csTypeId="urn:microsoft.com/office/officeart/2005/8/colors/colorful2" csCatId="colorful" phldr="1"/>
      <dgm:spPr/>
    </dgm:pt>
    <dgm:pt modelId="{1C6CEE55-654D-43D4-B2DD-11B8C11817B1}">
      <dgm:prSet phldrT="[文字]" custT="1"/>
      <dgm:spPr/>
      <dgm:t>
        <a:bodyPr/>
        <a:lstStyle/>
        <a:p>
          <a:pPr>
            <a:lnSpc>
              <a:spcPts val="1200"/>
            </a:lnSpc>
          </a:pPr>
          <a:r>
            <a:rPr lang="zh-TW" altLang="en-US" sz="1600" dirty="0" smtClean="0">
              <a:latin typeface="華康儷中宋" panose="02020509000000000000" pitchFamily="49" charset="-120"/>
              <a:ea typeface="華康儷中宋" panose="02020509000000000000" pitchFamily="49" charset="-120"/>
            </a:rPr>
            <a:t>生涯</a:t>
          </a:r>
          <a:endParaRPr lang="en-US" altLang="zh-TW" sz="1600" dirty="0" smtClean="0">
            <a:latin typeface="華康儷中宋" panose="02020509000000000000" pitchFamily="49" charset="-120"/>
            <a:ea typeface="華康儷中宋" panose="02020509000000000000" pitchFamily="49" charset="-120"/>
          </a:endParaRPr>
        </a:p>
        <a:p>
          <a:pPr>
            <a:lnSpc>
              <a:spcPts val="1200"/>
            </a:lnSpc>
          </a:pPr>
          <a:r>
            <a:rPr lang="zh-TW" altLang="en-US" sz="1600" dirty="0" smtClean="0">
              <a:latin typeface="華康儷中宋" panose="02020509000000000000" pitchFamily="49" charset="-120"/>
              <a:ea typeface="華康儷中宋" panose="02020509000000000000" pitchFamily="49" charset="-120"/>
            </a:rPr>
            <a:t>自主</a:t>
          </a:r>
          <a:endParaRPr lang="zh-TW" altLang="en-US" sz="1600" dirty="0">
            <a:latin typeface="華康儷中宋" panose="02020509000000000000" pitchFamily="49" charset="-120"/>
            <a:ea typeface="華康儷中宋" panose="02020509000000000000" pitchFamily="49" charset="-120"/>
          </a:endParaRPr>
        </a:p>
      </dgm:t>
    </dgm:pt>
    <dgm:pt modelId="{D360E424-7B63-47CB-9C6D-7D278175964A}" type="parTrans" cxnId="{802C5E2E-CC13-47D2-9B2C-56E0048D3E28}">
      <dgm:prSet/>
      <dgm:spPr/>
      <dgm:t>
        <a:bodyPr/>
        <a:lstStyle/>
        <a:p>
          <a:endParaRPr lang="zh-TW" altLang="en-US"/>
        </a:p>
      </dgm:t>
    </dgm:pt>
    <dgm:pt modelId="{264037FF-0EE2-48D3-9244-4F1FC0CC1C03}" type="sibTrans" cxnId="{802C5E2E-CC13-47D2-9B2C-56E0048D3E28}">
      <dgm:prSet/>
      <dgm:spPr/>
      <dgm:t>
        <a:bodyPr/>
        <a:lstStyle/>
        <a:p>
          <a:endParaRPr lang="zh-TW" altLang="en-US"/>
        </a:p>
      </dgm:t>
    </dgm:pt>
    <dgm:pt modelId="{54F46ED5-373C-4D86-8D09-94DE5BB7B9ED}">
      <dgm:prSet phldrT="[文字]" custT="1"/>
      <dgm:spPr/>
      <dgm:t>
        <a:bodyPr/>
        <a:lstStyle/>
        <a:p>
          <a:pPr>
            <a:lnSpc>
              <a:spcPts val="1200"/>
            </a:lnSpc>
          </a:pPr>
          <a:r>
            <a:rPr lang="zh-TW" altLang="en-US" sz="1600" dirty="0" smtClean="0">
              <a:latin typeface="華康儷中宋" panose="02020509000000000000" pitchFamily="49" charset="-120"/>
              <a:ea typeface="華康儷中宋" panose="02020509000000000000" pitchFamily="49" charset="-120"/>
            </a:rPr>
            <a:t>多能</a:t>
          </a:r>
          <a:endParaRPr lang="en-US" altLang="zh-TW" sz="1600" dirty="0" smtClean="0">
            <a:latin typeface="華康儷中宋" panose="02020509000000000000" pitchFamily="49" charset="-120"/>
            <a:ea typeface="華康儷中宋" panose="02020509000000000000" pitchFamily="49" charset="-120"/>
          </a:endParaRPr>
        </a:p>
        <a:p>
          <a:pPr>
            <a:lnSpc>
              <a:spcPts val="1200"/>
            </a:lnSpc>
          </a:pPr>
          <a:r>
            <a:rPr lang="zh-TW" altLang="en-US" sz="1600" dirty="0" smtClean="0">
              <a:latin typeface="華康儷中宋" panose="02020509000000000000" pitchFamily="49" charset="-120"/>
              <a:ea typeface="華康儷中宋" panose="02020509000000000000" pitchFamily="49" charset="-120"/>
            </a:rPr>
            <a:t>亮點</a:t>
          </a:r>
          <a:endParaRPr lang="zh-TW" altLang="en-US" sz="1600" dirty="0">
            <a:latin typeface="華康儷中宋" panose="02020509000000000000" pitchFamily="49" charset="-120"/>
            <a:ea typeface="華康儷中宋" panose="02020509000000000000" pitchFamily="49" charset="-120"/>
          </a:endParaRPr>
        </a:p>
      </dgm:t>
    </dgm:pt>
    <dgm:pt modelId="{DF6DA8BB-B155-42B6-9B4A-06259070DDB1}" type="parTrans" cxnId="{F4069E3C-766D-4D95-AC96-C0F4A71826A4}">
      <dgm:prSet/>
      <dgm:spPr/>
      <dgm:t>
        <a:bodyPr/>
        <a:lstStyle/>
        <a:p>
          <a:endParaRPr lang="zh-TW" altLang="en-US"/>
        </a:p>
      </dgm:t>
    </dgm:pt>
    <dgm:pt modelId="{4A27E49D-6B2D-482F-88A4-7D9A85226760}" type="sibTrans" cxnId="{F4069E3C-766D-4D95-AC96-C0F4A71826A4}">
      <dgm:prSet/>
      <dgm:spPr/>
      <dgm:t>
        <a:bodyPr/>
        <a:lstStyle/>
        <a:p>
          <a:endParaRPr lang="zh-TW" altLang="en-US"/>
        </a:p>
      </dgm:t>
    </dgm:pt>
    <dgm:pt modelId="{7B0C583C-F9B2-435F-B501-8073D2C73F59}">
      <dgm:prSet phldrT="[文字]" custT="1"/>
      <dgm:spPr/>
      <dgm:t>
        <a:bodyPr/>
        <a:lstStyle/>
        <a:p>
          <a:pPr>
            <a:lnSpc>
              <a:spcPts val="1200"/>
            </a:lnSpc>
          </a:pPr>
          <a:r>
            <a:rPr lang="zh-TW" altLang="en-US" sz="1600" dirty="0" smtClean="0">
              <a:latin typeface="華康儷中宋" panose="02020509000000000000" pitchFamily="49" charset="-120"/>
              <a:ea typeface="華康儷中宋" panose="02020509000000000000" pitchFamily="49" charset="-120"/>
            </a:rPr>
            <a:t>實驗</a:t>
          </a:r>
          <a:endParaRPr lang="en-US" altLang="zh-TW" sz="1600" dirty="0" smtClean="0">
            <a:latin typeface="華康儷中宋" panose="02020509000000000000" pitchFamily="49" charset="-120"/>
            <a:ea typeface="華康儷中宋" panose="02020509000000000000" pitchFamily="49" charset="-120"/>
          </a:endParaRPr>
        </a:p>
        <a:p>
          <a:pPr>
            <a:lnSpc>
              <a:spcPts val="1200"/>
            </a:lnSpc>
          </a:pPr>
          <a:r>
            <a:rPr lang="zh-TW" altLang="en-US" sz="1600" dirty="0" smtClean="0">
              <a:latin typeface="華康儷中宋" panose="02020509000000000000" pitchFamily="49" charset="-120"/>
              <a:ea typeface="華康儷中宋" panose="02020509000000000000" pitchFamily="49" charset="-120"/>
            </a:rPr>
            <a:t>理念</a:t>
          </a:r>
          <a:endParaRPr lang="zh-TW" altLang="en-US" sz="1600" dirty="0">
            <a:latin typeface="華康儷中宋" panose="02020509000000000000" pitchFamily="49" charset="-120"/>
            <a:ea typeface="華康儷中宋" panose="02020509000000000000" pitchFamily="49" charset="-120"/>
          </a:endParaRPr>
        </a:p>
      </dgm:t>
    </dgm:pt>
    <dgm:pt modelId="{F317D58F-83BC-4236-A034-803A1D5513D4}" type="parTrans" cxnId="{01F6504F-E14F-4181-AAFB-690060681BDA}">
      <dgm:prSet/>
      <dgm:spPr/>
      <dgm:t>
        <a:bodyPr/>
        <a:lstStyle/>
        <a:p>
          <a:endParaRPr lang="zh-TW" altLang="en-US"/>
        </a:p>
      </dgm:t>
    </dgm:pt>
    <dgm:pt modelId="{055A21B1-62B4-4A5D-818E-96297B18F21D}" type="sibTrans" cxnId="{01F6504F-E14F-4181-AAFB-690060681BDA}">
      <dgm:prSet/>
      <dgm:spPr/>
      <dgm:t>
        <a:bodyPr/>
        <a:lstStyle/>
        <a:p>
          <a:endParaRPr lang="zh-TW" altLang="en-US"/>
        </a:p>
      </dgm:t>
    </dgm:pt>
    <dgm:pt modelId="{F4D6D572-1645-413E-8E83-1587DB6896D5}" type="pres">
      <dgm:prSet presAssocID="{EB915447-BF7B-4C1D-9EA7-2A4130C3E84A}" presName="compositeShape" presStyleCnt="0">
        <dgm:presLayoutVars>
          <dgm:chMax val="7"/>
          <dgm:dir/>
          <dgm:resizeHandles val="exact"/>
        </dgm:presLayoutVars>
      </dgm:prSet>
      <dgm:spPr/>
    </dgm:pt>
    <dgm:pt modelId="{CC8E297A-E13D-4957-9D2C-5450288A9028}" type="pres">
      <dgm:prSet presAssocID="{EB915447-BF7B-4C1D-9EA7-2A4130C3E84A}" presName="wedge1" presStyleLbl="node1" presStyleIdx="0" presStyleCnt="3"/>
      <dgm:spPr/>
      <dgm:t>
        <a:bodyPr/>
        <a:lstStyle/>
        <a:p>
          <a:endParaRPr lang="zh-TW" altLang="en-US"/>
        </a:p>
      </dgm:t>
    </dgm:pt>
    <dgm:pt modelId="{3BA48C62-6C5F-49ED-8CD1-52A8D8034EF6}" type="pres">
      <dgm:prSet presAssocID="{EB915447-BF7B-4C1D-9EA7-2A4130C3E84A}" presName="dummy1a" presStyleCnt="0"/>
      <dgm:spPr/>
    </dgm:pt>
    <dgm:pt modelId="{7B604D63-8F8D-4257-A0E3-741F78C2620E}" type="pres">
      <dgm:prSet presAssocID="{EB915447-BF7B-4C1D-9EA7-2A4130C3E84A}" presName="dummy1b" presStyleCnt="0"/>
      <dgm:spPr/>
    </dgm:pt>
    <dgm:pt modelId="{F01F9A7B-5EA7-4B64-A30E-7C4F90DD453D}" type="pres">
      <dgm:prSet presAssocID="{EB915447-BF7B-4C1D-9EA7-2A4130C3E84A}" presName="wedge1Tx" presStyleLbl="node1" presStyleIdx="0" presStyleCnt="3">
        <dgm:presLayoutVars>
          <dgm:chMax val="0"/>
          <dgm:chPref val="0"/>
          <dgm:bulletEnabled val="1"/>
        </dgm:presLayoutVars>
      </dgm:prSet>
      <dgm:spPr/>
      <dgm:t>
        <a:bodyPr/>
        <a:lstStyle/>
        <a:p>
          <a:endParaRPr lang="zh-TW" altLang="en-US"/>
        </a:p>
      </dgm:t>
    </dgm:pt>
    <dgm:pt modelId="{AA6FDF55-6135-468F-A38B-9472D115DBE4}" type="pres">
      <dgm:prSet presAssocID="{EB915447-BF7B-4C1D-9EA7-2A4130C3E84A}" presName="wedge2" presStyleLbl="node1" presStyleIdx="1" presStyleCnt="3"/>
      <dgm:spPr/>
      <dgm:t>
        <a:bodyPr/>
        <a:lstStyle/>
        <a:p>
          <a:endParaRPr lang="zh-TW" altLang="en-US"/>
        </a:p>
      </dgm:t>
    </dgm:pt>
    <dgm:pt modelId="{0849B45A-91DD-4D77-AFBA-FFA725C01484}" type="pres">
      <dgm:prSet presAssocID="{EB915447-BF7B-4C1D-9EA7-2A4130C3E84A}" presName="dummy2a" presStyleCnt="0"/>
      <dgm:spPr/>
    </dgm:pt>
    <dgm:pt modelId="{050537FC-C86E-4E34-995E-0B9AB527B46D}" type="pres">
      <dgm:prSet presAssocID="{EB915447-BF7B-4C1D-9EA7-2A4130C3E84A}" presName="dummy2b" presStyleCnt="0"/>
      <dgm:spPr/>
    </dgm:pt>
    <dgm:pt modelId="{29B79468-813A-4F73-8DA3-047234E9C6B3}" type="pres">
      <dgm:prSet presAssocID="{EB915447-BF7B-4C1D-9EA7-2A4130C3E84A}" presName="wedge2Tx" presStyleLbl="node1" presStyleIdx="1" presStyleCnt="3">
        <dgm:presLayoutVars>
          <dgm:chMax val="0"/>
          <dgm:chPref val="0"/>
          <dgm:bulletEnabled val="1"/>
        </dgm:presLayoutVars>
      </dgm:prSet>
      <dgm:spPr/>
      <dgm:t>
        <a:bodyPr/>
        <a:lstStyle/>
        <a:p>
          <a:endParaRPr lang="zh-TW" altLang="en-US"/>
        </a:p>
      </dgm:t>
    </dgm:pt>
    <dgm:pt modelId="{4A07A936-C1F0-440B-A158-32958AB88741}" type="pres">
      <dgm:prSet presAssocID="{EB915447-BF7B-4C1D-9EA7-2A4130C3E84A}" presName="wedge3" presStyleLbl="node1" presStyleIdx="2" presStyleCnt="3"/>
      <dgm:spPr/>
      <dgm:t>
        <a:bodyPr/>
        <a:lstStyle/>
        <a:p>
          <a:endParaRPr lang="zh-TW" altLang="en-US"/>
        </a:p>
      </dgm:t>
    </dgm:pt>
    <dgm:pt modelId="{5FB4C456-46CF-4678-996C-9323F5482DF8}" type="pres">
      <dgm:prSet presAssocID="{EB915447-BF7B-4C1D-9EA7-2A4130C3E84A}" presName="dummy3a" presStyleCnt="0"/>
      <dgm:spPr/>
    </dgm:pt>
    <dgm:pt modelId="{6C674C63-03AC-42FA-A23C-BD6A5DFAD660}" type="pres">
      <dgm:prSet presAssocID="{EB915447-BF7B-4C1D-9EA7-2A4130C3E84A}" presName="dummy3b" presStyleCnt="0"/>
      <dgm:spPr/>
    </dgm:pt>
    <dgm:pt modelId="{7CE17A81-B073-4C4B-BB3C-D215EDF2CC7C}" type="pres">
      <dgm:prSet presAssocID="{EB915447-BF7B-4C1D-9EA7-2A4130C3E84A}" presName="wedge3Tx" presStyleLbl="node1" presStyleIdx="2" presStyleCnt="3">
        <dgm:presLayoutVars>
          <dgm:chMax val="0"/>
          <dgm:chPref val="0"/>
          <dgm:bulletEnabled val="1"/>
        </dgm:presLayoutVars>
      </dgm:prSet>
      <dgm:spPr/>
      <dgm:t>
        <a:bodyPr/>
        <a:lstStyle/>
        <a:p>
          <a:endParaRPr lang="zh-TW" altLang="en-US"/>
        </a:p>
      </dgm:t>
    </dgm:pt>
    <dgm:pt modelId="{5AE7E755-3BA8-487E-BFD7-110F47927C1A}" type="pres">
      <dgm:prSet presAssocID="{264037FF-0EE2-48D3-9244-4F1FC0CC1C03}" presName="arrowWedge1" presStyleLbl="fgSibTrans2D1" presStyleIdx="0" presStyleCnt="3"/>
      <dgm:spPr/>
    </dgm:pt>
    <dgm:pt modelId="{039320FF-1132-4A9D-A050-A4FD1A40D6B8}" type="pres">
      <dgm:prSet presAssocID="{4A27E49D-6B2D-482F-88A4-7D9A85226760}" presName="arrowWedge2" presStyleLbl="fgSibTrans2D1" presStyleIdx="1" presStyleCnt="3"/>
      <dgm:spPr/>
    </dgm:pt>
    <dgm:pt modelId="{1C20622F-9FBE-42FC-94C1-223666958D19}" type="pres">
      <dgm:prSet presAssocID="{055A21B1-62B4-4A5D-818E-96297B18F21D}" presName="arrowWedge3" presStyleLbl="fgSibTrans2D1" presStyleIdx="2" presStyleCnt="3"/>
      <dgm:spPr/>
    </dgm:pt>
  </dgm:ptLst>
  <dgm:cxnLst>
    <dgm:cxn modelId="{32666FB1-8E05-41B9-A248-1810ED1F4CAF}" type="presOf" srcId="{54F46ED5-373C-4D86-8D09-94DE5BB7B9ED}" destId="{29B79468-813A-4F73-8DA3-047234E9C6B3}" srcOrd="1" destOrd="0" presId="urn:microsoft.com/office/officeart/2005/8/layout/cycle8"/>
    <dgm:cxn modelId="{F4069E3C-766D-4D95-AC96-C0F4A71826A4}" srcId="{EB915447-BF7B-4C1D-9EA7-2A4130C3E84A}" destId="{54F46ED5-373C-4D86-8D09-94DE5BB7B9ED}" srcOrd="1" destOrd="0" parTransId="{DF6DA8BB-B155-42B6-9B4A-06259070DDB1}" sibTransId="{4A27E49D-6B2D-482F-88A4-7D9A85226760}"/>
    <dgm:cxn modelId="{73451C22-8656-4AB6-B393-B696A5ECDF1F}" type="presOf" srcId="{54F46ED5-373C-4D86-8D09-94DE5BB7B9ED}" destId="{AA6FDF55-6135-468F-A38B-9472D115DBE4}" srcOrd="0" destOrd="0" presId="urn:microsoft.com/office/officeart/2005/8/layout/cycle8"/>
    <dgm:cxn modelId="{DB050AE6-7F9F-49E2-989B-322654F5A63C}" type="presOf" srcId="{EB915447-BF7B-4C1D-9EA7-2A4130C3E84A}" destId="{F4D6D572-1645-413E-8E83-1587DB6896D5}" srcOrd="0" destOrd="0" presId="urn:microsoft.com/office/officeart/2005/8/layout/cycle8"/>
    <dgm:cxn modelId="{E6C0CB2E-4A8F-44EE-ACF8-BA9CCBE85C0E}" type="presOf" srcId="{7B0C583C-F9B2-435F-B501-8073D2C73F59}" destId="{7CE17A81-B073-4C4B-BB3C-D215EDF2CC7C}" srcOrd="1" destOrd="0" presId="urn:microsoft.com/office/officeart/2005/8/layout/cycle8"/>
    <dgm:cxn modelId="{BE92989B-74AC-46C6-BFB8-09429D2E3A2F}" type="presOf" srcId="{1C6CEE55-654D-43D4-B2DD-11B8C11817B1}" destId="{CC8E297A-E13D-4957-9D2C-5450288A9028}" srcOrd="0" destOrd="0" presId="urn:microsoft.com/office/officeart/2005/8/layout/cycle8"/>
    <dgm:cxn modelId="{01F6504F-E14F-4181-AAFB-690060681BDA}" srcId="{EB915447-BF7B-4C1D-9EA7-2A4130C3E84A}" destId="{7B0C583C-F9B2-435F-B501-8073D2C73F59}" srcOrd="2" destOrd="0" parTransId="{F317D58F-83BC-4236-A034-803A1D5513D4}" sibTransId="{055A21B1-62B4-4A5D-818E-96297B18F21D}"/>
    <dgm:cxn modelId="{8BA67141-E63A-4587-A5B0-B10048369078}" type="presOf" srcId="{7B0C583C-F9B2-435F-B501-8073D2C73F59}" destId="{4A07A936-C1F0-440B-A158-32958AB88741}" srcOrd="0" destOrd="0" presId="urn:microsoft.com/office/officeart/2005/8/layout/cycle8"/>
    <dgm:cxn modelId="{90EBDBB0-B64E-4BBF-A289-2B66F55BFE3B}" type="presOf" srcId="{1C6CEE55-654D-43D4-B2DD-11B8C11817B1}" destId="{F01F9A7B-5EA7-4B64-A30E-7C4F90DD453D}" srcOrd="1" destOrd="0" presId="urn:microsoft.com/office/officeart/2005/8/layout/cycle8"/>
    <dgm:cxn modelId="{802C5E2E-CC13-47D2-9B2C-56E0048D3E28}" srcId="{EB915447-BF7B-4C1D-9EA7-2A4130C3E84A}" destId="{1C6CEE55-654D-43D4-B2DD-11B8C11817B1}" srcOrd="0" destOrd="0" parTransId="{D360E424-7B63-47CB-9C6D-7D278175964A}" sibTransId="{264037FF-0EE2-48D3-9244-4F1FC0CC1C03}"/>
    <dgm:cxn modelId="{F1252BA6-AE95-4307-A17D-EB9F08EB0B08}" type="presParOf" srcId="{F4D6D572-1645-413E-8E83-1587DB6896D5}" destId="{CC8E297A-E13D-4957-9D2C-5450288A9028}" srcOrd="0" destOrd="0" presId="urn:microsoft.com/office/officeart/2005/8/layout/cycle8"/>
    <dgm:cxn modelId="{BBBE92A0-A60D-4D0C-B6E8-E4896B271FCE}" type="presParOf" srcId="{F4D6D572-1645-413E-8E83-1587DB6896D5}" destId="{3BA48C62-6C5F-49ED-8CD1-52A8D8034EF6}" srcOrd="1" destOrd="0" presId="urn:microsoft.com/office/officeart/2005/8/layout/cycle8"/>
    <dgm:cxn modelId="{07AF7F81-0284-422B-AD22-C8551FCA1427}" type="presParOf" srcId="{F4D6D572-1645-413E-8E83-1587DB6896D5}" destId="{7B604D63-8F8D-4257-A0E3-741F78C2620E}" srcOrd="2" destOrd="0" presId="urn:microsoft.com/office/officeart/2005/8/layout/cycle8"/>
    <dgm:cxn modelId="{DC7C172B-7259-4D17-AF96-83DD0A61A7F3}" type="presParOf" srcId="{F4D6D572-1645-413E-8E83-1587DB6896D5}" destId="{F01F9A7B-5EA7-4B64-A30E-7C4F90DD453D}" srcOrd="3" destOrd="0" presId="urn:microsoft.com/office/officeart/2005/8/layout/cycle8"/>
    <dgm:cxn modelId="{14CD097E-8FB3-43E9-A711-48FEBC8234FC}" type="presParOf" srcId="{F4D6D572-1645-413E-8E83-1587DB6896D5}" destId="{AA6FDF55-6135-468F-A38B-9472D115DBE4}" srcOrd="4" destOrd="0" presId="urn:microsoft.com/office/officeart/2005/8/layout/cycle8"/>
    <dgm:cxn modelId="{600BE884-3288-491B-BC2F-E2905E1DFE44}" type="presParOf" srcId="{F4D6D572-1645-413E-8E83-1587DB6896D5}" destId="{0849B45A-91DD-4D77-AFBA-FFA725C01484}" srcOrd="5" destOrd="0" presId="urn:microsoft.com/office/officeart/2005/8/layout/cycle8"/>
    <dgm:cxn modelId="{8DC728A1-FFC7-46DB-9299-46819AA61823}" type="presParOf" srcId="{F4D6D572-1645-413E-8E83-1587DB6896D5}" destId="{050537FC-C86E-4E34-995E-0B9AB527B46D}" srcOrd="6" destOrd="0" presId="urn:microsoft.com/office/officeart/2005/8/layout/cycle8"/>
    <dgm:cxn modelId="{19C16293-D017-4D49-B7B1-FE73E911918B}" type="presParOf" srcId="{F4D6D572-1645-413E-8E83-1587DB6896D5}" destId="{29B79468-813A-4F73-8DA3-047234E9C6B3}" srcOrd="7" destOrd="0" presId="urn:microsoft.com/office/officeart/2005/8/layout/cycle8"/>
    <dgm:cxn modelId="{73EBAB72-CFC0-4CEC-9BBE-E68625B811CE}" type="presParOf" srcId="{F4D6D572-1645-413E-8E83-1587DB6896D5}" destId="{4A07A936-C1F0-440B-A158-32958AB88741}" srcOrd="8" destOrd="0" presId="urn:microsoft.com/office/officeart/2005/8/layout/cycle8"/>
    <dgm:cxn modelId="{FCA61C23-B327-4A9C-AFC3-CE350C001694}" type="presParOf" srcId="{F4D6D572-1645-413E-8E83-1587DB6896D5}" destId="{5FB4C456-46CF-4678-996C-9323F5482DF8}" srcOrd="9" destOrd="0" presId="urn:microsoft.com/office/officeart/2005/8/layout/cycle8"/>
    <dgm:cxn modelId="{12884006-B3ED-49AD-A81F-2718CC1709B3}" type="presParOf" srcId="{F4D6D572-1645-413E-8E83-1587DB6896D5}" destId="{6C674C63-03AC-42FA-A23C-BD6A5DFAD660}" srcOrd="10" destOrd="0" presId="urn:microsoft.com/office/officeart/2005/8/layout/cycle8"/>
    <dgm:cxn modelId="{76233897-EDFE-4DDB-8DD8-CACA11BE227A}" type="presParOf" srcId="{F4D6D572-1645-413E-8E83-1587DB6896D5}" destId="{7CE17A81-B073-4C4B-BB3C-D215EDF2CC7C}" srcOrd="11" destOrd="0" presId="urn:microsoft.com/office/officeart/2005/8/layout/cycle8"/>
    <dgm:cxn modelId="{896EF14F-FFCC-4EEE-8575-155C468CCD3A}" type="presParOf" srcId="{F4D6D572-1645-413E-8E83-1587DB6896D5}" destId="{5AE7E755-3BA8-487E-BFD7-110F47927C1A}" srcOrd="12" destOrd="0" presId="urn:microsoft.com/office/officeart/2005/8/layout/cycle8"/>
    <dgm:cxn modelId="{CE90C07B-AC6C-442C-BEA9-F14FE523C6D4}" type="presParOf" srcId="{F4D6D572-1645-413E-8E83-1587DB6896D5}" destId="{039320FF-1132-4A9D-A050-A4FD1A40D6B8}" srcOrd="13" destOrd="0" presId="urn:microsoft.com/office/officeart/2005/8/layout/cycle8"/>
    <dgm:cxn modelId="{4167022C-C2E3-41B7-997E-FE1F408E6DAF}" type="presParOf" srcId="{F4D6D572-1645-413E-8E83-1587DB6896D5}" destId="{1C20622F-9FBE-42FC-94C1-223666958D1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9A16A05-B497-4EFC-8CCA-76A7D5E769CA}" type="doc">
      <dgm:prSet loTypeId="urn:microsoft.com/office/officeart/2005/8/layout/cycle8" loCatId="cycle" qsTypeId="urn:microsoft.com/office/officeart/2005/8/quickstyle/simple3" qsCatId="simple" csTypeId="urn:microsoft.com/office/officeart/2005/8/colors/colorful1" csCatId="colorful" phldr="1"/>
      <dgm:spPr/>
    </dgm:pt>
    <dgm:pt modelId="{8DBB1B75-20EB-4356-8C8F-81A27CFFA163}">
      <dgm:prSet phldrT="[文字]" custT="1"/>
      <dgm:spPr/>
      <dgm:t>
        <a:bodyPr/>
        <a:lstStyle/>
        <a:p>
          <a:endParaRPr lang="en-US" altLang="zh-TW" sz="1400" dirty="0" smtClean="0"/>
        </a:p>
        <a:p>
          <a:r>
            <a:rPr lang="zh-TW" altLang="en-US" sz="1400" dirty="0" smtClean="0">
              <a:latin typeface="華康儷中宋" panose="02020509000000000000" pitchFamily="49" charset="-120"/>
              <a:ea typeface="華康儷中宋" panose="02020509000000000000" pitchFamily="49" charset="-120"/>
            </a:rPr>
            <a:t>素養導向</a:t>
          </a:r>
          <a:endParaRPr lang="en-US" altLang="zh-TW" sz="1400" dirty="0" smtClean="0">
            <a:latin typeface="華康儷中宋" panose="02020509000000000000" pitchFamily="49" charset="-120"/>
            <a:ea typeface="華康儷中宋" panose="02020509000000000000" pitchFamily="49" charset="-120"/>
          </a:endParaRPr>
        </a:p>
        <a:p>
          <a:r>
            <a:rPr lang="zh-TW" altLang="en-US" sz="1400" dirty="0" smtClean="0">
              <a:latin typeface="華康儷中宋" panose="02020509000000000000" pitchFamily="49" charset="-120"/>
              <a:ea typeface="華康儷中宋" panose="02020509000000000000" pitchFamily="49" charset="-120"/>
            </a:rPr>
            <a:t>轉化發展</a:t>
          </a:r>
          <a:endParaRPr lang="en-US" altLang="zh-TW" sz="1400" dirty="0" smtClean="0">
            <a:latin typeface="華康儷中宋" panose="02020509000000000000" pitchFamily="49" charset="-120"/>
            <a:ea typeface="華康儷中宋" panose="02020509000000000000" pitchFamily="49" charset="-120"/>
          </a:endParaRPr>
        </a:p>
        <a:p>
          <a:r>
            <a:rPr lang="zh-TW" altLang="en-US" sz="1400" dirty="0" smtClean="0">
              <a:latin typeface="華康儷中宋" panose="02020509000000000000" pitchFamily="49" charset="-120"/>
              <a:ea typeface="華康儷中宋" panose="02020509000000000000" pitchFamily="49" charset="-120"/>
            </a:rPr>
            <a:t>部定課程</a:t>
          </a:r>
          <a:endParaRPr lang="en-US" altLang="zh-TW" sz="1400" dirty="0" smtClean="0">
            <a:latin typeface="華康儷中宋" panose="02020509000000000000" pitchFamily="49" charset="-120"/>
            <a:ea typeface="華康儷中宋" panose="02020509000000000000" pitchFamily="49" charset="-120"/>
          </a:endParaRPr>
        </a:p>
        <a:p>
          <a:endParaRPr lang="zh-TW" altLang="en-US" sz="1400" dirty="0"/>
        </a:p>
      </dgm:t>
    </dgm:pt>
    <dgm:pt modelId="{4B785A42-62C6-40E3-97F5-1B3BA2E71301}" type="parTrans" cxnId="{670C84BA-B02D-4ED6-AEA7-8B68E193FB1B}">
      <dgm:prSet/>
      <dgm:spPr/>
      <dgm:t>
        <a:bodyPr/>
        <a:lstStyle/>
        <a:p>
          <a:endParaRPr lang="zh-TW" altLang="en-US"/>
        </a:p>
      </dgm:t>
    </dgm:pt>
    <dgm:pt modelId="{86CC9642-465C-49B7-A22B-09909133EC45}" type="sibTrans" cxnId="{670C84BA-B02D-4ED6-AEA7-8B68E193FB1B}">
      <dgm:prSet/>
      <dgm:spPr/>
      <dgm:t>
        <a:bodyPr/>
        <a:lstStyle/>
        <a:p>
          <a:endParaRPr lang="zh-TW" altLang="en-US"/>
        </a:p>
      </dgm:t>
    </dgm:pt>
    <dgm:pt modelId="{F7356552-CFA2-4B6A-8270-BF3CC0DE0EF6}">
      <dgm:prSet phldrT="[文字]" custT="1"/>
      <dgm:spPr/>
      <dgm:t>
        <a:bodyPr/>
        <a:lstStyle/>
        <a:p>
          <a:pPr>
            <a:lnSpc>
              <a:spcPct val="89000"/>
            </a:lnSpc>
          </a:pPr>
          <a:r>
            <a:rPr lang="zh-TW" altLang="en-US" sz="1400" smtClean="0">
              <a:latin typeface="華康儷中宋" panose="02020509000000000000" pitchFamily="49" charset="-120"/>
              <a:ea typeface="華康儷中宋" panose="02020509000000000000" pitchFamily="49" charset="-120"/>
            </a:rPr>
            <a:t>願景型塑</a:t>
          </a:r>
          <a:endParaRPr lang="en-US" altLang="zh-TW" sz="1400" smtClean="0">
            <a:latin typeface="華康儷中宋" panose="02020509000000000000" pitchFamily="49" charset="-120"/>
            <a:ea typeface="華康儷中宋" panose="02020509000000000000" pitchFamily="49" charset="-120"/>
          </a:endParaRPr>
        </a:p>
        <a:p>
          <a:pPr>
            <a:lnSpc>
              <a:spcPct val="89000"/>
            </a:lnSpc>
          </a:pPr>
          <a:r>
            <a:rPr lang="zh-TW" altLang="en-US" sz="1400" smtClean="0">
              <a:latin typeface="華康儷中宋" panose="02020509000000000000" pitchFamily="49" charset="-120"/>
              <a:ea typeface="華康儷中宋" panose="02020509000000000000" pitchFamily="49" charset="-120"/>
            </a:rPr>
            <a:t>在地特色</a:t>
          </a:r>
          <a:endParaRPr lang="en-US" altLang="zh-TW" sz="1400" smtClean="0">
            <a:latin typeface="華康儷中宋" panose="02020509000000000000" pitchFamily="49" charset="-120"/>
            <a:ea typeface="華康儷中宋" panose="02020509000000000000" pitchFamily="49" charset="-120"/>
          </a:endParaRPr>
        </a:p>
        <a:p>
          <a:pPr>
            <a:lnSpc>
              <a:spcPct val="89000"/>
            </a:lnSpc>
          </a:pPr>
          <a:r>
            <a:rPr lang="zh-TW" altLang="en-US" sz="1400" smtClean="0">
              <a:latin typeface="華康儷中宋" panose="02020509000000000000" pitchFamily="49" charset="-120"/>
              <a:ea typeface="華康儷中宋" panose="02020509000000000000" pitchFamily="49" charset="-120"/>
            </a:rPr>
            <a:t>校訂課程</a:t>
          </a:r>
          <a:endParaRPr lang="zh-TW" altLang="en-US" sz="1400" dirty="0">
            <a:latin typeface="華康儷中宋" panose="02020509000000000000" pitchFamily="49" charset="-120"/>
            <a:ea typeface="華康儷中宋" panose="02020509000000000000" pitchFamily="49" charset="-120"/>
          </a:endParaRPr>
        </a:p>
      </dgm:t>
    </dgm:pt>
    <dgm:pt modelId="{136BC252-BDCD-45DF-94EC-43EDE997594E}" type="parTrans" cxnId="{97AD53FB-53B1-479C-8EC9-773AAA3F0CDE}">
      <dgm:prSet/>
      <dgm:spPr/>
      <dgm:t>
        <a:bodyPr/>
        <a:lstStyle/>
        <a:p>
          <a:endParaRPr lang="zh-TW" altLang="en-US"/>
        </a:p>
      </dgm:t>
    </dgm:pt>
    <dgm:pt modelId="{35813037-E59D-486D-BDAF-B72D78FB7DF8}" type="sibTrans" cxnId="{97AD53FB-53B1-479C-8EC9-773AAA3F0CDE}">
      <dgm:prSet/>
      <dgm:spPr/>
      <dgm:t>
        <a:bodyPr/>
        <a:lstStyle/>
        <a:p>
          <a:endParaRPr lang="zh-TW" altLang="en-US"/>
        </a:p>
      </dgm:t>
    </dgm:pt>
    <dgm:pt modelId="{BA89015C-E54F-41C6-A874-339359385BB9}">
      <dgm:prSet phldrT="[文字]" custT="1"/>
      <dgm:spPr/>
      <dgm:t>
        <a:bodyPr/>
        <a:lstStyle/>
        <a:p>
          <a:endParaRPr lang="en-US" altLang="zh-TW" sz="1400" dirty="0" smtClean="0">
            <a:latin typeface="華康儷中宋" panose="02020509000000000000" pitchFamily="49" charset="-120"/>
            <a:ea typeface="華康儷中宋" panose="02020509000000000000" pitchFamily="49" charset="-120"/>
          </a:endParaRPr>
        </a:p>
        <a:p>
          <a:r>
            <a:rPr lang="zh-TW" altLang="en-US" sz="1400" dirty="0" smtClean="0">
              <a:latin typeface="華康儷中宋" panose="02020509000000000000" pitchFamily="49" charset="-120"/>
              <a:ea typeface="華康儷中宋" panose="02020509000000000000" pitchFamily="49" charset="-120"/>
            </a:rPr>
            <a:t>生涯自主</a:t>
          </a:r>
          <a:endParaRPr lang="en-US" altLang="zh-TW" sz="1400" dirty="0" smtClean="0">
            <a:latin typeface="華康儷中宋" panose="02020509000000000000" pitchFamily="49" charset="-120"/>
            <a:ea typeface="華康儷中宋" panose="02020509000000000000" pitchFamily="49" charset="-120"/>
          </a:endParaRPr>
        </a:p>
        <a:p>
          <a:r>
            <a:rPr lang="zh-TW" altLang="en-US" sz="1400" dirty="0" smtClean="0">
              <a:latin typeface="華康儷中宋" panose="02020509000000000000" pitchFamily="49" charset="-120"/>
              <a:ea typeface="華康儷中宋" panose="02020509000000000000" pitchFamily="49" charset="-120"/>
            </a:rPr>
            <a:t>多能亮點</a:t>
          </a:r>
          <a:endParaRPr lang="en-US" altLang="zh-TW" sz="1400" dirty="0" smtClean="0">
            <a:latin typeface="華康儷中宋" panose="02020509000000000000" pitchFamily="49" charset="-120"/>
            <a:ea typeface="華康儷中宋" panose="02020509000000000000" pitchFamily="49" charset="-120"/>
          </a:endParaRPr>
        </a:p>
        <a:p>
          <a:r>
            <a:rPr lang="zh-TW" altLang="en-US" sz="1400" dirty="0" smtClean="0">
              <a:latin typeface="華康儷中宋" panose="02020509000000000000" pitchFamily="49" charset="-120"/>
              <a:ea typeface="華康儷中宋" panose="02020509000000000000" pitchFamily="49" charset="-120"/>
            </a:rPr>
            <a:t>實驗課程</a:t>
          </a:r>
          <a:endParaRPr lang="en-US" altLang="zh-TW" sz="1400" dirty="0" smtClean="0">
            <a:latin typeface="華康儷中宋" panose="02020509000000000000" pitchFamily="49" charset="-120"/>
            <a:ea typeface="華康儷中宋" panose="02020509000000000000" pitchFamily="49" charset="-120"/>
          </a:endParaRPr>
        </a:p>
        <a:p>
          <a:endParaRPr lang="zh-TW" altLang="en-US" sz="1400" dirty="0">
            <a:latin typeface="華康儷中宋" panose="02020509000000000000" pitchFamily="49" charset="-120"/>
            <a:ea typeface="華康儷中宋" panose="02020509000000000000" pitchFamily="49" charset="-120"/>
          </a:endParaRPr>
        </a:p>
      </dgm:t>
    </dgm:pt>
    <dgm:pt modelId="{51CC2984-7545-4E3F-A5C9-B399C1D5A166}" type="parTrans" cxnId="{55569301-7688-4698-958B-2921044F7536}">
      <dgm:prSet/>
      <dgm:spPr/>
      <dgm:t>
        <a:bodyPr/>
        <a:lstStyle/>
        <a:p>
          <a:endParaRPr lang="zh-TW" altLang="en-US"/>
        </a:p>
      </dgm:t>
    </dgm:pt>
    <dgm:pt modelId="{54565917-2AE0-4A31-916E-A64102E76763}" type="sibTrans" cxnId="{55569301-7688-4698-958B-2921044F7536}">
      <dgm:prSet/>
      <dgm:spPr/>
      <dgm:t>
        <a:bodyPr/>
        <a:lstStyle/>
        <a:p>
          <a:endParaRPr lang="zh-TW" altLang="en-US"/>
        </a:p>
      </dgm:t>
    </dgm:pt>
    <dgm:pt modelId="{D52EB54B-92F9-475F-B34F-0D2425CE0D0A}" type="pres">
      <dgm:prSet presAssocID="{09A16A05-B497-4EFC-8CCA-76A7D5E769CA}" presName="compositeShape" presStyleCnt="0">
        <dgm:presLayoutVars>
          <dgm:chMax val="7"/>
          <dgm:dir/>
          <dgm:resizeHandles val="exact"/>
        </dgm:presLayoutVars>
      </dgm:prSet>
      <dgm:spPr/>
    </dgm:pt>
    <dgm:pt modelId="{A5ABD32B-C2B8-46DC-9006-FE5951375BE1}" type="pres">
      <dgm:prSet presAssocID="{09A16A05-B497-4EFC-8CCA-76A7D5E769CA}" presName="wedge1" presStyleLbl="node1" presStyleIdx="0" presStyleCnt="3"/>
      <dgm:spPr/>
      <dgm:t>
        <a:bodyPr/>
        <a:lstStyle/>
        <a:p>
          <a:endParaRPr lang="zh-TW" altLang="en-US"/>
        </a:p>
      </dgm:t>
    </dgm:pt>
    <dgm:pt modelId="{B8F01409-550D-47E4-A0C9-82F59AD88504}" type="pres">
      <dgm:prSet presAssocID="{09A16A05-B497-4EFC-8CCA-76A7D5E769CA}" presName="dummy1a" presStyleCnt="0"/>
      <dgm:spPr/>
    </dgm:pt>
    <dgm:pt modelId="{4A3D21B9-5DD5-4D55-A3CD-CA2C6E17EFAC}" type="pres">
      <dgm:prSet presAssocID="{09A16A05-B497-4EFC-8CCA-76A7D5E769CA}" presName="dummy1b" presStyleCnt="0"/>
      <dgm:spPr/>
    </dgm:pt>
    <dgm:pt modelId="{B479B15B-2A12-4FC9-A51F-6FCFCB55B3F3}" type="pres">
      <dgm:prSet presAssocID="{09A16A05-B497-4EFC-8CCA-76A7D5E769CA}" presName="wedge1Tx" presStyleLbl="node1" presStyleIdx="0" presStyleCnt="3">
        <dgm:presLayoutVars>
          <dgm:chMax val="0"/>
          <dgm:chPref val="0"/>
          <dgm:bulletEnabled val="1"/>
        </dgm:presLayoutVars>
      </dgm:prSet>
      <dgm:spPr/>
      <dgm:t>
        <a:bodyPr/>
        <a:lstStyle/>
        <a:p>
          <a:endParaRPr lang="zh-TW" altLang="en-US"/>
        </a:p>
      </dgm:t>
    </dgm:pt>
    <dgm:pt modelId="{73CFF515-4F8F-4827-BF86-A5B49F174422}" type="pres">
      <dgm:prSet presAssocID="{09A16A05-B497-4EFC-8CCA-76A7D5E769CA}" presName="wedge2" presStyleLbl="node1" presStyleIdx="1" presStyleCnt="3"/>
      <dgm:spPr/>
      <dgm:t>
        <a:bodyPr/>
        <a:lstStyle/>
        <a:p>
          <a:endParaRPr lang="zh-TW" altLang="en-US"/>
        </a:p>
      </dgm:t>
    </dgm:pt>
    <dgm:pt modelId="{9FA03086-F5F5-45AE-8F90-4929A051ADB3}" type="pres">
      <dgm:prSet presAssocID="{09A16A05-B497-4EFC-8CCA-76A7D5E769CA}" presName="dummy2a" presStyleCnt="0"/>
      <dgm:spPr/>
    </dgm:pt>
    <dgm:pt modelId="{D98C0BE0-51A2-4E12-AF3E-A2A71AAA23B4}" type="pres">
      <dgm:prSet presAssocID="{09A16A05-B497-4EFC-8CCA-76A7D5E769CA}" presName="dummy2b" presStyleCnt="0"/>
      <dgm:spPr/>
    </dgm:pt>
    <dgm:pt modelId="{603C359F-BAEA-414A-A883-AE65EDC04D72}" type="pres">
      <dgm:prSet presAssocID="{09A16A05-B497-4EFC-8CCA-76A7D5E769CA}" presName="wedge2Tx" presStyleLbl="node1" presStyleIdx="1" presStyleCnt="3">
        <dgm:presLayoutVars>
          <dgm:chMax val="0"/>
          <dgm:chPref val="0"/>
          <dgm:bulletEnabled val="1"/>
        </dgm:presLayoutVars>
      </dgm:prSet>
      <dgm:spPr/>
      <dgm:t>
        <a:bodyPr/>
        <a:lstStyle/>
        <a:p>
          <a:endParaRPr lang="zh-TW" altLang="en-US"/>
        </a:p>
      </dgm:t>
    </dgm:pt>
    <dgm:pt modelId="{50D442C6-6BC3-4E06-AA79-67A9170B3282}" type="pres">
      <dgm:prSet presAssocID="{09A16A05-B497-4EFC-8CCA-76A7D5E769CA}" presName="wedge3" presStyleLbl="node1" presStyleIdx="2" presStyleCnt="3"/>
      <dgm:spPr/>
      <dgm:t>
        <a:bodyPr/>
        <a:lstStyle/>
        <a:p>
          <a:endParaRPr lang="zh-TW" altLang="en-US"/>
        </a:p>
      </dgm:t>
    </dgm:pt>
    <dgm:pt modelId="{10F50462-81DB-47E3-B637-30E77BD385D6}" type="pres">
      <dgm:prSet presAssocID="{09A16A05-B497-4EFC-8CCA-76A7D5E769CA}" presName="dummy3a" presStyleCnt="0"/>
      <dgm:spPr/>
    </dgm:pt>
    <dgm:pt modelId="{D0AFC880-937C-409B-98BC-9010F8C1C800}" type="pres">
      <dgm:prSet presAssocID="{09A16A05-B497-4EFC-8CCA-76A7D5E769CA}" presName="dummy3b" presStyleCnt="0"/>
      <dgm:spPr/>
    </dgm:pt>
    <dgm:pt modelId="{7C7A04DD-6304-4218-96A7-BC9472DB4F86}" type="pres">
      <dgm:prSet presAssocID="{09A16A05-B497-4EFC-8CCA-76A7D5E769CA}" presName="wedge3Tx" presStyleLbl="node1" presStyleIdx="2" presStyleCnt="3">
        <dgm:presLayoutVars>
          <dgm:chMax val="0"/>
          <dgm:chPref val="0"/>
          <dgm:bulletEnabled val="1"/>
        </dgm:presLayoutVars>
      </dgm:prSet>
      <dgm:spPr/>
      <dgm:t>
        <a:bodyPr/>
        <a:lstStyle/>
        <a:p>
          <a:endParaRPr lang="zh-TW" altLang="en-US"/>
        </a:p>
      </dgm:t>
    </dgm:pt>
    <dgm:pt modelId="{99B25AF3-6EF8-4881-B6AA-B4DC6304208F}" type="pres">
      <dgm:prSet presAssocID="{86CC9642-465C-49B7-A22B-09909133EC45}" presName="arrowWedge1" presStyleLbl="fgSibTrans2D1" presStyleIdx="0" presStyleCnt="3"/>
      <dgm:spPr/>
    </dgm:pt>
    <dgm:pt modelId="{9265AC82-014C-4121-9453-65531A80A8DD}" type="pres">
      <dgm:prSet presAssocID="{35813037-E59D-486D-BDAF-B72D78FB7DF8}" presName="arrowWedge2" presStyleLbl="fgSibTrans2D1" presStyleIdx="1" presStyleCnt="3"/>
      <dgm:spPr/>
    </dgm:pt>
    <dgm:pt modelId="{2CCF20B3-C276-4794-AA71-E800E68056CB}" type="pres">
      <dgm:prSet presAssocID="{54565917-2AE0-4A31-916E-A64102E76763}" presName="arrowWedge3" presStyleLbl="fgSibTrans2D1" presStyleIdx="2" presStyleCnt="3"/>
      <dgm:spPr/>
      <dgm:t>
        <a:bodyPr/>
        <a:lstStyle/>
        <a:p>
          <a:endParaRPr lang="zh-TW" altLang="en-US"/>
        </a:p>
      </dgm:t>
    </dgm:pt>
  </dgm:ptLst>
  <dgm:cxnLst>
    <dgm:cxn modelId="{BFF8E382-2514-478E-AA34-3D26BD8C2FD2}" type="presOf" srcId="{F7356552-CFA2-4B6A-8270-BF3CC0DE0EF6}" destId="{603C359F-BAEA-414A-A883-AE65EDC04D72}" srcOrd="1" destOrd="0" presId="urn:microsoft.com/office/officeart/2005/8/layout/cycle8"/>
    <dgm:cxn modelId="{670C84BA-B02D-4ED6-AEA7-8B68E193FB1B}" srcId="{09A16A05-B497-4EFC-8CCA-76A7D5E769CA}" destId="{8DBB1B75-20EB-4356-8C8F-81A27CFFA163}" srcOrd="0" destOrd="0" parTransId="{4B785A42-62C6-40E3-97F5-1B3BA2E71301}" sibTransId="{86CC9642-465C-49B7-A22B-09909133EC45}"/>
    <dgm:cxn modelId="{01869986-0364-4AF6-A73D-58DBD168E0CC}" type="presOf" srcId="{BA89015C-E54F-41C6-A874-339359385BB9}" destId="{50D442C6-6BC3-4E06-AA79-67A9170B3282}" srcOrd="0" destOrd="0" presId="urn:microsoft.com/office/officeart/2005/8/layout/cycle8"/>
    <dgm:cxn modelId="{C02CB63F-5670-4B53-A520-4945C23CE48A}" type="presOf" srcId="{BA89015C-E54F-41C6-A874-339359385BB9}" destId="{7C7A04DD-6304-4218-96A7-BC9472DB4F86}" srcOrd="1" destOrd="0" presId="urn:microsoft.com/office/officeart/2005/8/layout/cycle8"/>
    <dgm:cxn modelId="{55569301-7688-4698-958B-2921044F7536}" srcId="{09A16A05-B497-4EFC-8CCA-76A7D5E769CA}" destId="{BA89015C-E54F-41C6-A874-339359385BB9}" srcOrd="2" destOrd="0" parTransId="{51CC2984-7545-4E3F-A5C9-B399C1D5A166}" sibTransId="{54565917-2AE0-4A31-916E-A64102E76763}"/>
    <dgm:cxn modelId="{A4109613-0F6B-4CF6-ABD8-382FD5A98F09}" type="presOf" srcId="{F7356552-CFA2-4B6A-8270-BF3CC0DE0EF6}" destId="{73CFF515-4F8F-4827-BF86-A5B49F174422}" srcOrd="0" destOrd="0" presId="urn:microsoft.com/office/officeart/2005/8/layout/cycle8"/>
    <dgm:cxn modelId="{9ADD70CD-B6A8-4BF3-8D55-FBB60CDA4329}" type="presOf" srcId="{09A16A05-B497-4EFC-8CCA-76A7D5E769CA}" destId="{D52EB54B-92F9-475F-B34F-0D2425CE0D0A}" srcOrd="0" destOrd="0" presId="urn:microsoft.com/office/officeart/2005/8/layout/cycle8"/>
    <dgm:cxn modelId="{3F996144-A115-49B3-9AAF-870846903420}" type="presOf" srcId="{8DBB1B75-20EB-4356-8C8F-81A27CFFA163}" destId="{B479B15B-2A12-4FC9-A51F-6FCFCB55B3F3}" srcOrd="1" destOrd="0" presId="urn:microsoft.com/office/officeart/2005/8/layout/cycle8"/>
    <dgm:cxn modelId="{9B231FA6-ED1D-4266-93AF-7D84CE2D59E8}" type="presOf" srcId="{8DBB1B75-20EB-4356-8C8F-81A27CFFA163}" destId="{A5ABD32B-C2B8-46DC-9006-FE5951375BE1}" srcOrd="0" destOrd="0" presId="urn:microsoft.com/office/officeart/2005/8/layout/cycle8"/>
    <dgm:cxn modelId="{97AD53FB-53B1-479C-8EC9-773AAA3F0CDE}" srcId="{09A16A05-B497-4EFC-8CCA-76A7D5E769CA}" destId="{F7356552-CFA2-4B6A-8270-BF3CC0DE0EF6}" srcOrd="1" destOrd="0" parTransId="{136BC252-BDCD-45DF-94EC-43EDE997594E}" sibTransId="{35813037-E59D-486D-BDAF-B72D78FB7DF8}"/>
    <dgm:cxn modelId="{D9752B7B-B765-4AA4-A662-36D98C4A2BE0}" type="presParOf" srcId="{D52EB54B-92F9-475F-B34F-0D2425CE0D0A}" destId="{A5ABD32B-C2B8-46DC-9006-FE5951375BE1}" srcOrd="0" destOrd="0" presId="urn:microsoft.com/office/officeart/2005/8/layout/cycle8"/>
    <dgm:cxn modelId="{3BC495C7-D71E-4330-B0E0-CD17A6AB4F70}" type="presParOf" srcId="{D52EB54B-92F9-475F-B34F-0D2425CE0D0A}" destId="{B8F01409-550D-47E4-A0C9-82F59AD88504}" srcOrd="1" destOrd="0" presId="urn:microsoft.com/office/officeart/2005/8/layout/cycle8"/>
    <dgm:cxn modelId="{96488E4F-44B1-4263-846F-1025952FAE68}" type="presParOf" srcId="{D52EB54B-92F9-475F-B34F-0D2425CE0D0A}" destId="{4A3D21B9-5DD5-4D55-A3CD-CA2C6E17EFAC}" srcOrd="2" destOrd="0" presId="urn:microsoft.com/office/officeart/2005/8/layout/cycle8"/>
    <dgm:cxn modelId="{108698DE-8D21-4EC6-9778-3CC76B4F6929}" type="presParOf" srcId="{D52EB54B-92F9-475F-B34F-0D2425CE0D0A}" destId="{B479B15B-2A12-4FC9-A51F-6FCFCB55B3F3}" srcOrd="3" destOrd="0" presId="urn:microsoft.com/office/officeart/2005/8/layout/cycle8"/>
    <dgm:cxn modelId="{54D95FC1-137B-42B3-8DCA-E129E843ACB0}" type="presParOf" srcId="{D52EB54B-92F9-475F-B34F-0D2425CE0D0A}" destId="{73CFF515-4F8F-4827-BF86-A5B49F174422}" srcOrd="4" destOrd="0" presId="urn:microsoft.com/office/officeart/2005/8/layout/cycle8"/>
    <dgm:cxn modelId="{47098739-8314-4C19-A02A-ED378265E780}" type="presParOf" srcId="{D52EB54B-92F9-475F-B34F-0D2425CE0D0A}" destId="{9FA03086-F5F5-45AE-8F90-4929A051ADB3}" srcOrd="5" destOrd="0" presId="urn:microsoft.com/office/officeart/2005/8/layout/cycle8"/>
    <dgm:cxn modelId="{8CBC530F-D81A-4E5B-B30C-2AD5C5906E4C}" type="presParOf" srcId="{D52EB54B-92F9-475F-B34F-0D2425CE0D0A}" destId="{D98C0BE0-51A2-4E12-AF3E-A2A71AAA23B4}" srcOrd="6" destOrd="0" presId="urn:microsoft.com/office/officeart/2005/8/layout/cycle8"/>
    <dgm:cxn modelId="{6009D0FF-F05A-4A97-95D2-8E8694646BE7}" type="presParOf" srcId="{D52EB54B-92F9-475F-B34F-0D2425CE0D0A}" destId="{603C359F-BAEA-414A-A883-AE65EDC04D72}" srcOrd="7" destOrd="0" presId="urn:microsoft.com/office/officeart/2005/8/layout/cycle8"/>
    <dgm:cxn modelId="{ACA9348F-58FF-43BB-BAA6-10E7DC836512}" type="presParOf" srcId="{D52EB54B-92F9-475F-B34F-0D2425CE0D0A}" destId="{50D442C6-6BC3-4E06-AA79-67A9170B3282}" srcOrd="8" destOrd="0" presId="urn:microsoft.com/office/officeart/2005/8/layout/cycle8"/>
    <dgm:cxn modelId="{E96B284F-0213-46E8-81EA-3361EBAB8BBA}" type="presParOf" srcId="{D52EB54B-92F9-475F-B34F-0D2425CE0D0A}" destId="{10F50462-81DB-47E3-B637-30E77BD385D6}" srcOrd="9" destOrd="0" presId="urn:microsoft.com/office/officeart/2005/8/layout/cycle8"/>
    <dgm:cxn modelId="{9812791F-0F82-470E-8BFC-086E009B2C63}" type="presParOf" srcId="{D52EB54B-92F9-475F-B34F-0D2425CE0D0A}" destId="{D0AFC880-937C-409B-98BC-9010F8C1C800}" srcOrd="10" destOrd="0" presId="urn:microsoft.com/office/officeart/2005/8/layout/cycle8"/>
    <dgm:cxn modelId="{121944C2-0E4C-467C-8137-499C311B60C1}" type="presParOf" srcId="{D52EB54B-92F9-475F-B34F-0D2425CE0D0A}" destId="{7C7A04DD-6304-4218-96A7-BC9472DB4F86}" srcOrd="11" destOrd="0" presId="urn:microsoft.com/office/officeart/2005/8/layout/cycle8"/>
    <dgm:cxn modelId="{1C0195B5-FE89-4CA4-81C3-9628CEEDF410}" type="presParOf" srcId="{D52EB54B-92F9-475F-B34F-0D2425CE0D0A}" destId="{99B25AF3-6EF8-4881-B6AA-B4DC6304208F}" srcOrd="12" destOrd="0" presId="urn:microsoft.com/office/officeart/2005/8/layout/cycle8"/>
    <dgm:cxn modelId="{6472B468-79E6-4929-82B2-C6C45883C31E}" type="presParOf" srcId="{D52EB54B-92F9-475F-B34F-0D2425CE0D0A}" destId="{9265AC82-014C-4121-9453-65531A80A8DD}" srcOrd="13" destOrd="0" presId="urn:microsoft.com/office/officeart/2005/8/layout/cycle8"/>
    <dgm:cxn modelId="{02A0011D-F0C6-42E4-8CAD-2B9E586362D0}" type="presParOf" srcId="{D52EB54B-92F9-475F-B34F-0D2425CE0D0A}" destId="{2CCF20B3-C276-4794-AA71-E800E68056C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3DCDC68-149F-4FA7-A5E5-46EE3F0A91C0}" type="doc">
      <dgm:prSet loTypeId="urn:microsoft.com/office/officeart/2005/8/layout/cycle2" loCatId="cycle" qsTypeId="urn:microsoft.com/office/officeart/2005/8/quickstyle/simple2" qsCatId="simple" csTypeId="urn:microsoft.com/office/officeart/2005/8/colors/colorful1" csCatId="colorful" phldr="1"/>
      <dgm:spPr/>
      <dgm:t>
        <a:bodyPr/>
        <a:lstStyle/>
        <a:p>
          <a:endParaRPr lang="zh-TW" altLang="en-US"/>
        </a:p>
      </dgm:t>
    </dgm:pt>
    <dgm:pt modelId="{680DBD68-EBE7-4D9E-ACBF-18DF3235031B}">
      <dgm:prSet phldrT="[文字]" custT="1"/>
      <dgm:spPr/>
      <dgm:t>
        <a:bodyPr/>
        <a:lstStyle/>
        <a:p>
          <a:pPr>
            <a:lnSpc>
              <a:spcPts val="1100"/>
            </a:lnSpc>
          </a:pPr>
          <a:r>
            <a:rPr lang="zh-TW" altLang="en-US" sz="1600" smtClean="0">
              <a:latin typeface="華康儷中宋" panose="02020509000000000000" pitchFamily="49" charset="-120"/>
              <a:ea typeface="華康儷中宋" panose="02020509000000000000" pitchFamily="49" charset="-120"/>
            </a:rPr>
            <a:t>學科知</a:t>
          </a:r>
          <a:endParaRPr lang="en-US" altLang="zh-TW" sz="1600" smtClean="0">
            <a:latin typeface="華康儷中宋" panose="02020509000000000000" pitchFamily="49" charset="-120"/>
            <a:ea typeface="華康儷中宋" panose="02020509000000000000" pitchFamily="49" charset="-120"/>
          </a:endParaRPr>
        </a:p>
        <a:p>
          <a:pPr>
            <a:lnSpc>
              <a:spcPts val="1100"/>
            </a:lnSpc>
          </a:pPr>
          <a:r>
            <a:rPr lang="zh-TW" altLang="en-US" sz="1600" smtClean="0">
              <a:latin typeface="華康儷中宋" panose="02020509000000000000" pitchFamily="49" charset="-120"/>
              <a:ea typeface="華康儷中宋" panose="02020509000000000000" pitchFamily="49" charset="-120"/>
            </a:rPr>
            <a:t>識能力</a:t>
          </a:r>
          <a:endParaRPr lang="zh-TW" altLang="en-US" sz="1600" dirty="0">
            <a:latin typeface="華康儷中宋" panose="02020509000000000000" pitchFamily="49" charset="-120"/>
            <a:ea typeface="華康儷中宋" panose="02020509000000000000" pitchFamily="49" charset="-120"/>
          </a:endParaRPr>
        </a:p>
      </dgm:t>
    </dgm:pt>
    <dgm:pt modelId="{648088FD-4DED-46FB-96BF-B80E1E1864F3}" type="parTrans" cxnId="{CA80ACEE-6F5F-4E9E-B26D-C72FF80F48B0}">
      <dgm:prSet/>
      <dgm:spPr/>
      <dgm:t>
        <a:bodyPr/>
        <a:lstStyle/>
        <a:p>
          <a:endParaRPr lang="zh-TW" altLang="en-US"/>
        </a:p>
      </dgm:t>
    </dgm:pt>
    <dgm:pt modelId="{9B2E28F9-810F-4407-93A1-BBA8858A6EF7}" type="sibTrans" cxnId="{CA80ACEE-6F5F-4E9E-B26D-C72FF80F48B0}">
      <dgm:prSet/>
      <dgm:spPr/>
      <dgm:t>
        <a:bodyPr/>
        <a:lstStyle/>
        <a:p>
          <a:endParaRPr lang="zh-TW" altLang="en-US"/>
        </a:p>
      </dgm:t>
    </dgm:pt>
    <dgm:pt modelId="{89EC3B9E-C177-4DE0-B90F-5A57E5352D41}">
      <dgm:prSet phldrT="[文字]" custT="1"/>
      <dgm:spPr/>
      <dgm:t>
        <a:bodyPr/>
        <a:lstStyle/>
        <a:p>
          <a:pPr>
            <a:lnSpc>
              <a:spcPts val="1200"/>
            </a:lnSpc>
          </a:pPr>
          <a:r>
            <a:rPr lang="zh-TW" altLang="en-US" sz="1600" smtClean="0">
              <a:latin typeface="華康儷中宋" panose="02020509000000000000" pitchFamily="49" charset="-120"/>
              <a:ea typeface="華康儷中宋" panose="02020509000000000000" pitchFamily="49" charset="-120"/>
            </a:rPr>
            <a:t>溝通表</a:t>
          </a:r>
          <a:endParaRPr lang="en-US" altLang="zh-TW" sz="1600" smtClean="0">
            <a:latin typeface="華康儷中宋" panose="02020509000000000000" pitchFamily="49" charset="-120"/>
            <a:ea typeface="華康儷中宋" panose="02020509000000000000" pitchFamily="49" charset="-120"/>
          </a:endParaRPr>
        </a:p>
        <a:p>
          <a:pPr>
            <a:lnSpc>
              <a:spcPts val="1200"/>
            </a:lnSpc>
          </a:pPr>
          <a:r>
            <a:rPr lang="zh-TW" altLang="en-US" sz="1600" smtClean="0">
              <a:latin typeface="華康儷中宋" panose="02020509000000000000" pitchFamily="49" charset="-120"/>
              <a:ea typeface="華康儷中宋" panose="02020509000000000000" pitchFamily="49" charset="-120"/>
            </a:rPr>
            <a:t>達能力</a:t>
          </a:r>
          <a:endParaRPr lang="zh-TW" altLang="en-US" sz="1600" dirty="0">
            <a:latin typeface="華康儷中宋" panose="02020509000000000000" pitchFamily="49" charset="-120"/>
            <a:ea typeface="華康儷中宋" panose="02020509000000000000" pitchFamily="49" charset="-120"/>
          </a:endParaRPr>
        </a:p>
      </dgm:t>
    </dgm:pt>
    <dgm:pt modelId="{7EC3B7A8-7CC5-4DD4-AF03-DD258799AA12}" type="parTrans" cxnId="{E324CB94-59EB-4412-AFA9-4927AA278F8D}">
      <dgm:prSet/>
      <dgm:spPr/>
      <dgm:t>
        <a:bodyPr/>
        <a:lstStyle/>
        <a:p>
          <a:endParaRPr lang="zh-TW" altLang="en-US"/>
        </a:p>
      </dgm:t>
    </dgm:pt>
    <dgm:pt modelId="{36CCC8E8-2336-47A1-B33C-F3992C03A271}" type="sibTrans" cxnId="{E324CB94-59EB-4412-AFA9-4927AA278F8D}">
      <dgm:prSet/>
      <dgm:spPr/>
      <dgm:t>
        <a:bodyPr/>
        <a:lstStyle/>
        <a:p>
          <a:endParaRPr lang="zh-TW" altLang="en-US"/>
        </a:p>
      </dgm:t>
    </dgm:pt>
    <dgm:pt modelId="{367F7647-2D4D-4B46-A34B-E61E2643A5C8}">
      <dgm:prSet phldrT="[文字]" custT="1"/>
      <dgm:spPr/>
      <dgm:t>
        <a:bodyPr/>
        <a:lstStyle/>
        <a:p>
          <a:pPr>
            <a:lnSpc>
              <a:spcPts val="1200"/>
            </a:lnSpc>
          </a:pPr>
          <a:r>
            <a:rPr lang="zh-TW" altLang="en-US" sz="1600" smtClean="0">
              <a:latin typeface="華康儷中宋" panose="02020509000000000000" pitchFamily="49" charset="-120"/>
              <a:ea typeface="華康儷中宋" panose="02020509000000000000" pitchFamily="49" charset="-120"/>
            </a:rPr>
            <a:t>跨域整</a:t>
          </a:r>
          <a:endParaRPr lang="en-US" altLang="zh-TW" sz="1600" smtClean="0">
            <a:latin typeface="華康儷中宋" panose="02020509000000000000" pitchFamily="49" charset="-120"/>
            <a:ea typeface="華康儷中宋" panose="02020509000000000000" pitchFamily="49" charset="-120"/>
          </a:endParaRPr>
        </a:p>
        <a:p>
          <a:pPr>
            <a:lnSpc>
              <a:spcPts val="1200"/>
            </a:lnSpc>
          </a:pPr>
          <a:r>
            <a:rPr lang="zh-TW" altLang="en-US" sz="1600" smtClean="0">
              <a:latin typeface="華康儷中宋" panose="02020509000000000000" pitchFamily="49" charset="-120"/>
              <a:ea typeface="華康儷中宋" panose="02020509000000000000" pitchFamily="49" charset="-120"/>
            </a:rPr>
            <a:t>合能力</a:t>
          </a:r>
          <a:endParaRPr lang="zh-TW" altLang="en-US" sz="1600" dirty="0">
            <a:latin typeface="華康儷中宋" panose="02020509000000000000" pitchFamily="49" charset="-120"/>
            <a:ea typeface="華康儷中宋" panose="02020509000000000000" pitchFamily="49" charset="-120"/>
          </a:endParaRPr>
        </a:p>
      </dgm:t>
    </dgm:pt>
    <dgm:pt modelId="{54D26C46-DF93-4D5F-869D-A557D2880A9C}" type="parTrans" cxnId="{24F38B1A-050A-46EC-BD9E-6227C237B4EB}">
      <dgm:prSet/>
      <dgm:spPr/>
      <dgm:t>
        <a:bodyPr/>
        <a:lstStyle/>
        <a:p>
          <a:endParaRPr lang="zh-TW" altLang="en-US"/>
        </a:p>
      </dgm:t>
    </dgm:pt>
    <dgm:pt modelId="{5A43B4E9-4B54-43EE-A64D-26DCBBCEDC4A}" type="sibTrans" cxnId="{24F38B1A-050A-46EC-BD9E-6227C237B4EB}">
      <dgm:prSet/>
      <dgm:spPr/>
      <dgm:t>
        <a:bodyPr/>
        <a:lstStyle/>
        <a:p>
          <a:endParaRPr lang="zh-TW" altLang="en-US"/>
        </a:p>
      </dgm:t>
    </dgm:pt>
    <dgm:pt modelId="{9F80503D-8810-4982-BF9A-4D756298F645}">
      <dgm:prSet phldrT="[文字]" custT="1"/>
      <dgm:spPr/>
      <dgm:t>
        <a:bodyPr/>
        <a:lstStyle/>
        <a:p>
          <a:pPr>
            <a:lnSpc>
              <a:spcPts val="1200"/>
            </a:lnSpc>
          </a:pPr>
          <a:r>
            <a:rPr lang="zh-TW" altLang="en-US" sz="1600" smtClean="0">
              <a:latin typeface="華康儷中宋" panose="02020509000000000000" pitchFamily="49" charset="-120"/>
              <a:ea typeface="華康儷中宋" panose="02020509000000000000" pitchFamily="49" charset="-120"/>
            </a:rPr>
            <a:t>終身學</a:t>
          </a:r>
          <a:endParaRPr lang="en-US" altLang="zh-TW" sz="1600" smtClean="0">
            <a:latin typeface="華康儷中宋" panose="02020509000000000000" pitchFamily="49" charset="-120"/>
            <a:ea typeface="華康儷中宋" panose="02020509000000000000" pitchFamily="49" charset="-120"/>
          </a:endParaRPr>
        </a:p>
        <a:p>
          <a:pPr>
            <a:lnSpc>
              <a:spcPts val="1200"/>
            </a:lnSpc>
          </a:pPr>
          <a:r>
            <a:rPr lang="zh-TW" altLang="en-US" sz="1600" smtClean="0">
              <a:latin typeface="華康儷中宋" panose="02020509000000000000" pitchFamily="49" charset="-120"/>
              <a:ea typeface="華康儷中宋" panose="02020509000000000000" pitchFamily="49" charset="-120"/>
            </a:rPr>
            <a:t>習能力</a:t>
          </a:r>
          <a:endParaRPr lang="zh-TW" altLang="en-US" sz="1600" dirty="0">
            <a:latin typeface="華康儷中宋" panose="02020509000000000000" pitchFamily="49" charset="-120"/>
            <a:ea typeface="華康儷中宋" panose="02020509000000000000" pitchFamily="49" charset="-120"/>
          </a:endParaRPr>
        </a:p>
      </dgm:t>
    </dgm:pt>
    <dgm:pt modelId="{2747D6E7-7AD9-46E6-8F63-E27D83245806}" type="parTrans" cxnId="{B9036171-736E-4FAE-8D8F-C704784D51AD}">
      <dgm:prSet/>
      <dgm:spPr/>
      <dgm:t>
        <a:bodyPr/>
        <a:lstStyle/>
        <a:p>
          <a:endParaRPr lang="zh-TW" altLang="en-US"/>
        </a:p>
      </dgm:t>
    </dgm:pt>
    <dgm:pt modelId="{BB67AB6C-A0A7-4C29-91FC-516CDF6E61F1}" type="sibTrans" cxnId="{B9036171-736E-4FAE-8D8F-C704784D51AD}">
      <dgm:prSet/>
      <dgm:spPr/>
      <dgm:t>
        <a:bodyPr/>
        <a:lstStyle/>
        <a:p>
          <a:endParaRPr lang="zh-TW" altLang="en-US"/>
        </a:p>
      </dgm:t>
    </dgm:pt>
    <dgm:pt modelId="{37268F14-14D8-4427-B5A2-16AB3D7C281C}">
      <dgm:prSet custT="1"/>
      <dgm:spPr/>
      <dgm:t>
        <a:bodyPr/>
        <a:lstStyle/>
        <a:p>
          <a:pPr>
            <a:lnSpc>
              <a:spcPts val="1200"/>
            </a:lnSpc>
          </a:pPr>
          <a:r>
            <a:rPr lang="zh-TW" altLang="en-US" sz="1600" smtClean="0">
              <a:latin typeface="華康儷中宋" panose="02020509000000000000" pitchFamily="49" charset="-120"/>
              <a:ea typeface="華康儷中宋" panose="02020509000000000000" pitchFamily="49" charset="-120"/>
            </a:rPr>
            <a:t>問題解</a:t>
          </a:r>
          <a:endParaRPr lang="en-US" altLang="zh-TW" sz="1600" smtClean="0">
            <a:latin typeface="華康儷中宋" panose="02020509000000000000" pitchFamily="49" charset="-120"/>
            <a:ea typeface="華康儷中宋" panose="02020509000000000000" pitchFamily="49" charset="-120"/>
          </a:endParaRPr>
        </a:p>
        <a:p>
          <a:pPr>
            <a:lnSpc>
              <a:spcPts val="1200"/>
            </a:lnSpc>
          </a:pPr>
          <a:r>
            <a:rPr lang="zh-TW" altLang="en-US" sz="1600" smtClean="0">
              <a:latin typeface="華康儷中宋" panose="02020509000000000000" pitchFamily="49" charset="-120"/>
              <a:ea typeface="華康儷中宋" panose="02020509000000000000" pitchFamily="49" charset="-120"/>
            </a:rPr>
            <a:t>決能力</a:t>
          </a:r>
          <a:endParaRPr lang="zh-TW" altLang="en-US" sz="1600" dirty="0">
            <a:latin typeface="華康儷中宋" panose="02020509000000000000" pitchFamily="49" charset="-120"/>
            <a:ea typeface="華康儷中宋" panose="02020509000000000000" pitchFamily="49" charset="-120"/>
          </a:endParaRPr>
        </a:p>
      </dgm:t>
    </dgm:pt>
    <dgm:pt modelId="{AD99B142-D97F-4FC9-877D-8DAA07CA0956}" type="parTrans" cxnId="{FE2439D0-0BE5-41D2-98D7-BBF5218AFF15}">
      <dgm:prSet/>
      <dgm:spPr/>
      <dgm:t>
        <a:bodyPr/>
        <a:lstStyle/>
        <a:p>
          <a:endParaRPr lang="zh-TW" altLang="en-US"/>
        </a:p>
      </dgm:t>
    </dgm:pt>
    <dgm:pt modelId="{E3F67CB1-A63D-430D-B0CB-C7149A3513FB}" type="sibTrans" cxnId="{FE2439D0-0BE5-41D2-98D7-BBF5218AFF15}">
      <dgm:prSet/>
      <dgm:spPr/>
      <dgm:t>
        <a:bodyPr/>
        <a:lstStyle/>
        <a:p>
          <a:endParaRPr lang="zh-TW" altLang="en-US"/>
        </a:p>
      </dgm:t>
    </dgm:pt>
    <dgm:pt modelId="{C393A815-78A7-404A-939B-513E3F2BD1ED}" type="pres">
      <dgm:prSet presAssocID="{A3DCDC68-149F-4FA7-A5E5-46EE3F0A91C0}" presName="cycle" presStyleCnt="0">
        <dgm:presLayoutVars>
          <dgm:dir/>
          <dgm:resizeHandles val="exact"/>
        </dgm:presLayoutVars>
      </dgm:prSet>
      <dgm:spPr/>
      <dgm:t>
        <a:bodyPr/>
        <a:lstStyle/>
        <a:p>
          <a:endParaRPr lang="zh-TW" altLang="en-US"/>
        </a:p>
      </dgm:t>
    </dgm:pt>
    <dgm:pt modelId="{04C8B335-5BEC-4B03-B449-417BB3406404}" type="pres">
      <dgm:prSet presAssocID="{680DBD68-EBE7-4D9E-ACBF-18DF3235031B}" presName="node" presStyleLbl="node1" presStyleIdx="0" presStyleCnt="5">
        <dgm:presLayoutVars>
          <dgm:bulletEnabled val="1"/>
        </dgm:presLayoutVars>
      </dgm:prSet>
      <dgm:spPr/>
      <dgm:t>
        <a:bodyPr/>
        <a:lstStyle/>
        <a:p>
          <a:endParaRPr lang="zh-TW" altLang="en-US"/>
        </a:p>
      </dgm:t>
    </dgm:pt>
    <dgm:pt modelId="{16086E19-037E-43C3-9FC1-FE914D573577}" type="pres">
      <dgm:prSet presAssocID="{9B2E28F9-810F-4407-93A1-BBA8858A6EF7}" presName="sibTrans" presStyleLbl="sibTrans2D1" presStyleIdx="0" presStyleCnt="5"/>
      <dgm:spPr/>
      <dgm:t>
        <a:bodyPr/>
        <a:lstStyle/>
        <a:p>
          <a:endParaRPr lang="zh-TW" altLang="en-US"/>
        </a:p>
      </dgm:t>
    </dgm:pt>
    <dgm:pt modelId="{03A91157-13EB-4B78-B77A-CC3A5D796C4B}" type="pres">
      <dgm:prSet presAssocID="{9B2E28F9-810F-4407-93A1-BBA8858A6EF7}" presName="connectorText" presStyleLbl="sibTrans2D1" presStyleIdx="0" presStyleCnt="5"/>
      <dgm:spPr/>
      <dgm:t>
        <a:bodyPr/>
        <a:lstStyle/>
        <a:p>
          <a:endParaRPr lang="zh-TW" altLang="en-US"/>
        </a:p>
      </dgm:t>
    </dgm:pt>
    <dgm:pt modelId="{8038D4D5-3836-47DF-AB81-4C4C67B720BB}" type="pres">
      <dgm:prSet presAssocID="{37268F14-14D8-4427-B5A2-16AB3D7C281C}" presName="node" presStyleLbl="node1" presStyleIdx="1" presStyleCnt="5">
        <dgm:presLayoutVars>
          <dgm:bulletEnabled val="1"/>
        </dgm:presLayoutVars>
      </dgm:prSet>
      <dgm:spPr/>
      <dgm:t>
        <a:bodyPr/>
        <a:lstStyle/>
        <a:p>
          <a:endParaRPr lang="zh-TW" altLang="en-US"/>
        </a:p>
      </dgm:t>
    </dgm:pt>
    <dgm:pt modelId="{5F7EBC11-8AA9-47DF-B9DB-B467E77DA6D6}" type="pres">
      <dgm:prSet presAssocID="{E3F67CB1-A63D-430D-B0CB-C7149A3513FB}" presName="sibTrans" presStyleLbl="sibTrans2D1" presStyleIdx="1" presStyleCnt="5"/>
      <dgm:spPr/>
      <dgm:t>
        <a:bodyPr/>
        <a:lstStyle/>
        <a:p>
          <a:endParaRPr lang="zh-TW" altLang="en-US"/>
        </a:p>
      </dgm:t>
    </dgm:pt>
    <dgm:pt modelId="{9BE745F2-D2D7-4F26-87B5-DEE771DC2DF7}" type="pres">
      <dgm:prSet presAssocID="{E3F67CB1-A63D-430D-B0CB-C7149A3513FB}" presName="connectorText" presStyleLbl="sibTrans2D1" presStyleIdx="1" presStyleCnt="5"/>
      <dgm:spPr/>
      <dgm:t>
        <a:bodyPr/>
        <a:lstStyle/>
        <a:p>
          <a:endParaRPr lang="zh-TW" altLang="en-US"/>
        </a:p>
      </dgm:t>
    </dgm:pt>
    <dgm:pt modelId="{B80755C1-14EF-462C-8630-12A70F1BA8AC}" type="pres">
      <dgm:prSet presAssocID="{89EC3B9E-C177-4DE0-B90F-5A57E5352D41}" presName="node" presStyleLbl="node1" presStyleIdx="2" presStyleCnt="5">
        <dgm:presLayoutVars>
          <dgm:bulletEnabled val="1"/>
        </dgm:presLayoutVars>
      </dgm:prSet>
      <dgm:spPr/>
      <dgm:t>
        <a:bodyPr/>
        <a:lstStyle/>
        <a:p>
          <a:endParaRPr lang="zh-TW" altLang="en-US"/>
        </a:p>
      </dgm:t>
    </dgm:pt>
    <dgm:pt modelId="{F4BCD516-D438-41F9-AAC9-7A0F2BB39E13}" type="pres">
      <dgm:prSet presAssocID="{36CCC8E8-2336-47A1-B33C-F3992C03A271}" presName="sibTrans" presStyleLbl="sibTrans2D1" presStyleIdx="2" presStyleCnt="5"/>
      <dgm:spPr/>
      <dgm:t>
        <a:bodyPr/>
        <a:lstStyle/>
        <a:p>
          <a:endParaRPr lang="zh-TW" altLang="en-US"/>
        </a:p>
      </dgm:t>
    </dgm:pt>
    <dgm:pt modelId="{02A7A792-65E3-4C4B-BF7E-5E441F8C5406}" type="pres">
      <dgm:prSet presAssocID="{36CCC8E8-2336-47A1-B33C-F3992C03A271}" presName="connectorText" presStyleLbl="sibTrans2D1" presStyleIdx="2" presStyleCnt="5"/>
      <dgm:spPr/>
      <dgm:t>
        <a:bodyPr/>
        <a:lstStyle/>
        <a:p>
          <a:endParaRPr lang="zh-TW" altLang="en-US"/>
        </a:p>
      </dgm:t>
    </dgm:pt>
    <dgm:pt modelId="{EF881B30-8D44-409A-AA65-0C06CD9050C3}" type="pres">
      <dgm:prSet presAssocID="{367F7647-2D4D-4B46-A34B-E61E2643A5C8}" presName="node" presStyleLbl="node1" presStyleIdx="3" presStyleCnt="5">
        <dgm:presLayoutVars>
          <dgm:bulletEnabled val="1"/>
        </dgm:presLayoutVars>
      </dgm:prSet>
      <dgm:spPr/>
      <dgm:t>
        <a:bodyPr/>
        <a:lstStyle/>
        <a:p>
          <a:endParaRPr lang="zh-TW" altLang="en-US"/>
        </a:p>
      </dgm:t>
    </dgm:pt>
    <dgm:pt modelId="{0807AB99-8441-4729-A8B3-34E9C3E1743A}" type="pres">
      <dgm:prSet presAssocID="{5A43B4E9-4B54-43EE-A64D-26DCBBCEDC4A}" presName="sibTrans" presStyleLbl="sibTrans2D1" presStyleIdx="3" presStyleCnt="5"/>
      <dgm:spPr/>
      <dgm:t>
        <a:bodyPr/>
        <a:lstStyle/>
        <a:p>
          <a:endParaRPr lang="zh-TW" altLang="en-US"/>
        </a:p>
      </dgm:t>
    </dgm:pt>
    <dgm:pt modelId="{B795C708-7598-4062-8EE3-65B263E9002B}" type="pres">
      <dgm:prSet presAssocID="{5A43B4E9-4B54-43EE-A64D-26DCBBCEDC4A}" presName="connectorText" presStyleLbl="sibTrans2D1" presStyleIdx="3" presStyleCnt="5"/>
      <dgm:spPr/>
      <dgm:t>
        <a:bodyPr/>
        <a:lstStyle/>
        <a:p>
          <a:endParaRPr lang="zh-TW" altLang="en-US"/>
        </a:p>
      </dgm:t>
    </dgm:pt>
    <dgm:pt modelId="{C4DE5F31-5246-4E90-8F2C-AA18BC0BE448}" type="pres">
      <dgm:prSet presAssocID="{9F80503D-8810-4982-BF9A-4D756298F645}" presName="node" presStyleLbl="node1" presStyleIdx="4" presStyleCnt="5">
        <dgm:presLayoutVars>
          <dgm:bulletEnabled val="1"/>
        </dgm:presLayoutVars>
      </dgm:prSet>
      <dgm:spPr/>
      <dgm:t>
        <a:bodyPr/>
        <a:lstStyle/>
        <a:p>
          <a:endParaRPr lang="zh-TW" altLang="en-US"/>
        </a:p>
      </dgm:t>
    </dgm:pt>
    <dgm:pt modelId="{AD8C8DD7-1D37-4885-BAB2-D3662A48A3A4}" type="pres">
      <dgm:prSet presAssocID="{BB67AB6C-A0A7-4C29-91FC-516CDF6E61F1}" presName="sibTrans" presStyleLbl="sibTrans2D1" presStyleIdx="4" presStyleCnt="5"/>
      <dgm:spPr/>
      <dgm:t>
        <a:bodyPr/>
        <a:lstStyle/>
        <a:p>
          <a:endParaRPr lang="zh-TW" altLang="en-US"/>
        </a:p>
      </dgm:t>
    </dgm:pt>
    <dgm:pt modelId="{40A21AD5-98AA-4035-A729-E54F89B74C17}" type="pres">
      <dgm:prSet presAssocID="{BB67AB6C-A0A7-4C29-91FC-516CDF6E61F1}" presName="connectorText" presStyleLbl="sibTrans2D1" presStyleIdx="4" presStyleCnt="5"/>
      <dgm:spPr/>
      <dgm:t>
        <a:bodyPr/>
        <a:lstStyle/>
        <a:p>
          <a:endParaRPr lang="zh-TW" altLang="en-US"/>
        </a:p>
      </dgm:t>
    </dgm:pt>
  </dgm:ptLst>
  <dgm:cxnLst>
    <dgm:cxn modelId="{E324CB94-59EB-4412-AFA9-4927AA278F8D}" srcId="{A3DCDC68-149F-4FA7-A5E5-46EE3F0A91C0}" destId="{89EC3B9E-C177-4DE0-B90F-5A57E5352D41}" srcOrd="2" destOrd="0" parTransId="{7EC3B7A8-7CC5-4DD4-AF03-DD258799AA12}" sibTransId="{36CCC8E8-2336-47A1-B33C-F3992C03A271}"/>
    <dgm:cxn modelId="{24F38B1A-050A-46EC-BD9E-6227C237B4EB}" srcId="{A3DCDC68-149F-4FA7-A5E5-46EE3F0A91C0}" destId="{367F7647-2D4D-4B46-A34B-E61E2643A5C8}" srcOrd="3" destOrd="0" parTransId="{54D26C46-DF93-4D5F-869D-A557D2880A9C}" sibTransId="{5A43B4E9-4B54-43EE-A64D-26DCBBCEDC4A}"/>
    <dgm:cxn modelId="{87421B2A-9FE9-4E99-AF72-B69BEC41B748}" type="presOf" srcId="{9B2E28F9-810F-4407-93A1-BBA8858A6EF7}" destId="{03A91157-13EB-4B78-B77A-CC3A5D796C4B}" srcOrd="1" destOrd="0" presId="urn:microsoft.com/office/officeart/2005/8/layout/cycle2"/>
    <dgm:cxn modelId="{5172D5E3-6898-4C2A-9EB0-4671EB8D8663}" type="presOf" srcId="{36CCC8E8-2336-47A1-B33C-F3992C03A271}" destId="{02A7A792-65E3-4C4B-BF7E-5E441F8C5406}" srcOrd="1" destOrd="0" presId="urn:microsoft.com/office/officeart/2005/8/layout/cycle2"/>
    <dgm:cxn modelId="{D7DC226F-6E60-420E-9319-C006578C86DD}" type="presOf" srcId="{680DBD68-EBE7-4D9E-ACBF-18DF3235031B}" destId="{04C8B335-5BEC-4B03-B449-417BB3406404}" srcOrd="0" destOrd="0" presId="urn:microsoft.com/office/officeart/2005/8/layout/cycle2"/>
    <dgm:cxn modelId="{5C7E66B9-CDF8-4A7A-B7C1-33868326DF1A}" type="presOf" srcId="{89EC3B9E-C177-4DE0-B90F-5A57E5352D41}" destId="{B80755C1-14EF-462C-8630-12A70F1BA8AC}" srcOrd="0" destOrd="0" presId="urn:microsoft.com/office/officeart/2005/8/layout/cycle2"/>
    <dgm:cxn modelId="{7DD40A13-FC60-4CCB-8731-9317FFA9FA1B}" type="presOf" srcId="{37268F14-14D8-4427-B5A2-16AB3D7C281C}" destId="{8038D4D5-3836-47DF-AB81-4C4C67B720BB}" srcOrd="0" destOrd="0" presId="urn:microsoft.com/office/officeart/2005/8/layout/cycle2"/>
    <dgm:cxn modelId="{6170FC73-41FD-4262-90B1-477671D57D53}" type="presOf" srcId="{BB67AB6C-A0A7-4C29-91FC-516CDF6E61F1}" destId="{40A21AD5-98AA-4035-A729-E54F89B74C17}" srcOrd="1" destOrd="0" presId="urn:microsoft.com/office/officeart/2005/8/layout/cycle2"/>
    <dgm:cxn modelId="{4813104C-1FC9-4122-896F-BB321A32314E}" type="presOf" srcId="{36CCC8E8-2336-47A1-B33C-F3992C03A271}" destId="{F4BCD516-D438-41F9-AAC9-7A0F2BB39E13}" srcOrd="0" destOrd="0" presId="urn:microsoft.com/office/officeart/2005/8/layout/cycle2"/>
    <dgm:cxn modelId="{CA80ACEE-6F5F-4E9E-B26D-C72FF80F48B0}" srcId="{A3DCDC68-149F-4FA7-A5E5-46EE3F0A91C0}" destId="{680DBD68-EBE7-4D9E-ACBF-18DF3235031B}" srcOrd="0" destOrd="0" parTransId="{648088FD-4DED-46FB-96BF-B80E1E1864F3}" sibTransId="{9B2E28F9-810F-4407-93A1-BBA8858A6EF7}"/>
    <dgm:cxn modelId="{937C4AEC-0F79-4F19-8F04-24F12DF11749}" type="presOf" srcId="{367F7647-2D4D-4B46-A34B-E61E2643A5C8}" destId="{EF881B30-8D44-409A-AA65-0C06CD9050C3}" srcOrd="0" destOrd="0" presId="urn:microsoft.com/office/officeart/2005/8/layout/cycle2"/>
    <dgm:cxn modelId="{CA36488A-CE00-47FB-8BFB-53E461C46790}" type="presOf" srcId="{9F80503D-8810-4982-BF9A-4D756298F645}" destId="{C4DE5F31-5246-4E90-8F2C-AA18BC0BE448}" srcOrd="0" destOrd="0" presId="urn:microsoft.com/office/officeart/2005/8/layout/cycle2"/>
    <dgm:cxn modelId="{FE2439D0-0BE5-41D2-98D7-BBF5218AFF15}" srcId="{A3DCDC68-149F-4FA7-A5E5-46EE3F0A91C0}" destId="{37268F14-14D8-4427-B5A2-16AB3D7C281C}" srcOrd="1" destOrd="0" parTransId="{AD99B142-D97F-4FC9-877D-8DAA07CA0956}" sibTransId="{E3F67CB1-A63D-430D-B0CB-C7149A3513FB}"/>
    <dgm:cxn modelId="{9F05BE75-552C-4B79-9463-2618DAD31F3C}" type="presOf" srcId="{9B2E28F9-810F-4407-93A1-BBA8858A6EF7}" destId="{16086E19-037E-43C3-9FC1-FE914D573577}" srcOrd="0" destOrd="0" presId="urn:microsoft.com/office/officeart/2005/8/layout/cycle2"/>
    <dgm:cxn modelId="{B9036171-736E-4FAE-8D8F-C704784D51AD}" srcId="{A3DCDC68-149F-4FA7-A5E5-46EE3F0A91C0}" destId="{9F80503D-8810-4982-BF9A-4D756298F645}" srcOrd="4" destOrd="0" parTransId="{2747D6E7-7AD9-46E6-8F63-E27D83245806}" sibTransId="{BB67AB6C-A0A7-4C29-91FC-516CDF6E61F1}"/>
    <dgm:cxn modelId="{E364E88E-1D0E-4A08-A9EC-2BFC924FC248}" type="presOf" srcId="{5A43B4E9-4B54-43EE-A64D-26DCBBCEDC4A}" destId="{B795C708-7598-4062-8EE3-65B263E9002B}" srcOrd="1" destOrd="0" presId="urn:microsoft.com/office/officeart/2005/8/layout/cycle2"/>
    <dgm:cxn modelId="{08709957-3DCE-4393-98F5-22135A7A21EE}" type="presOf" srcId="{A3DCDC68-149F-4FA7-A5E5-46EE3F0A91C0}" destId="{C393A815-78A7-404A-939B-513E3F2BD1ED}" srcOrd="0" destOrd="0" presId="urn:microsoft.com/office/officeart/2005/8/layout/cycle2"/>
    <dgm:cxn modelId="{08430935-C7FE-4476-A601-093474535FE3}" type="presOf" srcId="{5A43B4E9-4B54-43EE-A64D-26DCBBCEDC4A}" destId="{0807AB99-8441-4729-A8B3-34E9C3E1743A}" srcOrd="0" destOrd="0" presId="urn:microsoft.com/office/officeart/2005/8/layout/cycle2"/>
    <dgm:cxn modelId="{47D88530-15F8-444C-B54E-7181FB32D37B}" type="presOf" srcId="{E3F67CB1-A63D-430D-B0CB-C7149A3513FB}" destId="{5F7EBC11-8AA9-47DF-B9DB-B467E77DA6D6}" srcOrd="0" destOrd="0" presId="urn:microsoft.com/office/officeart/2005/8/layout/cycle2"/>
    <dgm:cxn modelId="{DDE9C6E0-DB57-46FF-A83C-436A81A21993}" type="presOf" srcId="{E3F67CB1-A63D-430D-B0CB-C7149A3513FB}" destId="{9BE745F2-D2D7-4F26-87B5-DEE771DC2DF7}" srcOrd="1" destOrd="0" presId="urn:microsoft.com/office/officeart/2005/8/layout/cycle2"/>
    <dgm:cxn modelId="{020E4560-6FEF-48EB-B932-90EF7ABCE4B3}" type="presOf" srcId="{BB67AB6C-A0A7-4C29-91FC-516CDF6E61F1}" destId="{AD8C8DD7-1D37-4885-BAB2-D3662A48A3A4}" srcOrd="0" destOrd="0" presId="urn:microsoft.com/office/officeart/2005/8/layout/cycle2"/>
    <dgm:cxn modelId="{4B3B6817-7DBC-43CA-8258-3FBADF7DBDF3}" type="presParOf" srcId="{C393A815-78A7-404A-939B-513E3F2BD1ED}" destId="{04C8B335-5BEC-4B03-B449-417BB3406404}" srcOrd="0" destOrd="0" presId="urn:microsoft.com/office/officeart/2005/8/layout/cycle2"/>
    <dgm:cxn modelId="{CA4BC1D9-A258-414A-8144-23732DDA6B2C}" type="presParOf" srcId="{C393A815-78A7-404A-939B-513E3F2BD1ED}" destId="{16086E19-037E-43C3-9FC1-FE914D573577}" srcOrd="1" destOrd="0" presId="urn:microsoft.com/office/officeart/2005/8/layout/cycle2"/>
    <dgm:cxn modelId="{90D3649A-5F54-4A91-A627-91F601058C00}" type="presParOf" srcId="{16086E19-037E-43C3-9FC1-FE914D573577}" destId="{03A91157-13EB-4B78-B77A-CC3A5D796C4B}" srcOrd="0" destOrd="0" presId="urn:microsoft.com/office/officeart/2005/8/layout/cycle2"/>
    <dgm:cxn modelId="{42F0AFA5-D7F6-4B6B-A619-60D801F97050}" type="presParOf" srcId="{C393A815-78A7-404A-939B-513E3F2BD1ED}" destId="{8038D4D5-3836-47DF-AB81-4C4C67B720BB}" srcOrd="2" destOrd="0" presId="urn:microsoft.com/office/officeart/2005/8/layout/cycle2"/>
    <dgm:cxn modelId="{45BBA8B8-AEB0-48D3-BA47-A7D1D603DDFC}" type="presParOf" srcId="{C393A815-78A7-404A-939B-513E3F2BD1ED}" destId="{5F7EBC11-8AA9-47DF-B9DB-B467E77DA6D6}" srcOrd="3" destOrd="0" presId="urn:microsoft.com/office/officeart/2005/8/layout/cycle2"/>
    <dgm:cxn modelId="{8B654987-FF5B-4F6E-8FB4-957F66FC3791}" type="presParOf" srcId="{5F7EBC11-8AA9-47DF-B9DB-B467E77DA6D6}" destId="{9BE745F2-D2D7-4F26-87B5-DEE771DC2DF7}" srcOrd="0" destOrd="0" presId="urn:microsoft.com/office/officeart/2005/8/layout/cycle2"/>
    <dgm:cxn modelId="{9FA196F7-BD47-4F80-A2BF-254629212F58}" type="presParOf" srcId="{C393A815-78A7-404A-939B-513E3F2BD1ED}" destId="{B80755C1-14EF-462C-8630-12A70F1BA8AC}" srcOrd="4" destOrd="0" presId="urn:microsoft.com/office/officeart/2005/8/layout/cycle2"/>
    <dgm:cxn modelId="{99F03D22-986E-4A6B-A77B-9D7A510A4B65}" type="presParOf" srcId="{C393A815-78A7-404A-939B-513E3F2BD1ED}" destId="{F4BCD516-D438-41F9-AAC9-7A0F2BB39E13}" srcOrd="5" destOrd="0" presId="urn:microsoft.com/office/officeart/2005/8/layout/cycle2"/>
    <dgm:cxn modelId="{99939975-F841-44EC-90C0-E2A751D5B152}" type="presParOf" srcId="{F4BCD516-D438-41F9-AAC9-7A0F2BB39E13}" destId="{02A7A792-65E3-4C4B-BF7E-5E441F8C5406}" srcOrd="0" destOrd="0" presId="urn:microsoft.com/office/officeart/2005/8/layout/cycle2"/>
    <dgm:cxn modelId="{585AD46B-C6D7-45A4-8F1E-562F49CDBCE6}" type="presParOf" srcId="{C393A815-78A7-404A-939B-513E3F2BD1ED}" destId="{EF881B30-8D44-409A-AA65-0C06CD9050C3}" srcOrd="6" destOrd="0" presId="urn:microsoft.com/office/officeart/2005/8/layout/cycle2"/>
    <dgm:cxn modelId="{37A68005-AA78-49FC-82F4-F4A783DB0523}" type="presParOf" srcId="{C393A815-78A7-404A-939B-513E3F2BD1ED}" destId="{0807AB99-8441-4729-A8B3-34E9C3E1743A}" srcOrd="7" destOrd="0" presId="urn:microsoft.com/office/officeart/2005/8/layout/cycle2"/>
    <dgm:cxn modelId="{C4CBB8B4-97B7-4CA9-B23E-D880BE30527E}" type="presParOf" srcId="{0807AB99-8441-4729-A8B3-34E9C3E1743A}" destId="{B795C708-7598-4062-8EE3-65B263E9002B}" srcOrd="0" destOrd="0" presId="urn:microsoft.com/office/officeart/2005/8/layout/cycle2"/>
    <dgm:cxn modelId="{72B50EFE-B959-4F8B-AD0C-440D3F24A925}" type="presParOf" srcId="{C393A815-78A7-404A-939B-513E3F2BD1ED}" destId="{C4DE5F31-5246-4E90-8F2C-AA18BC0BE448}" srcOrd="8" destOrd="0" presId="urn:microsoft.com/office/officeart/2005/8/layout/cycle2"/>
    <dgm:cxn modelId="{0CAFDEA5-5DA7-46AA-A9A4-1FEFE028FD45}" type="presParOf" srcId="{C393A815-78A7-404A-939B-513E3F2BD1ED}" destId="{AD8C8DD7-1D37-4885-BAB2-D3662A48A3A4}" srcOrd="9" destOrd="0" presId="urn:microsoft.com/office/officeart/2005/8/layout/cycle2"/>
    <dgm:cxn modelId="{7A9DE3E3-6625-42AA-98F5-1F8E333D19D1}" type="presParOf" srcId="{AD8C8DD7-1D37-4885-BAB2-D3662A48A3A4}" destId="{40A21AD5-98AA-4035-A729-E54F89B74C1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9A61D58-FA0A-487E-AD6D-7559290EE03C}" type="doc">
      <dgm:prSet loTypeId="urn:microsoft.com/office/officeart/2005/8/layout/rings+Icon" loCatId="officeonline" qsTypeId="urn:microsoft.com/office/officeart/2005/8/quickstyle/simple5" qsCatId="simple" csTypeId="urn:microsoft.com/office/officeart/2005/8/colors/accent0_1" csCatId="mainScheme" phldr="1"/>
      <dgm:spPr/>
    </dgm:pt>
    <dgm:pt modelId="{E7E672A1-0D45-400C-80D2-B12D01DEF263}">
      <dgm:prSet phldrT="[文字]" custT="1">
        <dgm:style>
          <a:lnRef idx="2">
            <a:schemeClr val="accent5"/>
          </a:lnRef>
          <a:fillRef idx="1">
            <a:schemeClr val="lt1"/>
          </a:fillRef>
          <a:effectRef idx="0">
            <a:schemeClr val="accent5"/>
          </a:effectRef>
          <a:fontRef idx="minor">
            <a:schemeClr val="dk1"/>
          </a:fontRef>
        </dgm:style>
      </dgm:prSet>
      <dgm:spPr/>
      <dgm:t>
        <a:bodyPr/>
        <a:lstStyle/>
        <a:p>
          <a:r>
            <a:rPr lang="zh-TW" altLang="en-US" sz="2400" dirty="0" smtClean="0">
              <a:solidFill>
                <a:srgbClr val="C00000"/>
              </a:solidFill>
              <a:latin typeface="華康儷中宋" panose="02020509000000000000" pitchFamily="49" charset="-120"/>
              <a:ea typeface="華康儷中宋" panose="02020509000000000000" pitchFamily="49" charset="-120"/>
            </a:rPr>
            <a:t>溝通表達能力</a:t>
          </a:r>
          <a:endParaRPr lang="zh-TW" altLang="en-US" sz="2400" dirty="0">
            <a:solidFill>
              <a:srgbClr val="C00000"/>
            </a:solidFill>
            <a:latin typeface="華康儷中宋" panose="02020509000000000000" pitchFamily="49" charset="-120"/>
            <a:ea typeface="華康儷中宋" panose="02020509000000000000" pitchFamily="49" charset="-120"/>
          </a:endParaRPr>
        </a:p>
      </dgm:t>
    </dgm:pt>
    <dgm:pt modelId="{6CBEA5DF-51BF-48AF-98DF-13AA2245DE2A}" type="parTrans" cxnId="{D998C486-E567-439A-97DF-ED60A3029560}">
      <dgm:prSet/>
      <dgm:spPr/>
      <dgm:t>
        <a:bodyPr/>
        <a:lstStyle/>
        <a:p>
          <a:endParaRPr lang="zh-TW" altLang="en-US"/>
        </a:p>
      </dgm:t>
    </dgm:pt>
    <dgm:pt modelId="{C3EDD717-2998-42D6-93DF-13DE321B1778}" type="sibTrans" cxnId="{D998C486-E567-439A-97DF-ED60A3029560}">
      <dgm:prSet/>
      <dgm:spPr/>
      <dgm:t>
        <a:bodyPr/>
        <a:lstStyle/>
        <a:p>
          <a:endParaRPr lang="zh-TW" altLang="en-US"/>
        </a:p>
      </dgm:t>
    </dgm:pt>
    <dgm:pt modelId="{401A12ED-1080-4258-A273-5FA3647A10E4}">
      <dgm:prSet phldrT="[文字]" custT="1">
        <dgm:style>
          <a:lnRef idx="2">
            <a:schemeClr val="dk1"/>
          </a:lnRef>
          <a:fillRef idx="1">
            <a:schemeClr val="lt1"/>
          </a:fillRef>
          <a:effectRef idx="0">
            <a:schemeClr val="dk1"/>
          </a:effectRef>
          <a:fontRef idx="minor">
            <a:schemeClr val="dk1"/>
          </a:fontRef>
        </dgm:style>
      </dgm:prSet>
      <dgm:spPr/>
      <dgm:t>
        <a:bodyPr/>
        <a:lstStyle/>
        <a:p>
          <a:r>
            <a:rPr lang="zh-TW" altLang="en-US" sz="2400" dirty="0" smtClean="0">
              <a:solidFill>
                <a:srgbClr val="C00000"/>
              </a:solidFill>
              <a:latin typeface="華康儷中宋" panose="02020509000000000000" pitchFamily="49" charset="-120"/>
              <a:ea typeface="華康儷中宋" panose="02020509000000000000" pitchFamily="49" charset="-120"/>
            </a:rPr>
            <a:t>生活運用能力</a:t>
          </a:r>
          <a:endParaRPr lang="zh-TW" altLang="en-US" sz="2400" dirty="0">
            <a:solidFill>
              <a:srgbClr val="C00000"/>
            </a:solidFill>
            <a:latin typeface="華康儷中宋" panose="02020509000000000000" pitchFamily="49" charset="-120"/>
            <a:ea typeface="華康儷中宋" panose="02020509000000000000" pitchFamily="49" charset="-120"/>
          </a:endParaRPr>
        </a:p>
      </dgm:t>
    </dgm:pt>
    <dgm:pt modelId="{94DD773A-0723-4D9E-8C8D-F4A583E092CA}" type="parTrans" cxnId="{BB941BAF-9652-40A9-960E-B3CBA3CAEED9}">
      <dgm:prSet/>
      <dgm:spPr/>
      <dgm:t>
        <a:bodyPr/>
        <a:lstStyle/>
        <a:p>
          <a:endParaRPr lang="zh-TW" altLang="en-US"/>
        </a:p>
      </dgm:t>
    </dgm:pt>
    <dgm:pt modelId="{7145479E-50D6-4C91-A424-B6EF8D815780}" type="sibTrans" cxnId="{BB941BAF-9652-40A9-960E-B3CBA3CAEED9}">
      <dgm:prSet/>
      <dgm:spPr/>
      <dgm:t>
        <a:bodyPr/>
        <a:lstStyle/>
        <a:p>
          <a:endParaRPr lang="zh-TW" altLang="en-US"/>
        </a:p>
      </dgm:t>
    </dgm:pt>
    <dgm:pt modelId="{9B34179B-DDA7-4A17-9887-549BC28E4D4F}">
      <dgm:prSet phldrT="[文字]" custT="1">
        <dgm:style>
          <a:lnRef idx="2">
            <a:schemeClr val="accent4"/>
          </a:lnRef>
          <a:fillRef idx="1">
            <a:schemeClr val="lt1"/>
          </a:fillRef>
          <a:effectRef idx="0">
            <a:schemeClr val="accent4"/>
          </a:effectRef>
          <a:fontRef idx="minor">
            <a:schemeClr val="dk1"/>
          </a:fontRef>
        </dgm:style>
      </dgm:prSet>
      <dgm:spPr/>
      <dgm:t>
        <a:bodyPr/>
        <a:lstStyle/>
        <a:p>
          <a:r>
            <a:rPr lang="zh-TW" altLang="en-US" sz="2400" dirty="0" smtClean="0">
              <a:solidFill>
                <a:srgbClr val="C00000"/>
              </a:solidFill>
              <a:latin typeface="華康儷中宋" panose="02020509000000000000" pitchFamily="49" charset="-120"/>
              <a:ea typeface="華康儷中宋" panose="02020509000000000000" pitchFamily="49" charset="-120"/>
            </a:rPr>
            <a:t>跨域整合能力</a:t>
          </a:r>
          <a:endParaRPr lang="zh-TW" altLang="en-US" sz="2400" dirty="0">
            <a:solidFill>
              <a:srgbClr val="C00000"/>
            </a:solidFill>
            <a:latin typeface="華康儷中宋" panose="02020509000000000000" pitchFamily="49" charset="-120"/>
            <a:ea typeface="華康儷中宋" panose="02020509000000000000" pitchFamily="49" charset="-120"/>
          </a:endParaRPr>
        </a:p>
      </dgm:t>
    </dgm:pt>
    <dgm:pt modelId="{968D2522-24C7-4BBA-89AE-70CF0A568AB8}" type="parTrans" cxnId="{F2FCBBDF-3A6F-4BA1-9F69-6DF96FA596D5}">
      <dgm:prSet/>
      <dgm:spPr/>
      <dgm:t>
        <a:bodyPr/>
        <a:lstStyle/>
        <a:p>
          <a:endParaRPr lang="zh-TW" altLang="en-US"/>
        </a:p>
      </dgm:t>
    </dgm:pt>
    <dgm:pt modelId="{5B1EE343-73B1-4396-8577-36EC5E42B190}" type="sibTrans" cxnId="{F2FCBBDF-3A6F-4BA1-9F69-6DF96FA596D5}">
      <dgm:prSet/>
      <dgm:spPr/>
      <dgm:t>
        <a:bodyPr/>
        <a:lstStyle/>
        <a:p>
          <a:endParaRPr lang="zh-TW" altLang="en-US"/>
        </a:p>
      </dgm:t>
    </dgm:pt>
    <dgm:pt modelId="{4760B4B3-AA5E-496C-9F1E-267DF48D6660}" type="pres">
      <dgm:prSet presAssocID="{E9A61D58-FA0A-487E-AD6D-7559290EE03C}" presName="Name0" presStyleCnt="0">
        <dgm:presLayoutVars>
          <dgm:chMax val="7"/>
          <dgm:dir/>
          <dgm:resizeHandles val="exact"/>
        </dgm:presLayoutVars>
      </dgm:prSet>
      <dgm:spPr/>
    </dgm:pt>
    <dgm:pt modelId="{CD5B186B-D1EE-49C1-B086-5F5677DEC797}" type="pres">
      <dgm:prSet presAssocID="{E9A61D58-FA0A-487E-AD6D-7559290EE03C}" presName="ellipse1" presStyleLbl="vennNode1" presStyleIdx="0" presStyleCnt="3">
        <dgm:presLayoutVars>
          <dgm:bulletEnabled val="1"/>
        </dgm:presLayoutVars>
      </dgm:prSet>
      <dgm:spPr/>
      <dgm:t>
        <a:bodyPr/>
        <a:lstStyle/>
        <a:p>
          <a:endParaRPr lang="zh-TW" altLang="en-US"/>
        </a:p>
      </dgm:t>
    </dgm:pt>
    <dgm:pt modelId="{25D11787-4199-48F3-A91E-CB8D2B347F71}" type="pres">
      <dgm:prSet presAssocID="{E9A61D58-FA0A-487E-AD6D-7559290EE03C}" presName="ellipse2" presStyleLbl="vennNode1" presStyleIdx="1" presStyleCnt="3">
        <dgm:presLayoutVars>
          <dgm:bulletEnabled val="1"/>
        </dgm:presLayoutVars>
      </dgm:prSet>
      <dgm:spPr/>
      <dgm:t>
        <a:bodyPr/>
        <a:lstStyle/>
        <a:p>
          <a:endParaRPr lang="zh-TW" altLang="en-US"/>
        </a:p>
      </dgm:t>
    </dgm:pt>
    <dgm:pt modelId="{F97A06CF-329F-4F3A-96F3-0642995607D7}" type="pres">
      <dgm:prSet presAssocID="{E9A61D58-FA0A-487E-AD6D-7559290EE03C}" presName="ellipse3" presStyleLbl="vennNode1" presStyleIdx="2" presStyleCnt="3">
        <dgm:presLayoutVars>
          <dgm:bulletEnabled val="1"/>
        </dgm:presLayoutVars>
      </dgm:prSet>
      <dgm:spPr/>
      <dgm:t>
        <a:bodyPr/>
        <a:lstStyle/>
        <a:p>
          <a:endParaRPr lang="zh-TW" altLang="en-US"/>
        </a:p>
      </dgm:t>
    </dgm:pt>
  </dgm:ptLst>
  <dgm:cxnLst>
    <dgm:cxn modelId="{2DC82240-9E57-4D47-9CDF-451646EED61D}" type="presOf" srcId="{E7E672A1-0D45-400C-80D2-B12D01DEF263}" destId="{CD5B186B-D1EE-49C1-B086-5F5677DEC797}" srcOrd="0" destOrd="0" presId="urn:microsoft.com/office/officeart/2005/8/layout/rings+Icon"/>
    <dgm:cxn modelId="{1C50A6A4-D7A7-48C3-AC39-C2BAAE24572E}" type="presOf" srcId="{401A12ED-1080-4258-A273-5FA3647A10E4}" destId="{25D11787-4199-48F3-A91E-CB8D2B347F71}" srcOrd="0" destOrd="0" presId="urn:microsoft.com/office/officeart/2005/8/layout/rings+Icon"/>
    <dgm:cxn modelId="{F2FCBBDF-3A6F-4BA1-9F69-6DF96FA596D5}" srcId="{E9A61D58-FA0A-487E-AD6D-7559290EE03C}" destId="{9B34179B-DDA7-4A17-9887-549BC28E4D4F}" srcOrd="2" destOrd="0" parTransId="{968D2522-24C7-4BBA-89AE-70CF0A568AB8}" sibTransId="{5B1EE343-73B1-4396-8577-36EC5E42B190}"/>
    <dgm:cxn modelId="{BB941BAF-9652-40A9-960E-B3CBA3CAEED9}" srcId="{E9A61D58-FA0A-487E-AD6D-7559290EE03C}" destId="{401A12ED-1080-4258-A273-5FA3647A10E4}" srcOrd="1" destOrd="0" parTransId="{94DD773A-0723-4D9E-8C8D-F4A583E092CA}" sibTransId="{7145479E-50D6-4C91-A424-B6EF8D815780}"/>
    <dgm:cxn modelId="{C7E6F46F-6EA1-4D9B-BD4B-27F0AFD3680C}" type="presOf" srcId="{E9A61D58-FA0A-487E-AD6D-7559290EE03C}" destId="{4760B4B3-AA5E-496C-9F1E-267DF48D6660}" srcOrd="0" destOrd="0" presId="urn:microsoft.com/office/officeart/2005/8/layout/rings+Icon"/>
    <dgm:cxn modelId="{D998C486-E567-439A-97DF-ED60A3029560}" srcId="{E9A61D58-FA0A-487E-AD6D-7559290EE03C}" destId="{E7E672A1-0D45-400C-80D2-B12D01DEF263}" srcOrd="0" destOrd="0" parTransId="{6CBEA5DF-51BF-48AF-98DF-13AA2245DE2A}" sibTransId="{C3EDD717-2998-42D6-93DF-13DE321B1778}"/>
    <dgm:cxn modelId="{4ECD6F52-2EC8-4A26-B106-285F990A057D}" type="presOf" srcId="{9B34179B-DDA7-4A17-9887-549BC28E4D4F}" destId="{F97A06CF-329F-4F3A-96F3-0642995607D7}" srcOrd="0" destOrd="0" presId="urn:microsoft.com/office/officeart/2005/8/layout/rings+Icon"/>
    <dgm:cxn modelId="{16A56685-4AEF-4965-8498-308DD1C8A9CB}" type="presParOf" srcId="{4760B4B3-AA5E-496C-9F1E-267DF48D6660}" destId="{CD5B186B-D1EE-49C1-B086-5F5677DEC797}" srcOrd="0" destOrd="0" presId="urn:microsoft.com/office/officeart/2005/8/layout/rings+Icon"/>
    <dgm:cxn modelId="{022054D0-5D93-4462-9D4D-779628503C1B}" type="presParOf" srcId="{4760B4B3-AA5E-496C-9F1E-267DF48D6660}" destId="{25D11787-4199-48F3-A91E-CB8D2B347F71}" srcOrd="1" destOrd="0" presId="urn:microsoft.com/office/officeart/2005/8/layout/rings+Icon"/>
    <dgm:cxn modelId="{F6A07115-780D-4BCC-A93B-4360E84D3876}" type="presParOf" srcId="{4760B4B3-AA5E-496C-9F1E-267DF48D6660}" destId="{F97A06CF-329F-4F3A-96F3-0642995607D7}"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62E1AE2-9630-445A-B005-CAE59DCB1A25}" type="doc">
      <dgm:prSet loTypeId="urn:microsoft.com/office/officeart/2005/8/layout/cycle4" loCatId="cycle" qsTypeId="urn:microsoft.com/office/officeart/2005/8/quickstyle/simple5" qsCatId="simple" csTypeId="urn:microsoft.com/office/officeart/2005/8/colors/colorful1" csCatId="colorful" phldr="1"/>
      <dgm:spPr/>
      <dgm:t>
        <a:bodyPr/>
        <a:lstStyle/>
        <a:p>
          <a:endParaRPr lang="zh-TW" altLang="en-US"/>
        </a:p>
      </dgm:t>
    </dgm:pt>
    <dgm:pt modelId="{3CC8D799-1A68-4FB5-AD85-74118755DCDD}">
      <dgm:prSet phldrT="[文字]" custT="1"/>
      <dgm:spPr/>
      <dgm:t>
        <a:bodyPr/>
        <a:lstStyle/>
        <a:p>
          <a:r>
            <a:rPr lang="zh-TW" altLang="en-US" sz="1700" smtClean="0">
              <a:latin typeface="華康儷中宋" panose="02020509000000000000" pitchFamily="49" charset="-120"/>
              <a:ea typeface="華康儷中宋" panose="02020509000000000000" pitchFamily="49" charset="-120"/>
            </a:rPr>
            <a:t>問題解決能力</a:t>
          </a:r>
          <a:endParaRPr lang="zh-TW" altLang="en-US" sz="1700" dirty="0">
            <a:latin typeface="華康儷中宋" panose="02020509000000000000" pitchFamily="49" charset="-120"/>
            <a:ea typeface="華康儷中宋" panose="02020509000000000000" pitchFamily="49" charset="-120"/>
          </a:endParaRPr>
        </a:p>
      </dgm:t>
    </dgm:pt>
    <dgm:pt modelId="{6027248D-F5A0-479A-9F43-4416292AD044}" type="parTrans" cxnId="{FA0518E0-FBA5-49EE-B42E-63756C8673FF}">
      <dgm:prSet/>
      <dgm:spPr/>
      <dgm:t>
        <a:bodyPr/>
        <a:lstStyle/>
        <a:p>
          <a:endParaRPr lang="zh-TW" altLang="en-US"/>
        </a:p>
      </dgm:t>
    </dgm:pt>
    <dgm:pt modelId="{672CBD9E-EB2A-4F82-9233-7B88DFA37DF7}" type="sibTrans" cxnId="{FA0518E0-FBA5-49EE-B42E-63756C8673FF}">
      <dgm:prSet/>
      <dgm:spPr/>
      <dgm:t>
        <a:bodyPr/>
        <a:lstStyle/>
        <a:p>
          <a:endParaRPr lang="zh-TW" altLang="en-US"/>
        </a:p>
      </dgm:t>
    </dgm:pt>
    <dgm:pt modelId="{73A4971E-C97A-4ED8-8035-FD7F3D889F1A}">
      <dgm:prSet phldrT="[文字]" custT="1"/>
      <dgm:spPr/>
      <dgm:t>
        <a:bodyPr/>
        <a:lstStyle/>
        <a:p>
          <a:r>
            <a:rPr lang="zh-TW" altLang="en-US" sz="1700" dirty="0" smtClean="0">
              <a:latin typeface="華康儷中宋" panose="02020509000000000000" pitchFamily="49" charset="-120"/>
              <a:ea typeface="華康儷中宋" panose="02020509000000000000" pitchFamily="49" charset="-120"/>
            </a:rPr>
            <a:t>跨域整合能力</a:t>
          </a:r>
          <a:endParaRPr lang="zh-TW" altLang="en-US" sz="1700" dirty="0">
            <a:latin typeface="華康儷中宋" panose="02020509000000000000" pitchFamily="49" charset="-120"/>
            <a:ea typeface="華康儷中宋" panose="02020509000000000000" pitchFamily="49" charset="-120"/>
          </a:endParaRPr>
        </a:p>
      </dgm:t>
    </dgm:pt>
    <dgm:pt modelId="{63CAD116-3A09-42E7-8253-D1BF537AF113}" type="parTrans" cxnId="{4B98247C-FDA3-4923-9D0C-240F1AF2A768}">
      <dgm:prSet/>
      <dgm:spPr/>
      <dgm:t>
        <a:bodyPr/>
        <a:lstStyle/>
        <a:p>
          <a:endParaRPr lang="zh-TW" altLang="en-US"/>
        </a:p>
      </dgm:t>
    </dgm:pt>
    <dgm:pt modelId="{A992A3BE-B0A5-4FDF-B979-0192F28EE245}" type="sibTrans" cxnId="{4B98247C-FDA3-4923-9D0C-240F1AF2A768}">
      <dgm:prSet/>
      <dgm:spPr/>
      <dgm:t>
        <a:bodyPr/>
        <a:lstStyle/>
        <a:p>
          <a:endParaRPr lang="zh-TW" altLang="en-US"/>
        </a:p>
      </dgm:t>
    </dgm:pt>
    <dgm:pt modelId="{0A597B6F-8D3A-4807-AB31-9608059F0CB9}">
      <dgm:prSet phldrT="[文字]"/>
      <dgm:spPr/>
      <dgm:t>
        <a:bodyPr/>
        <a:lstStyle/>
        <a:p>
          <a:r>
            <a:rPr lang="zh-TW" altLang="en-US" dirty="0" smtClean="0">
              <a:latin typeface="華康儷中宋" panose="02020509000000000000" pitchFamily="49" charset="-120"/>
              <a:ea typeface="華康儷中宋" panose="02020509000000000000" pitchFamily="49" charset="-120"/>
            </a:rPr>
            <a:t>溝通表達能力</a:t>
          </a:r>
          <a:endParaRPr lang="zh-TW" altLang="en-US" dirty="0">
            <a:latin typeface="華康儷中宋" panose="02020509000000000000" pitchFamily="49" charset="-120"/>
            <a:ea typeface="華康儷中宋" panose="02020509000000000000" pitchFamily="49" charset="-120"/>
          </a:endParaRPr>
        </a:p>
      </dgm:t>
    </dgm:pt>
    <dgm:pt modelId="{94453F1C-6239-44F9-9A7E-03D54A561459}" type="parTrans" cxnId="{C7EDA270-7742-4304-ACC1-32A7CC75257A}">
      <dgm:prSet/>
      <dgm:spPr/>
      <dgm:t>
        <a:bodyPr/>
        <a:lstStyle/>
        <a:p>
          <a:endParaRPr lang="zh-TW" altLang="en-US"/>
        </a:p>
      </dgm:t>
    </dgm:pt>
    <dgm:pt modelId="{9C73969C-776D-4987-AFD0-96738EC03309}" type="sibTrans" cxnId="{C7EDA270-7742-4304-ACC1-32A7CC75257A}">
      <dgm:prSet/>
      <dgm:spPr/>
      <dgm:t>
        <a:bodyPr/>
        <a:lstStyle/>
        <a:p>
          <a:endParaRPr lang="zh-TW" altLang="en-US"/>
        </a:p>
      </dgm:t>
    </dgm:pt>
    <dgm:pt modelId="{C3499338-73C4-40E3-B574-14F33379CF25}">
      <dgm:prSet phldrT="[文字]"/>
      <dgm:spPr/>
      <dgm:t>
        <a:bodyPr/>
        <a:lstStyle/>
        <a:p>
          <a:r>
            <a:rPr lang="zh-TW" altLang="en-US" dirty="0" smtClean="0">
              <a:latin typeface="華康儷中宋" panose="02020509000000000000" pitchFamily="49" charset="-120"/>
              <a:ea typeface="華康儷中宋" panose="02020509000000000000" pitchFamily="49" charset="-120"/>
            </a:rPr>
            <a:t>理解認識能力</a:t>
          </a:r>
          <a:endParaRPr lang="zh-TW" altLang="en-US" dirty="0">
            <a:latin typeface="華康儷中宋" panose="02020509000000000000" pitchFamily="49" charset="-120"/>
            <a:ea typeface="華康儷中宋" panose="02020509000000000000" pitchFamily="49" charset="-120"/>
          </a:endParaRPr>
        </a:p>
      </dgm:t>
    </dgm:pt>
    <dgm:pt modelId="{C526019F-AD41-4E86-AB43-F63EE21F6312}" type="parTrans" cxnId="{DD1EE544-6F41-437E-B466-33E49F1CC69F}">
      <dgm:prSet/>
      <dgm:spPr/>
      <dgm:t>
        <a:bodyPr/>
        <a:lstStyle/>
        <a:p>
          <a:endParaRPr lang="zh-TW" altLang="en-US"/>
        </a:p>
      </dgm:t>
    </dgm:pt>
    <dgm:pt modelId="{D7A5549D-4F04-4637-BA43-D1CC6F35EAA9}" type="sibTrans" cxnId="{DD1EE544-6F41-437E-B466-33E49F1CC69F}">
      <dgm:prSet/>
      <dgm:spPr/>
      <dgm:t>
        <a:bodyPr/>
        <a:lstStyle/>
        <a:p>
          <a:endParaRPr lang="zh-TW" altLang="en-US"/>
        </a:p>
      </dgm:t>
    </dgm:pt>
    <dgm:pt modelId="{6EF3EA17-40C1-492A-97E8-6247CA3436CB}" type="pres">
      <dgm:prSet presAssocID="{362E1AE2-9630-445A-B005-CAE59DCB1A25}" presName="cycleMatrixDiagram" presStyleCnt="0">
        <dgm:presLayoutVars>
          <dgm:chMax val="1"/>
          <dgm:dir/>
          <dgm:animLvl val="lvl"/>
          <dgm:resizeHandles val="exact"/>
        </dgm:presLayoutVars>
      </dgm:prSet>
      <dgm:spPr/>
      <dgm:t>
        <a:bodyPr/>
        <a:lstStyle/>
        <a:p>
          <a:endParaRPr lang="zh-TW" altLang="en-US"/>
        </a:p>
      </dgm:t>
    </dgm:pt>
    <dgm:pt modelId="{4096D7D3-A5DE-4733-A829-59B262B9B5DC}" type="pres">
      <dgm:prSet presAssocID="{362E1AE2-9630-445A-B005-CAE59DCB1A25}" presName="children" presStyleCnt="0"/>
      <dgm:spPr/>
      <dgm:t>
        <a:bodyPr/>
        <a:lstStyle/>
        <a:p>
          <a:endParaRPr lang="zh-TW" altLang="en-US"/>
        </a:p>
      </dgm:t>
    </dgm:pt>
    <dgm:pt modelId="{63F923C2-3D75-4B36-A291-5168BE052314}" type="pres">
      <dgm:prSet presAssocID="{362E1AE2-9630-445A-B005-CAE59DCB1A25}" presName="childPlaceholder" presStyleCnt="0"/>
      <dgm:spPr/>
      <dgm:t>
        <a:bodyPr/>
        <a:lstStyle/>
        <a:p>
          <a:endParaRPr lang="zh-TW" altLang="en-US"/>
        </a:p>
      </dgm:t>
    </dgm:pt>
    <dgm:pt modelId="{522FCC6A-D33C-4A42-81B5-417B2BBDB4E5}" type="pres">
      <dgm:prSet presAssocID="{362E1AE2-9630-445A-B005-CAE59DCB1A25}" presName="circle" presStyleCnt="0"/>
      <dgm:spPr/>
      <dgm:t>
        <a:bodyPr/>
        <a:lstStyle/>
        <a:p>
          <a:endParaRPr lang="zh-TW" altLang="en-US"/>
        </a:p>
      </dgm:t>
    </dgm:pt>
    <dgm:pt modelId="{C37529DA-C648-406F-ACE0-98FA6A1F4EAF}" type="pres">
      <dgm:prSet presAssocID="{362E1AE2-9630-445A-B005-CAE59DCB1A25}" presName="quadrant1" presStyleLbl="node1" presStyleIdx="0" presStyleCnt="4">
        <dgm:presLayoutVars>
          <dgm:chMax val="1"/>
          <dgm:bulletEnabled val="1"/>
        </dgm:presLayoutVars>
      </dgm:prSet>
      <dgm:spPr/>
      <dgm:t>
        <a:bodyPr/>
        <a:lstStyle/>
        <a:p>
          <a:endParaRPr lang="zh-TW" altLang="en-US"/>
        </a:p>
      </dgm:t>
    </dgm:pt>
    <dgm:pt modelId="{E021A30A-5D1D-4964-A0D6-87B22EB112A3}" type="pres">
      <dgm:prSet presAssocID="{362E1AE2-9630-445A-B005-CAE59DCB1A25}" presName="quadrant2" presStyleLbl="node1" presStyleIdx="1" presStyleCnt="4">
        <dgm:presLayoutVars>
          <dgm:chMax val="1"/>
          <dgm:bulletEnabled val="1"/>
        </dgm:presLayoutVars>
      </dgm:prSet>
      <dgm:spPr/>
      <dgm:t>
        <a:bodyPr/>
        <a:lstStyle/>
        <a:p>
          <a:endParaRPr lang="zh-TW" altLang="en-US"/>
        </a:p>
      </dgm:t>
    </dgm:pt>
    <dgm:pt modelId="{97293A3D-E03F-4FA7-A391-6DFDEDA667B1}" type="pres">
      <dgm:prSet presAssocID="{362E1AE2-9630-445A-B005-CAE59DCB1A25}" presName="quadrant3" presStyleLbl="node1" presStyleIdx="2" presStyleCnt="4">
        <dgm:presLayoutVars>
          <dgm:chMax val="1"/>
          <dgm:bulletEnabled val="1"/>
        </dgm:presLayoutVars>
      </dgm:prSet>
      <dgm:spPr/>
      <dgm:t>
        <a:bodyPr/>
        <a:lstStyle/>
        <a:p>
          <a:endParaRPr lang="zh-TW" altLang="en-US"/>
        </a:p>
      </dgm:t>
    </dgm:pt>
    <dgm:pt modelId="{547527F9-D860-4D70-97CC-D508683B92EE}" type="pres">
      <dgm:prSet presAssocID="{362E1AE2-9630-445A-B005-CAE59DCB1A25}" presName="quadrant4" presStyleLbl="node1" presStyleIdx="3" presStyleCnt="4">
        <dgm:presLayoutVars>
          <dgm:chMax val="1"/>
          <dgm:bulletEnabled val="1"/>
        </dgm:presLayoutVars>
      </dgm:prSet>
      <dgm:spPr/>
      <dgm:t>
        <a:bodyPr/>
        <a:lstStyle/>
        <a:p>
          <a:endParaRPr lang="zh-TW" altLang="en-US"/>
        </a:p>
      </dgm:t>
    </dgm:pt>
    <dgm:pt modelId="{06A11D89-4B7F-471E-8ED1-0A91C71412D8}" type="pres">
      <dgm:prSet presAssocID="{362E1AE2-9630-445A-B005-CAE59DCB1A25}" presName="quadrantPlaceholder" presStyleCnt="0"/>
      <dgm:spPr/>
      <dgm:t>
        <a:bodyPr/>
        <a:lstStyle/>
        <a:p>
          <a:endParaRPr lang="zh-TW" altLang="en-US"/>
        </a:p>
      </dgm:t>
    </dgm:pt>
    <dgm:pt modelId="{89906CCF-C710-4A65-AFE7-49CF7DDD8A25}" type="pres">
      <dgm:prSet presAssocID="{362E1AE2-9630-445A-B005-CAE59DCB1A25}" presName="center1" presStyleLbl="fgShp" presStyleIdx="0" presStyleCnt="2"/>
      <dgm:spPr/>
      <dgm:t>
        <a:bodyPr/>
        <a:lstStyle/>
        <a:p>
          <a:endParaRPr lang="zh-TW" altLang="en-US"/>
        </a:p>
      </dgm:t>
    </dgm:pt>
    <dgm:pt modelId="{9D5BE06C-F3DA-4746-A69F-4F1B54628FA8}" type="pres">
      <dgm:prSet presAssocID="{362E1AE2-9630-445A-B005-CAE59DCB1A25}" presName="center2" presStyleLbl="fgShp" presStyleIdx="1" presStyleCnt="2"/>
      <dgm:spPr/>
      <dgm:t>
        <a:bodyPr/>
        <a:lstStyle/>
        <a:p>
          <a:endParaRPr lang="zh-TW" altLang="en-US"/>
        </a:p>
      </dgm:t>
    </dgm:pt>
  </dgm:ptLst>
  <dgm:cxnLst>
    <dgm:cxn modelId="{23047206-DC6A-4800-B9C8-71CB717CFEDF}" type="presOf" srcId="{73A4971E-C97A-4ED8-8035-FD7F3D889F1A}" destId="{E021A30A-5D1D-4964-A0D6-87B22EB112A3}" srcOrd="0" destOrd="0" presId="urn:microsoft.com/office/officeart/2005/8/layout/cycle4"/>
    <dgm:cxn modelId="{8CFD4FCE-0DAF-46E7-9253-19081C1AD568}" type="presOf" srcId="{362E1AE2-9630-445A-B005-CAE59DCB1A25}" destId="{6EF3EA17-40C1-492A-97E8-6247CA3436CB}" srcOrd="0" destOrd="0" presId="urn:microsoft.com/office/officeart/2005/8/layout/cycle4"/>
    <dgm:cxn modelId="{DD1EE544-6F41-437E-B466-33E49F1CC69F}" srcId="{362E1AE2-9630-445A-B005-CAE59DCB1A25}" destId="{C3499338-73C4-40E3-B574-14F33379CF25}" srcOrd="3" destOrd="0" parTransId="{C526019F-AD41-4E86-AB43-F63EE21F6312}" sibTransId="{D7A5549D-4F04-4637-BA43-D1CC6F35EAA9}"/>
    <dgm:cxn modelId="{FA0518E0-FBA5-49EE-B42E-63756C8673FF}" srcId="{362E1AE2-9630-445A-B005-CAE59DCB1A25}" destId="{3CC8D799-1A68-4FB5-AD85-74118755DCDD}" srcOrd="0" destOrd="0" parTransId="{6027248D-F5A0-479A-9F43-4416292AD044}" sibTransId="{672CBD9E-EB2A-4F82-9233-7B88DFA37DF7}"/>
    <dgm:cxn modelId="{C7EDA270-7742-4304-ACC1-32A7CC75257A}" srcId="{362E1AE2-9630-445A-B005-CAE59DCB1A25}" destId="{0A597B6F-8D3A-4807-AB31-9608059F0CB9}" srcOrd="2" destOrd="0" parTransId="{94453F1C-6239-44F9-9A7E-03D54A561459}" sibTransId="{9C73969C-776D-4987-AFD0-96738EC03309}"/>
    <dgm:cxn modelId="{26569E0B-F15A-45C4-914E-8BBE010C7391}" type="presOf" srcId="{0A597B6F-8D3A-4807-AB31-9608059F0CB9}" destId="{97293A3D-E03F-4FA7-A391-6DFDEDA667B1}" srcOrd="0" destOrd="0" presId="urn:microsoft.com/office/officeart/2005/8/layout/cycle4"/>
    <dgm:cxn modelId="{4778C167-09DF-4ACA-B9C1-08E82679A9D3}" type="presOf" srcId="{3CC8D799-1A68-4FB5-AD85-74118755DCDD}" destId="{C37529DA-C648-406F-ACE0-98FA6A1F4EAF}" srcOrd="0" destOrd="0" presId="urn:microsoft.com/office/officeart/2005/8/layout/cycle4"/>
    <dgm:cxn modelId="{4B98247C-FDA3-4923-9D0C-240F1AF2A768}" srcId="{362E1AE2-9630-445A-B005-CAE59DCB1A25}" destId="{73A4971E-C97A-4ED8-8035-FD7F3D889F1A}" srcOrd="1" destOrd="0" parTransId="{63CAD116-3A09-42E7-8253-D1BF537AF113}" sibTransId="{A992A3BE-B0A5-4FDF-B979-0192F28EE245}"/>
    <dgm:cxn modelId="{45FF49AF-CD3A-4A98-B62E-FB95FDFD2D92}" type="presOf" srcId="{C3499338-73C4-40E3-B574-14F33379CF25}" destId="{547527F9-D860-4D70-97CC-D508683B92EE}" srcOrd="0" destOrd="0" presId="urn:microsoft.com/office/officeart/2005/8/layout/cycle4"/>
    <dgm:cxn modelId="{8A80618C-ABA9-4704-B11F-6EECBB66DF6D}" type="presParOf" srcId="{6EF3EA17-40C1-492A-97E8-6247CA3436CB}" destId="{4096D7D3-A5DE-4733-A829-59B262B9B5DC}" srcOrd="0" destOrd="0" presId="urn:microsoft.com/office/officeart/2005/8/layout/cycle4"/>
    <dgm:cxn modelId="{AF9076D4-65D5-44DF-935F-832500E90981}" type="presParOf" srcId="{4096D7D3-A5DE-4733-A829-59B262B9B5DC}" destId="{63F923C2-3D75-4B36-A291-5168BE052314}" srcOrd="0" destOrd="0" presId="urn:microsoft.com/office/officeart/2005/8/layout/cycle4"/>
    <dgm:cxn modelId="{264D2FD0-C5E4-4642-841C-1FBCABB3502F}" type="presParOf" srcId="{6EF3EA17-40C1-492A-97E8-6247CA3436CB}" destId="{522FCC6A-D33C-4A42-81B5-417B2BBDB4E5}" srcOrd="1" destOrd="0" presId="urn:microsoft.com/office/officeart/2005/8/layout/cycle4"/>
    <dgm:cxn modelId="{233677B1-DB32-4535-AA7B-F672E4ECAE7F}" type="presParOf" srcId="{522FCC6A-D33C-4A42-81B5-417B2BBDB4E5}" destId="{C37529DA-C648-406F-ACE0-98FA6A1F4EAF}" srcOrd="0" destOrd="0" presId="urn:microsoft.com/office/officeart/2005/8/layout/cycle4"/>
    <dgm:cxn modelId="{3A3E429B-6A80-46E9-BD61-089AC051FC8F}" type="presParOf" srcId="{522FCC6A-D33C-4A42-81B5-417B2BBDB4E5}" destId="{E021A30A-5D1D-4964-A0D6-87B22EB112A3}" srcOrd="1" destOrd="0" presId="urn:microsoft.com/office/officeart/2005/8/layout/cycle4"/>
    <dgm:cxn modelId="{9B9507ED-0088-4C3B-B1FD-D0FF6E09F517}" type="presParOf" srcId="{522FCC6A-D33C-4A42-81B5-417B2BBDB4E5}" destId="{97293A3D-E03F-4FA7-A391-6DFDEDA667B1}" srcOrd="2" destOrd="0" presId="urn:microsoft.com/office/officeart/2005/8/layout/cycle4"/>
    <dgm:cxn modelId="{AE78F08D-1D1A-49CC-BB27-E3095B63E4F6}" type="presParOf" srcId="{522FCC6A-D33C-4A42-81B5-417B2BBDB4E5}" destId="{547527F9-D860-4D70-97CC-D508683B92EE}" srcOrd="3" destOrd="0" presId="urn:microsoft.com/office/officeart/2005/8/layout/cycle4"/>
    <dgm:cxn modelId="{5F65B4C8-B8B1-4F1B-A9D0-609C6C08146C}" type="presParOf" srcId="{522FCC6A-D33C-4A42-81B5-417B2BBDB4E5}" destId="{06A11D89-4B7F-471E-8ED1-0A91C71412D8}" srcOrd="4" destOrd="0" presId="urn:microsoft.com/office/officeart/2005/8/layout/cycle4"/>
    <dgm:cxn modelId="{FDC8A1F0-89D5-469E-B2F8-DC0029646588}" type="presParOf" srcId="{6EF3EA17-40C1-492A-97E8-6247CA3436CB}" destId="{89906CCF-C710-4A65-AFE7-49CF7DDD8A25}" srcOrd="2" destOrd="0" presId="urn:microsoft.com/office/officeart/2005/8/layout/cycle4"/>
    <dgm:cxn modelId="{B0E7BDEC-D074-4EF9-A981-22DEB3CC5072}" type="presParOf" srcId="{6EF3EA17-40C1-492A-97E8-6247CA3436CB}" destId="{9D5BE06C-F3DA-4746-A69F-4F1B54628FA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A9DF006-8B95-4AEB-9006-4B9B7D19D5A0}" type="doc">
      <dgm:prSet loTypeId="urn:microsoft.com/office/officeart/2011/layout/HexagonRadial" loCatId="cycle" qsTypeId="urn:microsoft.com/office/officeart/2005/8/quickstyle/simple5" qsCatId="simple" csTypeId="urn:microsoft.com/office/officeart/2005/8/colors/colorful1" csCatId="colorful" phldr="1"/>
      <dgm:spPr/>
      <dgm:t>
        <a:bodyPr/>
        <a:lstStyle/>
        <a:p>
          <a:endParaRPr lang="zh-TW" altLang="en-US"/>
        </a:p>
      </dgm:t>
    </dgm:pt>
    <dgm:pt modelId="{2F0BD7F1-7FE7-461E-B889-D2BB6E18E86F}">
      <dgm:prSet phldrT="[文字]"/>
      <dgm:spPr/>
      <dgm:t>
        <a:bodyPr/>
        <a:lstStyle/>
        <a:p>
          <a:r>
            <a:rPr lang="zh-TW" altLang="en-US" dirty="0" smtClean="0">
              <a:latin typeface="華康儷中宋" panose="02020509000000000000" pitchFamily="49" charset="-120"/>
              <a:ea typeface="華康儷中宋" panose="02020509000000000000" pitchFamily="49" charset="-120"/>
            </a:rPr>
            <a:t>多元進路試探課程</a:t>
          </a:r>
          <a:endParaRPr lang="zh-TW" altLang="en-US" dirty="0">
            <a:latin typeface="華康儷中宋" panose="02020509000000000000" pitchFamily="49" charset="-120"/>
            <a:ea typeface="華康儷中宋" panose="02020509000000000000" pitchFamily="49" charset="-120"/>
          </a:endParaRPr>
        </a:p>
      </dgm:t>
    </dgm:pt>
    <dgm:pt modelId="{83F5B279-AB07-4A82-8657-B21DB1FD3530}" type="parTrans" cxnId="{E9663824-1EA8-41E1-9A22-C7F272C00F1B}">
      <dgm:prSet/>
      <dgm:spPr/>
      <dgm:t>
        <a:bodyPr/>
        <a:lstStyle/>
        <a:p>
          <a:endParaRPr lang="zh-TW" altLang="en-US"/>
        </a:p>
      </dgm:t>
    </dgm:pt>
    <dgm:pt modelId="{2FE90956-77A9-4467-BFEC-CCE30B6D5EB5}" type="sibTrans" cxnId="{E9663824-1EA8-41E1-9A22-C7F272C00F1B}">
      <dgm:prSet/>
      <dgm:spPr/>
      <dgm:t>
        <a:bodyPr/>
        <a:lstStyle/>
        <a:p>
          <a:endParaRPr lang="zh-TW" altLang="en-US"/>
        </a:p>
      </dgm:t>
    </dgm:pt>
    <dgm:pt modelId="{DB03BEC0-1DBA-4AD3-8AE5-0D49916960A6}">
      <dgm:prSet phldrT="[文字]" custT="1"/>
      <dgm:spPr/>
      <dgm:t>
        <a:bodyPr/>
        <a:lstStyle/>
        <a:p>
          <a:r>
            <a:rPr lang="zh-TW" altLang="en-US" sz="1200" dirty="0" smtClean="0">
              <a:latin typeface="華康儷中宋" panose="02020509000000000000" pitchFamily="49" charset="-120"/>
              <a:ea typeface="華康儷中宋" panose="02020509000000000000" pitchFamily="49" charset="-120"/>
            </a:rPr>
            <a:t>教育博</a:t>
          </a:r>
          <a:endParaRPr lang="en-US" altLang="zh-TW" sz="1200" dirty="0" smtClean="0">
            <a:latin typeface="華康儷中宋" panose="02020509000000000000" pitchFamily="49" charset="-120"/>
            <a:ea typeface="華康儷中宋" panose="02020509000000000000" pitchFamily="49" charset="-120"/>
          </a:endParaRPr>
        </a:p>
        <a:p>
          <a:r>
            <a:rPr lang="zh-TW" altLang="en-US" sz="1200" dirty="0" smtClean="0">
              <a:latin typeface="華康儷中宋" panose="02020509000000000000" pitchFamily="49" charset="-120"/>
              <a:ea typeface="華康儷中宋" panose="02020509000000000000" pitchFamily="49" charset="-120"/>
            </a:rPr>
            <a:t>覽會闖</a:t>
          </a:r>
          <a:endParaRPr lang="en-US" altLang="zh-TW" sz="1200" dirty="0" smtClean="0">
            <a:latin typeface="華康儷中宋" panose="02020509000000000000" pitchFamily="49" charset="-120"/>
            <a:ea typeface="華康儷中宋" panose="02020509000000000000" pitchFamily="49" charset="-120"/>
          </a:endParaRPr>
        </a:p>
        <a:p>
          <a:r>
            <a:rPr lang="zh-TW" altLang="en-US" sz="1200" dirty="0" smtClean="0">
              <a:latin typeface="華康儷中宋" panose="02020509000000000000" pitchFamily="49" charset="-120"/>
              <a:ea typeface="華康儷中宋" panose="02020509000000000000" pitchFamily="49" charset="-120"/>
            </a:rPr>
            <a:t>關活動</a:t>
          </a:r>
          <a:endParaRPr lang="zh-TW" altLang="en-US" sz="1200" dirty="0">
            <a:latin typeface="華康儷中宋" panose="02020509000000000000" pitchFamily="49" charset="-120"/>
            <a:ea typeface="華康儷中宋" panose="02020509000000000000" pitchFamily="49" charset="-120"/>
          </a:endParaRPr>
        </a:p>
      </dgm:t>
    </dgm:pt>
    <dgm:pt modelId="{BEB0B45C-1A6E-4381-9BDF-E2BAB7774A50}" type="parTrans" cxnId="{3E255CA9-61CC-46AB-8FC6-5A716F9AC50C}">
      <dgm:prSet/>
      <dgm:spPr/>
      <dgm:t>
        <a:bodyPr/>
        <a:lstStyle/>
        <a:p>
          <a:endParaRPr lang="zh-TW" altLang="en-US"/>
        </a:p>
      </dgm:t>
    </dgm:pt>
    <dgm:pt modelId="{8E7EBAD0-DD40-4C5E-8AC9-9231C0ED70C4}" type="sibTrans" cxnId="{3E255CA9-61CC-46AB-8FC6-5A716F9AC50C}">
      <dgm:prSet/>
      <dgm:spPr/>
      <dgm:t>
        <a:bodyPr/>
        <a:lstStyle/>
        <a:p>
          <a:endParaRPr lang="zh-TW" altLang="en-US"/>
        </a:p>
      </dgm:t>
    </dgm:pt>
    <dgm:pt modelId="{DF1AC199-6538-46AC-A1D1-25BF57115E00}">
      <dgm:prSet phldrT="[文字]" custT="1"/>
      <dgm:spPr/>
      <dgm:t>
        <a:bodyPr/>
        <a:lstStyle/>
        <a:p>
          <a:endParaRPr lang="en-US" altLang="zh-TW" sz="1200" dirty="0" smtClean="0">
            <a:latin typeface="華康儷中宋" panose="02020509000000000000" pitchFamily="49" charset="-120"/>
            <a:ea typeface="華康儷中宋" panose="02020509000000000000" pitchFamily="49" charset="-120"/>
          </a:endParaRPr>
        </a:p>
        <a:p>
          <a:r>
            <a:rPr lang="zh-TW" altLang="en-US" sz="1200" dirty="0" smtClean="0">
              <a:latin typeface="華康儷中宋" panose="02020509000000000000" pitchFamily="49" charset="-120"/>
              <a:ea typeface="華康儷中宋" panose="02020509000000000000" pitchFamily="49" charset="-120"/>
            </a:rPr>
            <a:t>群科介紹與認識</a:t>
          </a:r>
          <a:endParaRPr lang="en-US" altLang="zh-TW" sz="1200" dirty="0" smtClean="0">
            <a:latin typeface="華康儷中宋" panose="02020509000000000000" pitchFamily="49" charset="-120"/>
            <a:ea typeface="華康儷中宋" panose="02020509000000000000" pitchFamily="49" charset="-120"/>
          </a:endParaRPr>
        </a:p>
        <a:p>
          <a:r>
            <a:rPr lang="zh-TW" altLang="en-US" sz="1200" dirty="0" smtClean="0">
              <a:latin typeface="華康儷中宋" panose="02020509000000000000" pitchFamily="49" charset="-120"/>
              <a:ea typeface="華康儷中宋" panose="02020509000000000000" pitchFamily="49" charset="-120"/>
            </a:rPr>
            <a:t>課程特色</a:t>
          </a:r>
          <a:endParaRPr lang="en-US" altLang="zh-TW" sz="1200" dirty="0" smtClean="0">
            <a:latin typeface="華康儷中宋" panose="02020509000000000000" pitchFamily="49" charset="-120"/>
            <a:ea typeface="華康儷中宋" panose="02020509000000000000" pitchFamily="49" charset="-120"/>
          </a:endParaRPr>
        </a:p>
        <a:p>
          <a:endParaRPr lang="zh-TW" altLang="en-US" sz="800" dirty="0">
            <a:latin typeface="華康儷中宋" panose="02020509000000000000" pitchFamily="49" charset="-120"/>
            <a:ea typeface="華康儷中宋" panose="02020509000000000000" pitchFamily="49" charset="-120"/>
          </a:endParaRPr>
        </a:p>
      </dgm:t>
    </dgm:pt>
    <dgm:pt modelId="{302CEDA2-0FE1-4E4F-9EAD-D12B7B788945}" type="parTrans" cxnId="{5C4C5E92-8C8E-479E-99D3-B8EA8668217D}">
      <dgm:prSet/>
      <dgm:spPr/>
      <dgm:t>
        <a:bodyPr/>
        <a:lstStyle/>
        <a:p>
          <a:endParaRPr lang="zh-TW" altLang="en-US"/>
        </a:p>
      </dgm:t>
    </dgm:pt>
    <dgm:pt modelId="{4D106437-3BAC-40BB-92FA-F78E1E17B117}" type="sibTrans" cxnId="{5C4C5E92-8C8E-479E-99D3-B8EA8668217D}">
      <dgm:prSet/>
      <dgm:spPr/>
      <dgm:t>
        <a:bodyPr/>
        <a:lstStyle/>
        <a:p>
          <a:endParaRPr lang="zh-TW" altLang="en-US"/>
        </a:p>
      </dgm:t>
    </dgm:pt>
    <dgm:pt modelId="{9F523B94-18AC-4E21-85E2-076954D3D18D}">
      <dgm:prSet phldrT="[文字]" custT="1"/>
      <dgm:spPr/>
      <dgm:t>
        <a:bodyPr/>
        <a:lstStyle/>
        <a:p>
          <a:r>
            <a:rPr lang="zh-TW" altLang="en-US" sz="1200" dirty="0" smtClean="0">
              <a:solidFill>
                <a:schemeClr val="bg1"/>
              </a:solidFill>
              <a:latin typeface="華康儷中宋" panose="02020509000000000000" pitchFamily="49" charset="-120"/>
              <a:ea typeface="華康儷中宋" panose="02020509000000000000" pitchFamily="49" charset="-120"/>
            </a:rPr>
            <a:t>群科介紹與認識</a:t>
          </a:r>
          <a:endParaRPr lang="en-US" altLang="zh-TW" sz="1200" dirty="0" smtClean="0">
            <a:solidFill>
              <a:schemeClr val="bg1"/>
            </a:solidFill>
            <a:latin typeface="華康儷中宋" panose="02020509000000000000" pitchFamily="49" charset="-120"/>
            <a:ea typeface="華康儷中宋" panose="02020509000000000000" pitchFamily="49" charset="-120"/>
          </a:endParaRPr>
        </a:p>
        <a:p>
          <a:r>
            <a:rPr lang="zh-TW" altLang="en-US" sz="1200" dirty="0" smtClean="0">
              <a:solidFill>
                <a:schemeClr val="bg1"/>
              </a:solidFill>
              <a:latin typeface="華康儷中宋" panose="02020509000000000000" pitchFamily="49" charset="-120"/>
              <a:ea typeface="華康儷中宋" panose="02020509000000000000" pitchFamily="49" charset="-120"/>
            </a:rPr>
            <a:t>升學進路</a:t>
          </a:r>
          <a:endParaRPr lang="zh-TW" altLang="en-US" sz="1200" dirty="0">
            <a:solidFill>
              <a:schemeClr val="bg1"/>
            </a:solidFill>
            <a:latin typeface="華康儷中宋" panose="02020509000000000000" pitchFamily="49" charset="-120"/>
            <a:ea typeface="華康儷中宋" panose="02020509000000000000" pitchFamily="49" charset="-120"/>
          </a:endParaRPr>
        </a:p>
      </dgm:t>
    </dgm:pt>
    <dgm:pt modelId="{8C8EAEAB-0EBD-4F28-BD09-2543DDAB878F}" type="parTrans" cxnId="{0D30740A-F33E-4013-BE6D-BF9A74E8D13D}">
      <dgm:prSet/>
      <dgm:spPr/>
      <dgm:t>
        <a:bodyPr/>
        <a:lstStyle/>
        <a:p>
          <a:endParaRPr lang="zh-TW" altLang="en-US"/>
        </a:p>
      </dgm:t>
    </dgm:pt>
    <dgm:pt modelId="{1564C06F-E4AF-4555-A312-FAA5C24FBD02}" type="sibTrans" cxnId="{0D30740A-F33E-4013-BE6D-BF9A74E8D13D}">
      <dgm:prSet/>
      <dgm:spPr/>
      <dgm:t>
        <a:bodyPr/>
        <a:lstStyle/>
        <a:p>
          <a:endParaRPr lang="zh-TW" altLang="en-US"/>
        </a:p>
      </dgm:t>
    </dgm:pt>
    <dgm:pt modelId="{951AFE73-FACE-47E8-B0DD-A2AB092C19E1}">
      <dgm:prSet phldrT="[文字]" custT="1"/>
      <dgm:spPr/>
      <dgm:t>
        <a:bodyPr/>
        <a:lstStyle/>
        <a:p>
          <a:r>
            <a:rPr lang="zh-TW" altLang="en-US" sz="1200" dirty="0" smtClean="0">
              <a:solidFill>
                <a:schemeClr val="tx1"/>
              </a:solidFill>
              <a:latin typeface="華康儷中宋" panose="02020509000000000000" pitchFamily="49" charset="-120"/>
              <a:ea typeface="華康儷中宋" panose="02020509000000000000" pitchFamily="49" charset="-120"/>
            </a:rPr>
            <a:t>達人分享</a:t>
          </a:r>
          <a:endParaRPr lang="en-US" altLang="zh-TW" sz="1200" dirty="0" smtClean="0">
            <a:solidFill>
              <a:schemeClr val="tx1"/>
            </a:solidFill>
            <a:latin typeface="華康儷中宋" panose="02020509000000000000" pitchFamily="49" charset="-120"/>
            <a:ea typeface="華康儷中宋" panose="02020509000000000000" pitchFamily="49" charset="-120"/>
          </a:endParaRPr>
        </a:p>
        <a:p>
          <a:r>
            <a:rPr lang="zh-TW" altLang="en-US" sz="1200" dirty="0" smtClean="0">
              <a:solidFill>
                <a:schemeClr val="tx1"/>
              </a:solidFill>
              <a:latin typeface="華康儷中宋" panose="02020509000000000000" pitchFamily="49" charset="-120"/>
              <a:ea typeface="華康儷中宋" panose="02020509000000000000" pitchFamily="49" charset="-120"/>
            </a:rPr>
            <a:t>體驗學習</a:t>
          </a:r>
          <a:endParaRPr lang="zh-TW" altLang="en-US" sz="1200" dirty="0">
            <a:solidFill>
              <a:schemeClr val="tx1"/>
            </a:solidFill>
            <a:latin typeface="華康儷中宋" panose="02020509000000000000" pitchFamily="49" charset="-120"/>
            <a:ea typeface="華康儷中宋" panose="02020509000000000000" pitchFamily="49" charset="-120"/>
          </a:endParaRPr>
        </a:p>
      </dgm:t>
    </dgm:pt>
    <dgm:pt modelId="{F3CA8DD6-BFAA-493A-9BB7-08FE1FE03E02}" type="parTrans" cxnId="{A7C78AA3-9AC8-4065-B917-23648AB0066C}">
      <dgm:prSet/>
      <dgm:spPr/>
      <dgm:t>
        <a:bodyPr/>
        <a:lstStyle/>
        <a:p>
          <a:endParaRPr lang="zh-TW" altLang="en-US"/>
        </a:p>
      </dgm:t>
    </dgm:pt>
    <dgm:pt modelId="{A8287344-C3D5-4A73-A98D-656ED6E778DC}" type="sibTrans" cxnId="{A7C78AA3-9AC8-4065-B917-23648AB0066C}">
      <dgm:prSet/>
      <dgm:spPr/>
      <dgm:t>
        <a:bodyPr/>
        <a:lstStyle/>
        <a:p>
          <a:endParaRPr lang="zh-TW" altLang="en-US"/>
        </a:p>
      </dgm:t>
    </dgm:pt>
    <dgm:pt modelId="{99866C75-2AB5-4B0C-865F-D2F59E0DD537}">
      <dgm:prSet phldrT="[文字]" custT="1"/>
      <dgm:spPr/>
      <dgm:t>
        <a:bodyPr/>
        <a:lstStyle/>
        <a:p>
          <a:r>
            <a:rPr lang="zh-TW" altLang="en-US" sz="1200" dirty="0" smtClean="0">
              <a:solidFill>
                <a:schemeClr val="bg1"/>
              </a:solidFill>
              <a:latin typeface="華康儷中宋" panose="02020509000000000000" pitchFamily="49" charset="-120"/>
              <a:ea typeface="華康儷中宋" panose="02020509000000000000" pitchFamily="49" charset="-120"/>
            </a:rPr>
            <a:t>成果發表</a:t>
          </a:r>
          <a:endParaRPr lang="en-US" altLang="zh-TW" sz="1200" dirty="0" smtClean="0">
            <a:solidFill>
              <a:schemeClr val="bg1"/>
            </a:solidFill>
            <a:latin typeface="華康儷中宋" panose="02020509000000000000" pitchFamily="49" charset="-120"/>
            <a:ea typeface="華康儷中宋" panose="02020509000000000000" pitchFamily="49" charset="-120"/>
          </a:endParaRPr>
        </a:p>
        <a:p>
          <a:r>
            <a:rPr lang="zh-TW" altLang="en-US" sz="1200" dirty="0" smtClean="0">
              <a:solidFill>
                <a:schemeClr val="bg1"/>
              </a:solidFill>
              <a:latin typeface="華康儷中宋" panose="02020509000000000000" pitchFamily="49" charset="-120"/>
              <a:ea typeface="華康儷中宋" panose="02020509000000000000" pitchFamily="49" charset="-120"/>
            </a:rPr>
            <a:t>規劃課程</a:t>
          </a:r>
          <a:endParaRPr lang="zh-TW" altLang="en-US" sz="1200" dirty="0">
            <a:solidFill>
              <a:schemeClr val="bg1"/>
            </a:solidFill>
            <a:latin typeface="華康儷中宋" panose="02020509000000000000" pitchFamily="49" charset="-120"/>
            <a:ea typeface="華康儷中宋" panose="02020509000000000000" pitchFamily="49" charset="-120"/>
          </a:endParaRPr>
        </a:p>
      </dgm:t>
    </dgm:pt>
    <dgm:pt modelId="{E908C910-010C-4349-88F7-9F11CBB939FC}" type="parTrans" cxnId="{F635D1AD-E200-44F6-A466-93E9786AC39D}">
      <dgm:prSet/>
      <dgm:spPr/>
      <dgm:t>
        <a:bodyPr/>
        <a:lstStyle/>
        <a:p>
          <a:endParaRPr lang="zh-TW" altLang="en-US"/>
        </a:p>
      </dgm:t>
    </dgm:pt>
    <dgm:pt modelId="{39370147-07DE-439B-B04C-BB72B5343219}" type="sibTrans" cxnId="{F635D1AD-E200-44F6-A466-93E9786AC39D}">
      <dgm:prSet/>
      <dgm:spPr/>
      <dgm:t>
        <a:bodyPr/>
        <a:lstStyle/>
        <a:p>
          <a:endParaRPr lang="zh-TW" altLang="en-US"/>
        </a:p>
      </dgm:t>
    </dgm:pt>
    <dgm:pt modelId="{68909F1B-8281-4258-9037-618236AEDEDF}">
      <dgm:prSet phldrT="[文字]" phldr="1"/>
      <dgm:spPr/>
      <dgm:t>
        <a:bodyPr/>
        <a:lstStyle/>
        <a:p>
          <a:endParaRPr lang="zh-TW" altLang="en-US"/>
        </a:p>
      </dgm:t>
    </dgm:pt>
    <dgm:pt modelId="{F752DE06-6AA9-4509-A239-551E79470AC9}" type="parTrans" cxnId="{40EF0726-4C0A-4A8E-894B-6931A0AD3C04}">
      <dgm:prSet/>
      <dgm:spPr/>
      <dgm:t>
        <a:bodyPr/>
        <a:lstStyle/>
        <a:p>
          <a:endParaRPr lang="zh-TW" altLang="en-US"/>
        </a:p>
      </dgm:t>
    </dgm:pt>
    <dgm:pt modelId="{2DF6FE1F-D985-4038-B6FB-A240C322F50C}" type="sibTrans" cxnId="{40EF0726-4C0A-4A8E-894B-6931A0AD3C04}">
      <dgm:prSet/>
      <dgm:spPr/>
      <dgm:t>
        <a:bodyPr/>
        <a:lstStyle/>
        <a:p>
          <a:endParaRPr lang="zh-TW" altLang="en-US"/>
        </a:p>
      </dgm:t>
    </dgm:pt>
    <dgm:pt modelId="{9945FE4F-E5DA-459B-A5EA-BC0969BF533C}">
      <dgm:prSet custT="1"/>
      <dgm:spPr/>
      <dgm:t>
        <a:bodyPr/>
        <a:lstStyle/>
        <a:p>
          <a:pPr>
            <a:lnSpc>
              <a:spcPts val="1500"/>
            </a:lnSpc>
          </a:pPr>
          <a:r>
            <a:rPr lang="zh-TW" altLang="en-US" sz="1200" dirty="0" smtClean="0">
              <a:solidFill>
                <a:schemeClr val="tx1"/>
              </a:solidFill>
              <a:latin typeface="華康儷中宋" panose="02020509000000000000" pitchFamily="49" charset="-120"/>
              <a:ea typeface="華康儷中宋" panose="02020509000000000000" pitchFamily="49" charset="-120"/>
            </a:rPr>
            <a:t>自我</a:t>
          </a:r>
          <a:r>
            <a:rPr lang="zh-TW" altLang="en-US" sz="1200" dirty="0">
              <a:solidFill>
                <a:schemeClr val="tx1"/>
              </a:solidFill>
              <a:latin typeface="華康儷中宋" panose="02020509000000000000" pitchFamily="49" charset="-120"/>
              <a:ea typeface="華康儷中宋" panose="02020509000000000000" pitchFamily="49" charset="-120"/>
            </a:rPr>
            <a:t>認識與</a:t>
          </a:r>
          <a:r>
            <a:rPr lang="zh-TW" altLang="en-US" sz="1200" dirty="0" smtClean="0">
              <a:solidFill>
                <a:schemeClr val="tx1"/>
              </a:solidFill>
              <a:latin typeface="華康儷中宋" panose="02020509000000000000" pitchFamily="49" charset="-120"/>
              <a:ea typeface="華康儷中宋" panose="02020509000000000000" pitchFamily="49" charset="-120"/>
            </a:rPr>
            <a:t>探索</a:t>
          </a:r>
          <a:endParaRPr lang="en-US" altLang="zh-TW" sz="1200" dirty="0" smtClean="0">
            <a:solidFill>
              <a:schemeClr val="tx1"/>
            </a:solidFill>
            <a:latin typeface="華康儷中宋" panose="02020509000000000000" pitchFamily="49" charset="-120"/>
            <a:ea typeface="華康儷中宋" panose="02020509000000000000" pitchFamily="49" charset="-120"/>
          </a:endParaRPr>
        </a:p>
        <a:p>
          <a:pPr>
            <a:lnSpc>
              <a:spcPts val="1000"/>
            </a:lnSpc>
          </a:pPr>
          <a:r>
            <a:rPr lang="zh-TW" altLang="en-US" sz="1200" dirty="0" smtClean="0">
              <a:solidFill>
                <a:schemeClr val="tx1"/>
              </a:solidFill>
              <a:latin typeface="華康儷中宋" panose="02020509000000000000" pitchFamily="49" charset="-120"/>
              <a:ea typeface="華康儷中宋" panose="02020509000000000000" pitchFamily="49" charset="-120"/>
            </a:rPr>
            <a:t>學習如</a:t>
          </a:r>
          <a:endParaRPr lang="en-US" altLang="zh-TW" sz="1200" dirty="0" smtClean="0">
            <a:solidFill>
              <a:schemeClr val="tx1"/>
            </a:solidFill>
            <a:latin typeface="華康儷中宋" panose="02020509000000000000" pitchFamily="49" charset="-120"/>
            <a:ea typeface="華康儷中宋" panose="02020509000000000000" pitchFamily="49" charset="-120"/>
          </a:endParaRPr>
        </a:p>
        <a:p>
          <a:pPr>
            <a:lnSpc>
              <a:spcPts val="1000"/>
            </a:lnSpc>
          </a:pPr>
          <a:r>
            <a:rPr lang="zh-TW" altLang="en-US" sz="1200" dirty="0" smtClean="0">
              <a:solidFill>
                <a:schemeClr val="tx1"/>
              </a:solidFill>
              <a:latin typeface="華康儷中宋" panose="02020509000000000000" pitchFamily="49" charset="-120"/>
              <a:ea typeface="華康儷中宋" panose="02020509000000000000" pitchFamily="49" charset="-120"/>
            </a:rPr>
            <a:t>何學習</a:t>
          </a:r>
          <a:endParaRPr lang="zh-TW" altLang="en-US" sz="1200" dirty="0">
            <a:solidFill>
              <a:schemeClr val="tx1"/>
            </a:solidFill>
            <a:latin typeface="華康儷中宋" panose="02020509000000000000" pitchFamily="49" charset="-120"/>
            <a:ea typeface="華康儷中宋" panose="02020509000000000000" pitchFamily="49" charset="-120"/>
          </a:endParaRPr>
        </a:p>
      </dgm:t>
    </dgm:pt>
    <dgm:pt modelId="{DE2CCE35-671B-4C33-A67F-9118C298FADA}" type="parTrans" cxnId="{AF5E69D3-A41F-4CF9-91C2-3C03FECD415B}">
      <dgm:prSet/>
      <dgm:spPr/>
      <dgm:t>
        <a:bodyPr/>
        <a:lstStyle/>
        <a:p>
          <a:endParaRPr lang="zh-TW" altLang="en-US"/>
        </a:p>
      </dgm:t>
    </dgm:pt>
    <dgm:pt modelId="{00427534-2ED7-438C-ABD0-1D2F59CE992C}" type="sibTrans" cxnId="{AF5E69D3-A41F-4CF9-91C2-3C03FECD415B}">
      <dgm:prSet/>
      <dgm:spPr/>
      <dgm:t>
        <a:bodyPr/>
        <a:lstStyle/>
        <a:p>
          <a:endParaRPr lang="zh-TW" altLang="en-US"/>
        </a:p>
      </dgm:t>
    </dgm:pt>
    <dgm:pt modelId="{76EE2DD9-7A85-4AA6-871C-403B465A6334}" type="pres">
      <dgm:prSet presAssocID="{DA9DF006-8B95-4AEB-9006-4B9B7D19D5A0}" presName="Name0" presStyleCnt="0">
        <dgm:presLayoutVars>
          <dgm:chMax val="1"/>
          <dgm:chPref val="1"/>
          <dgm:dir/>
          <dgm:animOne val="branch"/>
          <dgm:animLvl val="lvl"/>
        </dgm:presLayoutVars>
      </dgm:prSet>
      <dgm:spPr/>
      <dgm:t>
        <a:bodyPr/>
        <a:lstStyle/>
        <a:p>
          <a:endParaRPr lang="zh-TW" altLang="en-US"/>
        </a:p>
      </dgm:t>
    </dgm:pt>
    <dgm:pt modelId="{609619D0-BD4E-4DC1-905E-5D4725F15EC3}" type="pres">
      <dgm:prSet presAssocID="{2F0BD7F1-7FE7-461E-B889-D2BB6E18E86F}" presName="Parent" presStyleLbl="node0" presStyleIdx="0" presStyleCnt="1">
        <dgm:presLayoutVars>
          <dgm:chMax val="6"/>
          <dgm:chPref val="6"/>
        </dgm:presLayoutVars>
      </dgm:prSet>
      <dgm:spPr/>
      <dgm:t>
        <a:bodyPr/>
        <a:lstStyle/>
        <a:p>
          <a:endParaRPr lang="zh-TW" altLang="en-US"/>
        </a:p>
      </dgm:t>
    </dgm:pt>
    <dgm:pt modelId="{F9F1FD45-A7F8-4AE5-808C-91CF355CAAF1}" type="pres">
      <dgm:prSet presAssocID="{DB03BEC0-1DBA-4AD3-8AE5-0D49916960A6}" presName="Accent1" presStyleCnt="0"/>
      <dgm:spPr/>
    </dgm:pt>
    <dgm:pt modelId="{2FDDB32A-CB09-4241-8B7D-2AA0426C7EFF}" type="pres">
      <dgm:prSet presAssocID="{DB03BEC0-1DBA-4AD3-8AE5-0D49916960A6}" presName="Accent" presStyleLbl="bgShp" presStyleIdx="0" presStyleCnt="6"/>
      <dgm:spPr/>
    </dgm:pt>
    <dgm:pt modelId="{4AD97F6E-AE73-414C-94D2-830FDB91FFE1}" type="pres">
      <dgm:prSet presAssocID="{DB03BEC0-1DBA-4AD3-8AE5-0D49916960A6}" presName="Child1" presStyleLbl="node1" presStyleIdx="0" presStyleCnt="6">
        <dgm:presLayoutVars>
          <dgm:chMax val="0"/>
          <dgm:chPref val="0"/>
          <dgm:bulletEnabled val="1"/>
        </dgm:presLayoutVars>
      </dgm:prSet>
      <dgm:spPr/>
      <dgm:t>
        <a:bodyPr/>
        <a:lstStyle/>
        <a:p>
          <a:endParaRPr lang="zh-TW" altLang="en-US"/>
        </a:p>
      </dgm:t>
    </dgm:pt>
    <dgm:pt modelId="{BA1D50AA-4929-4623-AED6-9A9A27525510}" type="pres">
      <dgm:prSet presAssocID="{9945FE4F-E5DA-459B-A5EA-BC0969BF533C}" presName="Accent2" presStyleCnt="0"/>
      <dgm:spPr/>
    </dgm:pt>
    <dgm:pt modelId="{09FE6270-47D0-4480-8420-CD238D8D9E33}" type="pres">
      <dgm:prSet presAssocID="{9945FE4F-E5DA-459B-A5EA-BC0969BF533C}" presName="Accent" presStyleLbl="bgShp" presStyleIdx="1" presStyleCnt="6"/>
      <dgm:spPr/>
    </dgm:pt>
    <dgm:pt modelId="{54305403-B54F-40DA-890E-01E6D6F0222D}" type="pres">
      <dgm:prSet presAssocID="{9945FE4F-E5DA-459B-A5EA-BC0969BF533C}" presName="Child2" presStyleLbl="node1" presStyleIdx="1" presStyleCnt="6">
        <dgm:presLayoutVars>
          <dgm:chMax val="0"/>
          <dgm:chPref val="0"/>
          <dgm:bulletEnabled val="1"/>
        </dgm:presLayoutVars>
      </dgm:prSet>
      <dgm:spPr/>
      <dgm:t>
        <a:bodyPr/>
        <a:lstStyle/>
        <a:p>
          <a:endParaRPr lang="zh-TW" altLang="en-US"/>
        </a:p>
      </dgm:t>
    </dgm:pt>
    <dgm:pt modelId="{37E260A4-EDA9-4EA0-8066-87382380B3E1}" type="pres">
      <dgm:prSet presAssocID="{DF1AC199-6538-46AC-A1D1-25BF57115E00}" presName="Accent3" presStyleCnt="0"/>
      <dgm:spPr/>
    </dgm:pt>
    <dgm:pt modelId="{79DF0433-3C7E-40D0-8BD2-E88ABD24BA1C}" type="pres">
      <dgm:prSet presAssocID="{DF1AC199-6538-46AC-A1D1-25BF57115E00}" presName="Accent" presStyleLbl="bgShp" presStyleIdx="2" presStyleCnt="6"/>
      <dgm:spPr/>
    </dgm:pt>
    <dgm:pt modelId="{55BBD0AA-0849-4DB9-B8B8-91AD90010514}" type="pres">
      <dgm:prSet presAssocID="{DF1AC199-6538-46AC-A1D1-25BF57115E00}" presName="Child3" presStyleLbl="node1" presStyleIdx="2" presStyleCnt="6">
        <dgm:presLayoutVars>
          <dgm:chMax val="0"/>
          <dgm:chPref val="0"/>
          <dgm:bulletEnabled val="1"/>
        </dgm:presLayoutVars>
      </dgm:prSet>
      <dgm:spPr/>
      <dgm:t>
        <a:bodyPr/>
        <a:lstStyle/>
        <a:p>
          <a:endParaRPr lang="zh-TW" altLang="en-US"/>
        </a:p>
      </dgm:t>
    </dgm:pt>
    <dgm:pt modelId="{D4DA0A2F-0378-41C0-ADFB-278ED70E0EAA}" type="pres">
      <dgm:prSet presAssocID="{9F523B94-18AC-4E21-85E2-076954D3D18D}" presName="Accent4" presStyleCnt="0"/>
      <dgm:spPr/>
    </dgm:pt>
    <dgm:pt modelId="{2E5B084B-5039-4C90-AB80-0E19FF52EF38}" type="pres">
      <dgm:prSet presAssocID="{9F523B94-18AC-4E21-85E2-076954D3D18D}" presName="Accent" presStyleLbl="bgShp" presStyleIdx="3" presStyleCnt="6"/>
      <dgm:spPr/>
    </dgm:pt>
    <dgm:pt modelId="{6D759AE6-31AF-4E6D-B8A1-CD4721EB791B}" type="pres">
      <dgm:prSet presAssocID="{9F523B94-18AC-4E21-85E2-076954D3D18D}" presName="Child4" presStyleLbl="node1" presStyleIdx="3" presStyleCnt="6">
        <dgm:presLayoutVars>
          <dgm:chMax val="0"/>
          <dgm:chPref val="0"/>
          <dgm:bulletEnabled val="1"/>
        </dgm:presLayoutVars>
      </dgm:prSet>
      <dgm:spPr/>
      <dgm:t>
        <a:bodyPr/>
        <a:lstStyle/>
        <a:p>
          <a:endParaRPr lang="zh-TW" altLang="en-US"/>
        </a:p>
      </dgm:t>
    </dgm:pt>
    <dgm:pt modelId="{4621B146-7184-444D-B1CE-60C76D3EEAFD}" type="pres">
      <dgm:prSet presAssocID="{951AFE73-FACE-47E8-B0DD-A2AB092C19E1}" presName="Accent5" presStyleCnt="0"/>
      <dgm:spPr/>
    </dgm:pt>
    <dgm:pt modelId="{E8BF0E30-438E-4AC8-B98F-4BDE9BFB0976}" type="pres">
      <dgm:prSet presAssocID="{951AFE73-FACE-47E8-B0DD-A2AB092C19E1}" presName="Accent" presStyleLbl="bgShp" presStyleIdx="4" presStyleCnt="6"/>
      <dgm:spPr/>
    </dgm:pt>
    <dgm:pt modelId="{F2F91989-0635-4536-B82F-8C12894F6731}" type="pres">
      <dgm:prSet presAssocID="{951AFE73-FACE-47E8-B0DD-A2AB092C19E1}" presName="Child5" presStyleLbl="node1" presStyleIdx="4" presStyleCnt="6">
        <dgm:presLayoutVars>
          <dgm:chMax val="0"/>
          <dgm:chPref val="0"/>
          <dgm:bulletEnabled val="1"/>
        </dgm:presLayoutVars>
      </dgm:prSet>
      <dgm:spPr/>
      <dgm:t>
        <a:bodyPr/>
        <a:lstStyle/>
        <a:p>
          <a:endParaRPr lang="zh-TW" altLang="en-US"/>
        </a:p>
      </dgm:t>
    </dgm:pt>
    <dgm:pt modelId="{B5FAED48-B253-41AD-A8F9-97F86D0104FF}" type="pres">
      <dgm:prSet presAssocID="{99866C75-2AB5-4B0C-865F-D2F59E0DD537}" presName="Accent6" presStyleCnt="0"/>
      <dgm:spPr/>
    </dgm:pt>
    <dgm:pt modelId="{A6011ECE-B960-4401-8F03-BD0C4B9CED2B}" type="pres">
      <dgm:prSet presAssocID="{99866C75-2AB5-4B0C-865F-D2F59E0DD537}" presName="Accent" presStyleLbl="bgShp" presStyleIdx="5" presStyleCnt="6"/>
      <dgm:spPr/>
    </dgm:pt>
    <dgm:pt modelId="{3FC68C8C-7FFF-438A-AA83-C451E873638B}" type="pres">
      <dgm:prSet presAssocID="{99866C75-2AB5-4B0C-865F-D2F59E0DD537}" presName="Child6" presStyleLbl="node1" presStyleIdx="5" presStyleCnt="6">
        <dgm:presLayoutVars>
          <dgm:chMax val="0"/>
          <dgm:chPref val="0"/>
          <dgm:bulletEnabled val="1"/>
        </dgm:presLayoutVars>
      </dgm:prSet>
      <dgm:spPr/>
      <dgm:t>
        <a:bodyPr/>
        <a:lstStyle/>
        <a:p>
          <a:endParaRPr lang="zh-TW" altLang="en-US"/>
        </a:p>
      </dgm:t>
    </dgm:pt>
  </dgm:ptLst>
  <dgm:cxnLst>
    <dgm:cxn modelId="{AF5E69D3-A41F-4CF9-91C2-3C03FECD415B}" srcId="{2F0BD7F1-7FE7-461E-B889-D2BB6E18E86F}" destId="{9945FE4F-E5DA-459B-A5EA-BC0969BF533C}" srcOrd="1" destOrd="0" parTransId="{DE2CCE35-671B-4C33-A67F-9118C298FADA}" sibTransId="{00427534-2ED7-438C-ABD0-1D2F59CE992C}"/>
    <dgm:cxn modelId="{E9663824-1EA8-41E1-9A22-C7F272C00F1B}" srcId="{DA9DF006-8B95-4AEB-9006-4B9B7D19D5A0}" destId="{2F0BD7F1-7FE7-461E-B889-D2BB6E18E86F}" srcOrd="0" destOrd="0" parTransId="{83F5B279-AB07-4A82-8657-B21DB1FD3530}" sibTransId="{2FE90956-77A9-4467-BFEC-CCE30B6D5EB5}"/>
    <dgm:cxn modelId="{15C2E2F8-E76D-41D3-9BE7-80C1F31E4EBA}" type="presOf" srcId="{951AFE73-FACE-47E8-B0DD-A2AB092C19E1}" destId="{F2F91989-0635-4536-B82F-8C12894F6731}" srcOrd="0" destOrd="0" presId="urn:microsoft.com/office/officeart/2011/layout/HexagonRadial"/>
    <dgm:cxn modelId="{F635D1AD-E200-44F6-A466-93E9786AC39D}" srcId="{2F0BD7F1-7FE7-461E-B889-D2BB6E18E86F}" destId="{99866C75-2AB5-4B0C-865F-D2F59E0DD537}" srcOrd="5" destOrd="0" parTransId="{E908C910-010C-4349-88F7-9F11CBB939FC}" sibTransId="{39370147-07DE-439B-B04C-BB72B5343219}"/>
    <dgm:cxn modelId="{A32D20DD-3C71-42ED-A158-66EA588EBBEF}" type="presOf" srcId="{99866C75-2AB5-4B0C-865F-D2F59E0DD537}" destId="{3FC68C8C-7FFF-438A-AA83-C451E873638B}" srcOrd="0" destOrd="0" presId="urn:microsoft.com/office/officeart/2011/layout/HexagonRadial"/>
    <dgm:cxn modelId="{3E255CA9-61CC-46AB-8FC6-5A716F9AC50C}" srcId="{2F0BD7F1-7FE7-461E-B889-D2BB6E18E86F}" destId="{DB03BEC0-1DBA-4AD3-8AE5-0D49916960A6}" srcOrd="0" destOrd="0" parTransId="{BEB0B45C-1A6E-4381-9BDF-E2BAB7774A50}" sibTransId="{8E7EBAD0-DD40-4C5E-8AC9-9231C0ED70C4}"/>
    <dgm:cxn modelId="{0FAA9CA5-2A0B-40AC-A9EB-B304091F12F4}" type="presOf" srcId="{DA9DF006-8B95-4AEB-9006-4B9B7D19D5A0}" destId="{76EE2DD9-7A85-4AA6-871C-403B465A6334}" srcOrd="0" destOrd="0" presId="urn:microsoft.com/office/officeart/2011/layout/HexagonRadial"/>
    <dgm:cxn modelId="{B11FEE4B-CFC5-4590-9498-20115A663B40}" type="presOf" srcId="{9945FE4F-E5DA-459B-A5EA-BC0969BF533C}" destId="{54305403-B54F-40DA-890E-01E6D6F0222D}" srcOrd="0" destOrd="0" presId="urn:microsoft.com/office/officeart/2011/layout/HexagonRadial"/>
    <dgm:cxn modelId="{3D95BBD2-A375-473C-B142-E1CE55DC4ECF}" type="presOf" srcId="{9F523B94-18AC-4E21-85E2-076954D3D18D}" destId="{6D759AE6-31AF-4E6D-B8A1-CD4721EB791B}" srcOrd="0" destOrd="0" presId="urn:microsoft.com/office/officeart/2011/layout/HexagonRadial"/>
    <dgm:cxn modelId="{46EA3717-1761-415B-9B69-81F3CC5EF170}" type="presOf" srcId="{DF1AC199-6538-46AC-A1D1-25BF57115E00}" destId="{55BBD0AA-0849-4DB9-B8B8-91AD90010514}" srcOrd="0" destOrd="0" presId="urn:microsoft.com/office/officeart/2011/layout/HexagonRadial"/>
    <dgm:cxn modelId="{F90E0E3D-D041-4895-B0CD-A8D10758AE03}" type="presOf" srcId="{DB03BEC0-1DBA-4AD3-8AE5-0D49916960A6}" destId="{4AD97F6E-AE73-414C-94D2-830FDB91FFE1}" srcOrd="0" destOrd="0" presId="urn:microsoft.com/office/officeart/2011/layout/HexagonRadial"/>
    <dgm:cxn modelId="{A7C78AA3-9AC8-4065-B917-23648AB0066C}" srcId="{2F0BD7F1-7FE7-461E-B889-D2BB6E18E86F}" destId="{951AFE73-FACE-47E8-B0DD-A2AB092C19E1}" srcOrd="4" destOrd="0" parTransId="{F3CA8DD6-BFAA-493A-9BB7-08FE1FE03E02}" sibTransId="{A8287344-C3D5-4A73-A98D-656ED6E778DC}"/>
    <dgm:cxn modelId="{40EF0726-4C0A-4A8E-894B-6931A0AD3C04}" srcId="{2F0BD7F1-7FE7-461E-B889-D2BB6E18E86F}" destId="{68909F1B-8281-4258-9037-618236AEDEDF}" srcOrd="6" destOrd="0" parTransId="{F752DE06-6AA9-4509-A239-551E79470AC9}" sibTransId="{2DF6FE1F-D985-4038-B6FB-A240C322F50C}"/>
    <dgm:cxn modelId="{0D30740A-F33E-4013-BE6D-BF9A74E8D13D}" srcId="{2F0BD7F1-7FE7-461E-B889-D2BB6E18E86F}" destId="{9F523B94-18AC-4E21-85E2-076954D3D18D}" srcOrd="3" destOrd="0" parTransId="{8C8EAEAB-0EBD-4F28-BD09-2543DDAB878F}" sibTransId="{1564C06F-E4AF-4555-A312-FAA5C24FBD02}"/>
    <dgm:cxn modelId="{E5CA760A-B0BF-4539-A883-24786A85DFB7}" type="presOf" srcId="{2F0BD7F1-7FE7-461E-B889-D2BB6E18E86F}" destId="{609619D0-BD4E-4DC1-905E-5D4725F15EC3}" srcOrd="0" destOrd="0" presId="urn:microsoft.com/office/officeart/2011/layout/HexagonRadial"/>
    <dgm:cxn modelId="{5C4C5E92-8C8E-479E-99D3-B8EA8668217D}" srcId="{2F0BD7F1-7FE7-461E-B889-D2BB6E18E86F}" destId="{DF1AC199-6538-46AC-A1D1-25BF57115E00}" srcOrd="2" destOrd="0" parTransId="{302CEDA2-0FE1-4E4F-9EAD-D12B7B788945}" sibTransId="{4D106437-3BAC-40BB-92FA-F78E1E17B117}"/>
    <dgm:cxn modelId="{20D5E17B-0009-4C36-9B26-7556B8E0D370}" type="presParOf" srcId="{76EE2DD9-7A85-4AA6-871C-403B465A6334}" destId="{609619D0-BD4E-4DC1-905E-5D4725F15EC3}" srcOrd="0" destOrd="0" presId="urn:microsoft.com/office/officeart/2011/layout/HexagonRadial"/>
    <dgm:cxn modelId="{29F5FBCB-3A99-4A83-AEE3-704E4CE94F51}" type="presParOf" srcId="{76EE2DD9-7A85-4AA6-871C-403B465A6334}" destId="{F9F1FD45-A7F8-4AE5-808C-91CF355CAAF1}" srcOrd="1" destOrd="0" presId="urn:microsoft.com/office/officeart/2011/layout/HexagonRadial"/>
    <dgm:cxn modelId="{32AC9B44-C501-4D68-9EC6-2ACDAF8529C4}" type="presParOf" srcId="{F9F1FD45-A7F8-4AE5-808C-91CF355CAAF1}" destId="{2FDDB32A-CB09-4241-8B7D-2AA0426C7EFF}" srcOrd="0" destOrd="0" presId="urn:microsoft.com/office/officeart/2011/layout/HexagonRadial"/>
    <dgm:cxn modelId="{B72C46B6-1516-417E-AE2F-2D6F934D4CDF}" type="presParOf" srcId="{76EE2DD9-7A85-4AA6-871C-403B465A6334}" destId="{4AD97F6E-AE73-414C-94D2-830FDB91FFE1}" srcOrd="2" destOrd="0" presId="urn:microsoft.com/office/officeart/2011/layout/HexagonRadial"/>
    <dgm:cxn modelId="{E3079ED9-13EF-4104-9B3F-02AC854591BF}" type="presParOf" srcId="{76EE2DD9-7A85-4AA6-871C-403B465A6334}" destId="{BA1D50AA-4929-4623-AED6-9A9A27525510}" srcOrd="3" destOrd="0" presId="urn:microsoft.com/office/officeart/2011/layout/HexagonRadial"/>
    <dgm:cxn modelId="{5E6F96EA-EB4C-42A5-8E48-EC301CF7908D}" type="presParOf" srcId="{BA1D50AA-4929-4623-AED6-9A9A27525510}" destId="{09FE6270-47D0-4480-8420-CD238D8D9E33}" srcOrd="0" destOrd="0" presId="urn:microsoft.com/office/officeart/2011/layout/HexagonRadial"/>
    <dgm:cxn modelId="{9150EAD6-C0A1-4135-A277-E5B543FAF576}" type="presParOf" srcId="{76EE2DD9-7A85-4AA6-871C-403B465A6334}" destId="{54305403-B54F-40DA-890E-01E6D6F0222D}" srcOrd="4" destOrd="0" presId="urn:microsoft.com/office/officeart/2011/layout/HexagonRadial"/>
    <dgm:cxn modelId="{83AF22F3-F38F-45A3-BE1E-7DEE233D2357}" type="presParOf" srcId="{76EE2DD9-7A85-4AA6-871C-403B465A6334}" destId="{37E260A4-EDA9-4EA0-8066-87382380B3E1}" srcOrd="5" destOrd="0" presId="urn:microsoft.com/office/officeart/2011/layout/HexagonRadial"/>
    <dgm:cxn modelId="{E3B97D04-7CD1-4139-9C9E-E475750674C9}" type="presParOf" srcId="{37E260A4-EDA9-4EA0-8066-87382380B3E1}" destId="{79DF0433-3C7E-40D0-8BD2-E88ABD24BA1C}" srcOrd="0" destOrd="0" presId="urn:microsoft.com/office/officeart/2011/layout/HexagonRadial"/>
    <dgm:cxn modelId="{69E18E14-39C4-49F3-A392-9C1E6B0E3EFB}" type="presParOf" srcId="{76EE2DD9-7A85-4AA6-871C-403B465A6334}" destId="{55BBD0AA-0849-4DB9-B8B8-91AD90010514}" srcOrd="6" destOrd="0" presId="urn:microsoft.com/office/officeart/2011/layout/HexagonRadial"/>
    <dgm:cxn modelId="{60C2DB9F-2DBC-47F1-84B6-793D53B6B5D8}" type="presParOf" srcId="{76EE2DD9-7A85-4AA6-871C-403B465A6334}" destId="{D4DA0A2F-0378-41C0-ADFB-278ED70E0EAA}" srcOrd="7" destOrd="0" presId="urn:microsoft.com/office/officeart/2011/layout/HexagonRadial"/>
    <dgm:cxn modelId="{D94DF02B-BB17-4E16-A9DC-214DBD3FE893}" type="presParOf" srcId="{D4DA0A2F-0378-41C0-ADFB-278ED70E0EAA}" destId="{2E5B084B-5039-4C90-AB80-0E19FF52EF38}" srcOrd="0" destOrd="0" presId="urn:microsoft.com/office/officeart/2011/layout/HexagonRadial"/>
    <dgm:cxn modelId="{7CA66D0A-D561-49F9-A823-155031BDCB00}" type="presParOf" srcId="{76EE2DD9-7A85-4AA6-871C-403B465A6334}" destId="{6D759AE6-31AF-4E6D-B8A1-CD4721EB791B}" srcOrd="8" destOrd="0" presId="urn:microsoft.com/office/officeart/2011/layout/HexagonRadial"/>
    <dgm:cxn modelId="{244ACDBC-829B-47A1-8779-1CF35DE33235}" type="presParOf" srcId="{76EE2DD9-7A85-4AA6-871C-403B465A6334}" destId="{4621B146-7184-444D-B1CE-60C76D3EEAFD}" srcOrd="9" destOrd="0" presId="urn:microsoft.com/office/officeart/2011/layout/HexagonRadial"/>
    <dgm:cxn modelId="{6DCDD492-E923-4420-B6F4-27F1E66A08E8}" type="presParOf" srcId="{4621B146-7184-444D-B1CE-60C76D3EEAFD}" destId="{E8BF0E30-438E-4AC8-B98F-4BDE9BFB0976}" srcOrd="0" destOrd="0" presId="urn:microsoft.com/office/officeart/2011/layout/HexagonRadial"/>
    <dgm:cxn modelId="{B78C632C-E941-427E-AD21-1057A1E96889}" type="presParOf" srcId="{76EE2DD9-7A85-4AA6-871C-403B465A6334}" destId="{F2F91989-0635-4536-B82F-8C12894F6731}" srcOrd="10" destOrd="0" presId="urn:microsoft.com/office/officeart/2011/layout/HexagonRadial"/>
    <dgm:cxn modelId="{61CD7438-DA1E-4848-BA40-48311A8E7B6D}" type="presParOf" srcId="{76EE2DD9-7A85-4AA6-871C-403B465A6334}" destId="{B5FAED48-B253-41AD-A8F9-97F86D0104FF}" srcOrd="11" destOrd="0" presId="urn:microsoft.com/office/officeart/2011/layout/HexagonRadial"/>
    <dgm:cxn modelId="{815719CF-1D90-470D-B39C-A0323F5DB479}" type="presParOf" srcId="{B5FAED48-B253-41AD-A8F9-97F86D0104FF}" destId="{A6011ECE-B960-4401-8F03-BD0C4B9CED2B}" srcOrd="0" destOrd="0" presId="urn:microsoft.com/office/officeart/2011/layout/HexagonRadial"/>
    <dgm:cxn modelId="{772BE973-498C-45D2-A064-0C7339B9D0FE}" type="presParOf" srcId="{76EE2DD9-7A85-4AA6-871C-403B465A6334}" destId="{3FC68C8C-7FFF-438A-AA83-C451E873638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522D40-2DF5-428A-B18B-B15A26A5AEBC}"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zh-TW" altLang="en-US"/>
        </a:p>
      </dgm:t>
    </dgm:pt>
    <dgm:pt modelId="{FB040011-2B84-41CC-B6ED-EFBFFC123A76}">
      <dgm:prSet phldrT="[文字]" custT="1"/>
      <dgm:spPr/>
      <dgm:t>
        <a:bodyPr/>
        <a:lstStyle/>
        <a:p>
          <a:r>
            <a:rPr lang="zh-TW" altLang="en-US" sz="1800" dirty="0" smtClean="0">
              <a:latin typeface="華康儷中宋" panose="02020509000000000000" pitchFamily="49" charset="-120"/>
              <a:ea typeface="華康儷中宋" panose="02020509000000000000" pitchFamily="49" charset="-120"/>
            </a:rPr>
            <a:t>電機電子群</a:t>
          </a:r>
          <a:endParaRPr lang="en-US" altLang="zh-TW" sz="1800" dirty="0" smtClean="0">
            <a:latin typeface="華康儷中宋" panose="02020509000000000000" pitchFamily="49" charset="-120"/>
            <a:ea typeface="華康儷中宋" panose="02020509000000000000" pitchFamily="49" charset="-120"/>
          </a:endParaRPr>
        </a:p>
      </dgm:t>
    </dgm:pt>
    <dgm:pt modelId="{105ADAA8-A907-4DD1-AE02-75ECF27F8446}" type="parTrans" cxnId="{1CFB952F-002E-46D0-83D8-604C8F244053}">
      <dgm:prSet/>
      <dgm:spPr/>
      <dgm:t>
        <a:bodyPr/>
        <a:lstStyle/>
        <a:p>
          <a:endParaRPr lang="zh-TW" altLang="en-US"/>
        </a:p>
      </dgm:t>
    </dgm:pt>
    <dgm:pt modelId="{2D70419B-BA42-4F58-A536-5885A37EFF21}" type="sibTrans" cxnId="{1CFB952F-002E-46D0-83D8-604C8F244053}">
      <dgm:prSet/>
      <dgm:spPr/>
      <dgm:t>
        <a:bodyPr/>
        <a:lstStyle/>
        <a:p>
          <a:endParaRPr lang="zh-TW" altLang="en-US"/>
        </a:p>
      </dgm:t>
    </dgm:pt>
    <dgm:pt modelId="{1B0D9C85-5F6D-4EE9-991D-7DEC67623000}">
      <dgm:prSet phldrT="[文字]" custT="1"/>
      <dgm:spPr/>
      <dgm:t>
        <a:bodyPr/>
        <a:lstStyle/>
        <a:p>
          <a:pPr>
            <a:lnSpc>
              <a:spcPts val="1500"/>
            </a:lnSpc>
          </a:pPr>
          <a:r>
            <a:rPr lang="zh-TW" altLang="en-US" sz="1800" dirty="0" smtClean="0">
              <a:latin typeface="華康儷中宋" panose="02020509000000000000" pitchFamily="49" charset="-120"/>
              <a:ea typeface="華康儷中宋" panose="02020509000000000000" pitchFamily="49" charset="-120"/>
            </a:rPr>
            <a:t>食品群</a:t>
          </a:r>
          <a:endParaRPr lang="zh-TW" altLang="en-US" sz="1800" dirty="0">
            <a:latin typeface="華康儷中宋" panose="02020509000000000000" pitchFamily="49" charset="-120"/>
            <a:ea typeface="華康儷中宋" panose="02020509000000000000" pitchFamily="49" charset="-120"/>
          </a:endParaRPr>
        </a:p>
      </dgm:t>
    </dgm:pt>
    <dgm:pt modelId="{F9F52204-D5D9-4617-80EA-F6FAA488C74A}" type="parTrans" cxnId="{69B1F494-C8DC-4AD3-8BF5-0025AD8B629B}">
      <dgm:prSet/>
      <dgm:spPr/>
      <dgm:t>
        <a:bodyPr/>
        <a:lstStyle/>
        <a:p>
          <a:endParaRPr lang="zh-TW" altLang="en-US"/>
        </a:p>
      </dgm:t>
    </dgm:pt>
    <dgm:pt modelId="{957E3683-D293-4EA5-A29E-2D8D8F8FF322}" type="sibTrans" cxnId="{69B1F494-C8DC-4AD3-8BF5-0025AD8B629B}">
      <dgm:prSet/>
      <dgm:spPr/>
      <dgm:t>
        <a:bodyPr/>
        <a:lstStyle/>
        <a:p>
          <a:endParaRPr lang="zh-TW" altLang="en-US"/>
        </a:p>
      </dgm:t>
    </dgm:pt>
    <dgm:pt modelId="{099803AF-BA52-401F-BD8B-1E61B46D21CE}">
      <dgm:prSet phldrT="[文字]" custT="1"/>
      <dgm:spPr/>
      <dgm:t>
        <a:bodyPr/>
        <a:lstStyle/>
        <a:p>
          <a:endParaRPr lang="en-US" altLang="zh-TW" sz="1800" dirty="0" smtClean="0">
            <a:latin typeface="華康儷中宋" panose="02020509000000000000" pitchFamily="49" charset="-120"/>
            <a:ea typeface="華康儷中宋" panose="02020509000000000000" pitchFamily="49" charset="-120"/>
          </a:endParaRPr>
        </a:p>
        <a:p>
          <a:endParaRPr lang="en-US" altLang="zh-TW" sz="1800" dirty="0" smtClean="0">
            <a:latin typeface="華康儷中宋" panose="02020509000000000000" pitchFamily="49" charset="-120"/>
            <a:ea typeface="華康儷中宋" panose="02020509000000000000" pitchFamily="49" charset="-120"/>
          </a:endParaRPr>
        </a:p>
        <a:p>
          <a:r>
            <a:rPr lang="zh-TW" altLang="en-US" sz="1800" dirty="0" smtClean="0">
              <a:latin typeface="華康儷中宋" panose="02020509000000000000" pitchFamily="49" charset="-120"/>
              <a:ea typeface="華康儷中宋" panose="02020509000000000000" pitchFamily="49" charset="-120"/>
            </a:rPr>
            <a:t>外語群</a:t>
          </a:r>
        </a:p>
        <a:p>
          <a:endParaRPr lang="en-US" altLang="zh-TW" sz="1800" dirty="0" smtClean="0">
            <a:latin typeface="華康儷中宋" panose="02020509000000000000" pitchFamily="49" charset="-120"/>
            <a:ea typeface="華康儷中宋" panose="02020509000000000000" pitchFamily="49" charset="-120"/>
          </a:endParaRPr>
        </a:p>
        <a:p>
          <a:endParaRPr lang="zh-TW" altLang="en-US" sz="1500" dirty="0"/>
        </a:p>
      </dgm:t>
    </dgm:pt>
    <dgm:pt modelId="{F54A22B7-71E6-402B-90CB-596D533D5542}" type="parTrans" cxnId="{6192DB94-3F01-45EA-AC9B-930F29DBE288}">
      <dgm:prSet/>
      <dgm:spPr/>
      <dgm:t>
        <a:bodyPr/>
        <a:lstStyle/>
        <a:p>
          <a:endParaRPr lang="zh-TW" altLang="en-US"/>
        </a:p>
      </dgm:t>
    </dgm:pt>
    <dgm:pt modelId="{4B1BA2EB-720E-4DDC-94CB-51F04BC8BEA9}" type="sibTrans" cxnId="{6192DB94-3F01-45EA-AC9B-930F29DBE288}">
      <dgm:prSet/>
      <dgm:spPr/>
      <dgm:t>
        <a:bodyPr/>
        <a:lstStyle/>
        <a:p>
          <a:endParaRPr lang="zh-TW" altLang="en-US"/>
        </a:p>
      </dgm:t>
    </dgm:pt>
    <dgm:pt modelId="{50E987CB-13AE-4D00-8FF0-C4AFEDA447A7}">
      <dgm:prSet phldrT="[文字]" custT="1"/>
      <dgm:spPr/>
      <dgm:t>
        <a:bodyPr/>
        <a:lstStyle/>
        <a:p>
          <a:pPr>
            <a:lnSpc>
              <a:spcPts val="1500"/>
            </a:lnSpc>
          </a:pPr>
          <a:endParaRPr lang="en-US" altLang="zh-TW" sz="1800" dirty="0" smtClean="0">
            <a:latin typeface="華康儷中宋" panose="02020509000000000000" pitchFamily="49" charset="-120"/>
            <a:ea typeface="華康儷中宋" panose="02020509000000000000" pitchFamily="49" charset="-120"/>
          </a:endParaRPr>
        </a:p>
        <a:p>
          <a:pPr>
            <a:lnSpc>
              <a:spcPts val="1500"/>
            </a:lnSpc>
          </a:pPr>
          <a:r>
            <a:rPr lang="zh-TW" altLang="en-US" sz="1800" dirty="0" smtClean="0">
              <a:latin typeface="華康儷中宋" panose="02020509000000000000" pitchFamily="49" charset="-120"/>
              <a:ea typeface="華康儷中宋" panose="02020509000000000000" pitchFamily="49" charset="-120"/>
            </a:rPr>
            <a:t>家政群</a:t>
          </a:r>
          <a:endParaRPr lang="en-US" altLang="zh-TW" sz="1800" dirty="0" smtClean="0">
            <a:latin typeface="華康儷中宋" panose="02020509000000000000" pitchFamily="49" charset="-120"/>
            <a:ea typeface="華康儷中宋" panose="02020509000000000000" pitchFamily="49" charset="-120"/>
          </a:endParaRPr>
        </a:p>
        <a:p>
          <a:pPr>
            <a:lnSpc>
              <a:spcPts val="1500"/>
            </a:lnSpc>
          </a:pPr>
          <a:endParaRPr lang="zh-TW" altLang="en-US" sz="1800" dirty="0">
            <a:latin typeface="華康儷中宋" panose="02020509000000000000" pitchFamily="49" charset="-120"/>
            <a:ea typeface="華康儷中宋" panose="02020509000000000000" pitchFamily="49" charset="-120"/>
          </a:endParaRPr>
        </a:p>
      </dgm:t>
    </dgm:pt>
    <dgm:pt modelId="{F2B49187-8066-4EEA-BEF0-E4ADB84E8B59}" type="parTrans" cxnId="{BEC72A65-EBAB-44A9-A9C3-EE8CD219CDB5}">
      <dgm:prSet/>
      <dgm:spPr/>
      <dgm:t>
        <a:bodyPr/>
        <a:lstStyle/>
        <a:p>
          <a:endParaRPr lang="zh-TW" altLang="en-US"/>
        </a:p>
      </dgm:t>
    </dgm:pt>
    <dgm:pt modelId="{170FC518-2B23-4339-8BCB-542832CAACF4}" type="sibTrans" cxnId="{BEC72A65-EBAB-44A9-A9C3-EE8CD219CDB5}">
      <dgm:prSet/>
      <dgm:spPr/>
      <dgm:t>
        <a:bodyPr/>
        <a:lstStyle/>
        <a:p>
          <a:endParaRPr lang="zh-TW" altLang="en-US"/>
        </a:p>
      </dgm:t>
    </dgm:pt>
    <dgm:pt modelId="{78D42351-5D1F-43A1-9A42-607713D6ED90}">
      <dgm:prSet phldrT="[文字]" custT="1"/>
      <dgm:spPr/>
      <dgm:t>
        <a:bodyPr/>
        <a:lstStyle/>
        <a:p>
          <a:pPr>
            <a:lnSpc>
              <a:spcPts val="1500"/>
            </a:lnSpc>
          </a:pPr>
          <a:r>
            <a:rPr lang="zh-TW" altLang="en-US" sz="1800" dirty="0" smtClean="0">
              <a:latin typeface="華康儷中宋" panose="02020509000000000000" pitchFamily="49" charset="-120"/>
              <a:ea typeface="華康儷中宋" panose="02020509000000000000" pitchFamily="49" charset="-120"/>
            </a:rPr>
            <a:t>商管群</a:t>
          </a:r>
          <a:endParaRPr lang="zh-TW" altLang="en-US" sz="1800" dirty="0">
            <a:latin typeface="華康儷中宋" panose="02020509000000000000" pitchFamily="49" charset="-120"/>
            <a:ea typeface="華康儷中宋" panose="02020509000000000000" pitchFamily="49" charset="-120"/>
          </a:endParaRPr>
        </a:p>
      </dgm:t>
    </dgm:pt>
    <dgm:pt modelId="{7EF9744D-DEB1-438C-8D22-8FABB9E2F5A4}" type="parTrans" cxnId="{2ED1347C-3CBE-4E0A-9D9E-D5133033321B}">
      <dgm:prSet/>
      <dgm:spPr/>
      <dgm:t>
        <a:bodyPr/>
        <a:lstStyle/>
        <a:p>
          <a:endParaRPr lang="zh-TW" altLang="en-US"/>
        </a:p>
      </dgm:t>
    </dgm:pt>
    <dgm:pt modelId="{4346ECBF-232C-4A68-8A5C-F0634E6D7DB2}" type="sibTrans" cxnId="{2ED1347C-3CBE-4E0A-9D9E-D5133033321B}">
      <dgm:prSet/>
      <dgm:spPr/>
      <dgm:t>
        <a:bodyPr/>
        <a:lstStyle/>
        <a:p>
          <a:endParaRPr lang="zh-TW" altLang="en-US"/>
        </a:p>
      </dgm:t>
    </dgm:pt>
    <dgm:pt modelId="{0FCE651F-1332-4CCB-9EFA-87735254159E}">
      <dgm:prSet phldrT="[文字]" custT="1"/>
      <dgm:spPr/>
      <dgm:t>
        <a:bodyPr/>
        <a:lstStyle/>
        <a:p>
          <a:pPr>
            <a:lnSpc>
              <a:spcPts val="1500"/>
            </a:lnSpc>
          </a:pPr>
          <a:r>
            <a:rPr lang="zh-TW" altLang="en-US" sz="1800" dirty="0" smtClean="0">
              <a:latin typeface="華康儷中宋" panose="02020509000000000000" pitchFamily="49" charset="-120"/>
              <a:ea typeface="華康儷中宋" panose="02020509000000000000" pitchFamily="49" charset="-120"/>
            </a:rPr>
            <a:t>餐旅群</a:t>
          </a:r>
          <a:endParaRPr lang="zh-TW" altLang="en-US" sz="1800" dirty="0">
            <a:latin typeface="華康儷中宋" panose="02020509000000000000" pitchFamily="49" charset="-120"/>
            <a:ea typeface="華康儷中宋" panose="02020509000000000000" pitchFamily="49" charset="-120"/>
          </a:endParaRPr>
        </a:p>
      </dgm:t>
    </dgm:pt>
    <dgm:pt modelId="{F5AF5A8C-C310-4B14-98B7-7BF11DB2D96E}" type="parTrans" cxnId="{F4B377D7-DE44-4E7B-84E1-196A91AD4E08}">
      <dgm:prSet/>
      <dgm:spPr/>
      <dgm:t>
        <a:bodyPr/>
        <a:lstStyle/>
        <a:p>
          <a:endParaRPr lang="zh-TW" altLang="en-US"/>
        </a:p>
      </dgm:t>
    </dgm:pt>
    <dgm:pt modelId="{FF96FD1E-83AE-4C1D-8573-FE6A77477BB8}" type="sibTrans" cxnId="{F4B377D7-DE44-4E7B-84E1-196A91AD4E08}">
      <dgm:prSet/>
      <dgm:spPr/>
      <dgm:t>
        <a:bodyPr/>
        <a:lstStyle/>
        <a:p>
          <a:endParaRPr lang="zh-TW" altLang="en-US"/>
        </a:p>
      </dgm:t>
    </dgm:pt>
    <dgm:pt modelId="{77B702FC-3BF8-4E06-AE01-7709DE37A41E}">
      <dgm:prSet phldrT="[文字]" custT="1"/>
      <dgm:spPr/>
      <dgm:t>
        <a:bodyPr/>
        <a:lstStyle/>
        <a:p>
          <a:pPr>
            <a:lnSpc>
              <a:spcPts val="1500"/>
            </a:lnSpc>
          </a:pPr>
          <a:r>
            <a:rPr lang="zh-TW" altLang="en-US" sz="1800" dirty="0" smtClean="0">
              <a:latin typeface="華康儷中宋" panose="02020509000000000000" pitchFamily="49" charset="-120"/>
              <a:ea typeface="華康儷中宋" panose="02020509000000000000" pitchFamily="49" charset="-120"/>
            </a:rPr>
            <a:t>設計群</a:t>
          </a:r>
          <a:endParaRPr lang="zh-TW" altLang="en-US" sz="1800" dirty="0">
            <a:latin typeface="華康儷中宋" panose="02020509000000000000" pitchFamily="49" charset="-120"/>
            <a:ea typeface="華康儷中宋" panose="02020509000000000000" pitchFamily="49" charset="-120"/>
          </a:endParaRPr>
        </a:p>
      </dgm:t>
    </dgm:pt>
    <dgm:pt modelId="{9A5DDFEC-CEAF-4B83-B404-CD7B58577A21}" type="parTrans" cxnId="{93C7CC2C-C131-48D4-95EF-76DE9A321091}">
      <dgm:prSet/>
      <dgm:spPr/>
      <dgm:t>
        <a:bodyPr/>
        <a:lstStyle/>
        <a:p>
          <a:endParaRPr lang="zh-TW" altLang="en-US"/>
        </a:p>
      </dgm:t>
    </dgm:pt>
    <dgm:pt modelId="{179FB9C8-DFED-44F2-846F-ACF2998B80FA}" type="sibTrans" cxnId="{93C7CC2C-C131-48D4-95EF-76DE9A321091}">
      <dgm:prSet/>
      <dgm:spPr/>
      <dgm:t>
        <a:bodyPr/>
        <a:lstStyle/>
        <a:p>
          <a:endParaRPr lang="zh-TW" altLang="en-US"/>
        </a:p>
      </dgm:t>
    </dgm:pt>
    <dgm:pt modelId="{BA92F335-1950-4F08-B1DB-3557F7B2A8CA}">
      <dgm:prSet phldrT="[文字]"/>
      <dgm:spPr>
        <a:noFill/>
      </dgm:spPr>
      <dgm:t>
        <a:bodyPr/>
        <a:lstStyle/>
        <a:p>
          <a:endParaRPr lang="zh-TW" altLang="en-US" dirty="0"/>
        </a:p>
      </dgm:t>
    </dgm:pt>
    <dgm:pt modelId="{885208A6-5125-4B39-92A4-425F51C98C36}" type="sibTrans" cxnId="{432876F0-8C1C-4641-A357-A6708F7B73F9}">
      <dgm:prSet/>
      <dgm:spPr/>
      <dgm:t>
        <a:bodyPr/>
        <a:lstStyle/>
        <a:p>
          <a:endParaRPr lang="zh-TW" altLang="en-US"/>
        </a:p>
      </dgm:t>
    </dgm:pt>
    <dgm:pt modelId="{CDF67EAB-BC2E-4743-9F13-3CB5CD66BF6F}" type="parTrans" cxnId="{432876F0-8C1C-4641-A357-A6708F7B73F9}">
      <dgm:prSet/>
      <dgm:spPr/>
      <dgm:t>
        <a:bodyPr/>
        <a:lstStyle/>
        <a:p>
          <a:endParaRPr lang="zh-TW" altLang="en-US"/>
        </a:p>
      </dgm:t>
    </dgm:pt>
    <dgm:pt modelId="{5B2CDFBF-9477-4ED2-82AA-FDA2246B8B62}">
      <dgm:prSet/>
      <dgm:spPr/>
      <dgm:t>
        <a:bodyPr/>
        <a:lstStyle/>
        <a:p>
          <a:endParaRPr lang="zh-TW" altLang="en-US"/>
        </a:p>
      </dgm:t>
    </dgm:pt>
    <dgm:pt modelId="{F76D7F40-5927-4524-9B00-411A3EA8DE41}" type="parTrans" cxnId="{1FB67EDD-E5B6-4129-9331-1A1D23E82CA7}">
      <dgm:prSet/>
      <dgm:spPr/>
      <dgm:t>
        <a:bodyPr/>
        <a:lstStyle/>
        <a:p>
          <a:endParaRPr lang="zh-TW" altLang="en-US"/>
        </a:p>
      </dgm:t>
    </dgm:pt>
    <dgm:pt modelId="{789B5D36-DA6D-4F93-852C-AEBA17FB6E65}" type="sibTrans" cxnId="{1FB67EDD-E5B6-4129-9331-1A1D23E82CA7}">
      <dgm:prSet/>
      <dgm:spPr/>
      <dgm:t>
        <a:bodyPr/>
        <a:lstStyle/>
        <a:p>
          <a:endParaRPr lang="zh-TW" altLang="en-US"/>
        </a:p>
      </dgm:t>
    </dgm:pt>
    <dgm:pt modelId="{A86998A6-C285-42A3-8E6E-7BB1D2B3E405}" type="pres">
      <dgm:prSet presAssocID="{B2522D40-2DF5-428A-B18B-B15A26A5AEBC}" presName="Name0" presStyleCnt="0">
        <dgm:presLayoutVars>
          <dgm:chMax val="1"/>
          <dgm:dir/>
          <dgm:animLvl val="ctr"/>
          <dgm:resizeHandles val="exact"/>
        </dgm:presLayoutVars>
      </dgm:prSet>
      <dgm:spPr/>
      <dgm:t>
        <a:bodyPr/>
        <a:lstStyle/>
        <a:p>
          <a:endParaRPr lang="zh-TW" altLang="en-US"/>
        </a:p>
      </dgm:t>
    </dgm:pt>
    <dgm:pt modelId="{EFE6E17B-A071-4210-A8F4-03EF37246601}" type="pres">
      <dgm:prSet presAssocID="{BA92F335-1950-4F08-B1DB-3557F7B2A8CA}" presName="centerShape" presStyleLbl="node0" presStyleIdx="0" presStyleCnt="1" custLinFactNeighborX="85009" custLinFactNeighborY="-34117"/>
      <dgm:spPr/>
      <dgm:t>
        <a:bodyPr/>
        <a:lstStyle/>
        <a:p>
          <a:endParaRPr lang="zh-TW" altLang="en-US"/>
        </a:p>
      </dgm:t>
    </dgm:pt>
    <dgm:pt modelId="{22DD071F-4806-4CEB-AD51-F87DE81E2C20}" type="pres">
      <dgm:prSet presAssocID="{FB040011-2B84-41CC-B6ED-EFBFFC123A76}" presName="node" presStyleLbl="node1" presStyleIdx="0" presStyleCnt="7">
        <dgm:presLayoutVars>
          <dgm:bulletEnabled val="1"/>
        </dgm:presLayoutVars>
      </dgm:prSet>
      <dgm:spPr/>
      <dgm:t>
        <a:bodyPr/>
        <a:lstStyle/>
        <a:p>
          <a:endParaRPr lang="zh-TW" altLang="en-US"/>
        </a:p>
      </dgm:t>
    </dgm:pt>
    <dgm:pt modelId="{5DD59C24-502B-4155-9C8E-D027E1B8176B}" type="pres">
      <dgm:prSet presAssocID="{FB040011-2B84-41CC-B6ED-EFBFFC123A76}" presName="dummy" presStyleCnt="0"/>
      <dgm:spPr/>
    </dgm:pt>
    <dgm:pt modelId="{FA6FA0CE-7173-4778-B19C-C84615C58967}" type="pres">
      <dgm:prSet presAssocID="{2D70419B-BA42-4F58-A536-5885A37EFF21}" presName="sibTrans" presStyleLbl="sibTrans2D1" presStyleIdx="0" presStyleCnt="7"/>
      <dgm:spPr/>
      <dgm:t>
        <a:bodyPr/>
        <a:lstStyle/>
        <a:p>
          <a:endParaRPr lang="zh-TW" altLang="en-US"/>
        </a:p>
      </dgm:t>
    </dgm:pt>
    <dgm:pt modelId="{9556FA15-FA9E-470A-9135-76F7A3BE0D35}" type="pres">
      <dgm:prSet presAssocID="{1B0D9C85-5F6D-4EE9-991D-7DEC67623000}" presName="node" presStyleLbl="node1" presStyleIdx="1" presStyleCnt="7">
        <dgm:presLayoutVars>
          <dgm:bulletEnabled val="1"/>
        </dgm:presLayoutVars>
      </dgm:prSet>
      <dgm:spPr/>
      <dgm:t>
        <a:bodyPr/>
        <a:lstStyle/>
        <a:p>
          <a:endParaRPr lang="zh-TW" altLang="en-US"/>
        </a:p>
      </dgm:t>
    </dgm:pt>
    <dgm:pt modelId="{442804E9-AD44-40A3-907B-EA6789C4F45D}" type="pres">
      <dgm:prSet presAssocID="{1B0D9C85-5F6D-4EE9-991D-7DEC67623000}" presName="dummy" presStyleCnt="0"/>
      <dgm:spPr/>
    </dgm:pt>
    <dgm:pt modelId="{5EC00D41-F8FC-4750-82F2-69544E931DD1}" type="pres">
      <dgm:prSet presAssocID="{957E3683-D293-4EA5-A29E-2D8D8F8FF322}" presName="sibTrans" presStyleLbl="sibTrans2D1" presStyleIdx="1" presStyleCnt="7"/>
      <dgm:spPr/>
      <dgm:t>
        <a:bodyPr/>
        <a:lstStyle/>
        <a:p>
          <a:endParaRPr lang="zh-TW" altLang="en-US"/>
        </a:p>
      </dgm:t>
    </dgm:pt>
    <dgm:pt modelId="{DC3E24DE-F761-43F6-A99D-8ED7FDED73BF}" type="pres">
      <dgm:prSet presAssocID="{099803AF-BA52-401F-BD8B-1E61B46D21CE}" presName="node" presStyleLbl="node1" presStyleIdx="2" presStyleCnt="7">
        <dgm:presLayoutVars>
          <dgm:bulletEnabled val="1"/>
        </dgm:presLayoutVars>
      </dgm:prSet>
      <dgm:spPr/>
      <dgm:t>
        <a:bodyPr/>
        <a:lstStyle/>
        <a:p>
          <a:endParaRPr lang="zh-TW" altLang="en-US"/>
        </a:p>
      </dgm:t>
    </dgm:pt>
    <dgm:pt modelId="{4ECF7DD8-0791-4847-BF39-EA745BC8FDC1}" type="pres">
      <dgm:prSet presAssocID="{099803AF-BA52-401F-BD8B-1E61B46D21CE}" presName="dummy" presStyleCnt="0"/>
      <dgm:spPr/>
    </dgm:pt>
    <dgm:pt modelId="{C7112F9C-F5F8-42AB-80F0-42E91241BE3D}" type="pres">
      <dgm:prSet presAssocID="{4B1BA2EB-720E-4DDC-94CB-51F04BC8BEA9}" presName="sibTrans" presStyleLbl="sibTrans2D1" presStyleIdx="2" presStyleCnt="7"/>
      <dgm:spPr/>
      <dgm:t>
        <a:bodyPr/>
        <a:lstStyle/>
        <a:p>
          <a:endParaRPr lang="zh-TW" altLang="en-US"/>
        </a:p>
      </dgm:t>
    </dgm:pt>
    <dgm:pt modelId="{D8F54768-5D41-43CD-B1C4-E8F401F50DD9}" type="pres">
      <dgm:prSet presAssocID="{50E987CB-13AE-4D00-8FF0-C4AFEDA447A7}" presName="node" presStyleLbl="node1" presStyleIdx="3" presStyleCnt="7">
        <dgm:presLayoutVars>
          <dgm:bulletEnabled val="1"/>
        </dgm:presLayoutVars>
      </dgm:prSet>
      <dgm:spPr/>
      <dgm:t>
        <a:bodyPr/>
        <a:lstStyle/>
        <a:p>
          <a:endParaRPr lang="zh-TW" altLang="en-US"/>
        </a:p>
      </dgm:t>
    </dgm:pt>
    <dgm:pt modelId="{B29B02A8-06BB-4B37-8A23-BF1F2F62F54E}" type="pres">
      <dgm:prSet presAssocID="{50E987CB-13AE-4D00-8FF0-C4AFEDA447A7}" presName="dummy" presStyleCnt="0"/>
      <dgm:spPr/>
    </dgm:pt>
    <dgm:pt modelId="{A50D5060-575D-4BFE-AC65-3EC28EAE4B0F}" type="pres">
      <dgm:prSet presAssocID="{170FC518-2B23-4339-8BCB-542832CAACF4}" presName="sibTrans" presStyleLbl="sibTrans2D1" presStyleIdx="3" presStyleCnt="7"/>
      <dgm:spPr/>
      <dgm:t>
        <a:bodyPr/>
        <a:lstStyle/>
        <a:p>
          <a:endParaRPr lang="zh-TW" altLang="en-US"/>
        </a:p>
      </dgm:t>
    </dgm:pt>
    <dgm:pt modelId="{02DCC245-E9D8-45C4-A55A-7CD020F83A6A}" type="pres">
      <dgm:prSet presAssocID="{0FCE651F-1332-4CCB-9EFA-87735254159E}" presName="node" presStyleLbl="node1" presStyleIdx="4" presStyleCnt="7">
        <dgm:presLayoutVars>
          <dgm:bulletEnabled val="1"/>
        </dgm:presLayoutVars>
      </dgm:prSet>
      <dgm:spPr/>
      <dgm:t>
        <a:bodyPr/>
        <a:lstStyle/>
        <a:p>
          <a:endParaRPr lang="zh-TW" altLang="en-US"/>
        </a:p>
      </dgm:t>
    </dgm:pt>
    <dgm:pt modelId="{BF5B83BC-9757-4204-BF75-8BB6BBB93443}" type="pres">
      <dgm:prSet presAssocID="{0FCE651F-1332-4CCB-9EFA-87735254159E}" presName="dummy" presStyleCnt="0"/>
      <dgm:spPr/>
    </dgm:pt>
    <dgm:pt modelId="{8173863B-7216-40FA-ACDF-F9A077D82C76}" type="pres">
      <dgm:prSet presAssocID="{FF96FD1E-83AE-4C1D-8573-FE6A77477BB8}" presName="sibTrans" presStyleLbl="sibTrans2D1" presStyleIdx="4" presStyleCnt="7"/>
      <dgm:spPr/>
      <dgm:t>
        <a:bodyPr/>
        <a:lstStyle/>
        <a:p>
          <a:endParaRPr lang="zh-TW" altLang="en-US"/>
        </a:p>
      </dgm:t>
    </dgm:pt>
    <dgm:pt modelId="{C1744F61-755D-4868-B67E-C737FC0DFF2D}" type="pres">
      <dgm:prSet presAssocID="{77B702FC-3BF8-4E06-AE01-7709DE37A41E}" presName="node" presStyleLbl="node1" presStyleIdx="5" presStyleCnt="7">
        <dgm:presLayoutVars>
          <dgm:bulletEnabled val="1"/>
        </dgm:presLayoutVars>
      </dgm:prSet>
      <dgm:spPr/>
      <dgm:t>
        <a:bodyPr/>
        <a:lstStyle/>
        <a:p>
          <a:endParaRPr lang="zh-TW" altLang="en-US"/>
        </a:p>
      </dgm:t>
    </dgm:pt>
    <dgm:pt modelId="{659EB4B5-84C6-45C8-A56C-C063E33443DB}" type="pres">
      <dgm:prSet presAssocID="{77B702FC-3BF8-4E06-AE01-7709DE37A41E}" presName="dummy" presStyleCnt="0"/>
      <dgm:spPr/>
    </dgm:pt>
    <dgm:pt modelId="{D5CAD0E3-EF3D-407F-B970-6F4B634D39C7}" type="pres">
      <dgm:prSet presAssocID="{179FB9C8-DFED-44F2-846F-ACF2998B80FA}" presName="sibTrans" presStyleLbl="sibTrans2D1" presStyleIdx="5" presStyleCnt="7"/>
      <dgm:spPr/>
      <dgm:t>
        <a:bodyPr/>
        <a:lstStyle/>
        <a:p>
          <a:endParaRPr lang="zh-TW" altLang="en-US"/>
        </a:p>
      </dgm:t>
    </dgm:pt>
    <dgm:pt modelId="{5D45BEED-2C07-466A-942B-FDACED5EB88A}" type="pres">
      <dgm:prSet presAssocID="{78D42351-5D1F-43A1-9A42-607713D6ED90}" presName="node" presStyleLbl="node1" presStyleIdx="6" presStyleCnt="7">
        <dgm:presLayoutVars>
          <dgm:bulletEnabled val="1"/>
        </dgm:presLayoutVars>
      </dgm:prSet>
      <dgm:spPr/>
      <dgm:t>
        <a:bodyPr/>
        <a:lstStyle/>
        <a:p>
          <a:endParaRPr lang="zh-TW" altLang="en-US"/>
        </a:p>
      </dgm:t>
    </dgm:pt>
    <dgm:pt modelId="{685A6065-ED29-4328-A045-217BDED09E63}" type="pres">
      <dgm:prSet presAssocID="{78D42351-5D1F-43A1-9A42-607713D6ED90}" presName="dummy" presStyleCnt="0"/>
      <dgm:spPr/>
    </dgm:pt>
    <dgm:pt modelId="{9CE8CE18-9E22-41E0-8171-2ACE368CA882}" type="pres">
      <dgm:prSet presAssocID="{4346ECBF-232C-4A68-8A5C-F0634E6D7DB2}" presName="sibTrans" presStyleLbl="sibTrans2D1" presStyleIdx="6" presStyleCnt="7"/>
      <dgm:spPr/>
      <dgm:t>
        <a:bodyPr/>
        <a:lstStyle/>
        <a:p>
          <a:endParaRPr lang="zh-TW" altLang="en-US"/>
        </a:p>
      </dgm:t>
    </dgm:pt>
  </dgm:ptLst>
  <dgm:cxnLst>
    <dgm:cxn modelId="{F4B377D7-DE44-4E7B-84E1-196A91AD4E08}" srcId="{BA92F335-1950-4F08-B1DB-3557F7B2A8CA}" destId="{0FCE651F-1332-4CCB-9EFA-87735254159E}" srcOrd="4" destOrd="0" parTransId="{F5AF5A8C-C310-4B14-98B7-7BF11DB2D96E}" sibTransId="{FF96FD1E-83AE-4C1D-8573-FE6A77477BB8}"/>
    <dgm:cxn modelId="{BEC72A65-EBAB-44A9-A9C3-EE8CD219CDB5}" srcId="{BA92F335-1950-4F08-B1DB-3557F7B2A8CA}" destId="{50E987CB-13AE-4D00-8FF0-C4AFEDA447A7}" srcOrd="3" destOrd="0" parTransId="{F2B49187-8066-4EEA-BEF0-E4ADB84E8B59}" sibTransId="{170FC518-2B23-4339-8BCB-542832CAACF4}"/>
    <dgm:cxn modelId="{112221DF-FA6D-4ED3-80FE-E320438C105E}" type="presOf" srcId="{957E3683-D293-4EA5-A29E-2D8D8F8FF322}" destId="{5EC00D41-F8FC-4750-82F2-69544E931DD1}" srcOrd="0" destOrd="0" presId="urn:microsoft.com/office/officeart/2005/8/layout/radial6"/>
    <dgm:cxn modelId="{299B9161-3CCA-4725-870E-D48F41125B2D}" type="presOf" srcId="{0FCE651F-1332-4CCB-9EFA-87735254159E}" destId="{02DCC245-E9D8-45C4-A55A-7CD020F83A6A}" srcOrd="0" destOrd="0" presId="urn:microsoft.com/office/officeart/2005/8/layout/radial6"/>
    <dgm:cxn modelId="{36CA5C7D-68DF-4DAF-B3CB-2CD973D9F630}" type="presOf" srcId="{77B702FC-3BF8-4E06-AE01-7709DE37A41E}" destId="{C1744F61-755D-4868-B67E-C737FC0DFF2D}" srcOrd="0" destOrd="0" presId="urn:microsoft.com/office/officeart/2005/8/layout/radial6"/>
    <dgm:cxn modelId="{AF47C74A-3883-4A7B-868F-1B961472B757}" type="presOf" srcId="{4B1BA2EB-720E-4DDC-94CB-51F04BC8BEA9}" destId="{C7112F9C-F5F8-42AB-80F0-42E91241BE3D}" srcOrd="0" destOrd="0" presId="urn:microsoft.com/office/officeart/2005/8/layout/radial6"/>
    <dgm:cxn modelId="{1FB67EDD-E5B6-4129-9331-1A1D23E82CA7}" srcId="{B2522D40-2DF5-428A-B18B-B15A26A5AEBC}" destId="{5B2CDFBF-9477-4ED2-82AA-FDA2246B8B62}" srcOrd="1" destOrd="0" parTransId="{F76D7F40-5927-4524-9B00-411A3EA8DE41}" sibTransId="{789B5D36-DA6D-4F93-852C-AEBA17FB6E65}"/>
    <dgm:cxn modelId="{F3393E9E-0C4E-4203-854F-9E1F3255C9BC}" type="presOf" srcId="{FB040011-2B84-41CC-B6ED-EFBFFC123A76}" destId="{22DD071F-4806-4CEB-AD51-F87DE81E2C20}" srcOrd="0" destOrd="0" presId="urn:microsoft.com/office/officeart/2005/8/layout/radial6"/>
    <dgm:cxn modelId="{432876F0-8C1C-4641-A357-A6708F7B73F9}" srcId="{B2522D40-2DF5-428A-B18B-B15A26A5AEBC}" destId="{BA92F335-1950-4F08-B1DB-3557F7B2A8CA}" srcOrd="0" destOrd="0" parTransId="{CDF67EAB-BC2E-4743-9F13-3CB5CD66BF6F}" sibTransId="{885208A6-5125-4B39-92A4-425F51C98C36}"/>
    <dgm:cxn modelId="{1CFB952F-002E-46D0-83D8-604C8F244053}" srcId="{BA92F335-1950-4F08-B1DB-3557F7B2A8CA}" destId="{FB040011-2B84-41CC-B6ED-EFBFFC123A76}" srcOrd="0" destOrd="0" parTransId="{105ADAA8-A907-4DD1-AE02-75ECF27F8446}" sibTransId="{2D70419B-BA42-4F58-A536-5885A37EFF21}"/>
    <dgm:cxn modelId="{C5E50312-07A1-4969-9E41-2119423B0B12}" type="presOf" srcId="{B2522D40-2DF5-428A-B18B-B15A26A5AEBC}" destId="{A86998A6-C285-42A3-8E6E-7BB1D2B3E405}" srcOrd="0" destOrd="0" presId="urn:microsoft.com/office/officeart/2005/8/layout/radial6"/>
    <dgm:cxn modelId="{1CA453F3-4D3E-4900-800C-9E61CB87A90F}" type="presOf" srcId="{179FB9C8-DFED-44F2-846F-ACF2998B80FA}" destId="{D5CAD0E3-EF3D-407F-B970-6F4B634D39C7}" srcOrd="0" destOrd="0" presId="urn:microsoft.com/office/officeart/2005/8/layout/radial6"/>
    <dgm:cxn modelId="{6192DB94-3F01-45EA-AC9B-930F29DBE288}" srcId="{BA92F335-1950-4F08-B1DB-3557F7B2A8CA}" destId="{099803AF-BA52-401F-BD8B-1E61B46D21CE}" srcOrd="2" destOrd="0" parTransId="{F54A22B7-71E6-402B-90CB-596D533D5542}" sibTransId="{4B1BA2EB-720E-4DDC-94CB-51F04BC8BEA9}"/>
    <dgm:cxn modelId="{46124469-E59B-4801-B1E4-D0EC32332650}" type="presOf" srcId="{170FC518-2B23-4339-8BCB-542832CAACF4}" destId="{A50D5060-575D-4BFE-AC65-3EC28EAE4B0F}" srcOrd="0" destOrd="0" presId="urn:microsoft.com/office/officeart/2005/8/layout/radial6"/>
    <dgm:cxn modelId="{7905EBCE-3DC5-49CC-A934-D180DDDFEF52}" type="presOf" srcId="{2D70419B-BA42-4F58-A536-5885A37EFF21}" destId="{FA6FA0CE-7173-4778-B19C-C84615C58967}" srcOrd="0" destOrd="0" presId="urn:microsoft.com/office/officeart/2005/8/layout/radial6"/>
    <dgm:cxn modelId="{63CB44F5-A8B7-42EB-B4DE-876D7ED215F8}" type="presOf" srcId="{FF96FD1E-83AE-4C1D-8573-FE6A77477BB8}" destId="{8173863B-7216-40FA-ACDF-F9A077D82C76}" srcOrd="0" destOrd="0" presId="urn:microsoft.com/office/officeart/2005/8/layout/radial6"/>
    <dgm:cxn modelId="{1F8B1C16-830C-462D-A6C8-3B5BF69D9882}" type="presOf" srcId="{50E987CB-13AE-4D00-8FF0-C4AFEDA447A7}" destId="{D8F54768-5D41-43CD-B1C4-E8F401F50DD9}" srcOrd="0" destOrd="0" presId="urn:microsoft.com/office/officeart/2005/8/layout/radial6"/>
    <dgm:cxn modelId="{69B1F494-C8DC-4AD3-8BF5-0025AD8B629B}" srcId="{BA92F335-1950-4F08-B1DB-3557F7B2A8CA}" destId="{1B0D9C85-5F6D-4EE9-991D-7DEC67623000}" srcOrd="1" destOrd="0" parTransId="{F9F52204-D5D9-4617-80EA-F6FAA488C74A}" sibTransId="{957E3683-D293-4EA5-A29E-2D8D8F8FF322}"/>
    <dgm:cxn modelId="{05E7DB71-590F-43C8-8B0F-E806C5108657}" type="presOf" srcId="{78D42351-5D1F-43A1-9A42-607713D6ED90}" destId="{5D45BEED-2C07-466A-942B-FDACED5EB88A}" srcOrd="0" destOrd="0" presId="urn:microsoft.com/office/officeart/2005/8/layout/radial6"/>
    <dgm:cxn modelId="{FD043ABF-4399-4059-9089-B2A0720E3222}" type="presOf" srcId="{099803AF-BA52-401F-BD8B-1E61B46D21CE}" destId="{DC3E24DE-F761-43F6-A99D-8ED7FDED73BF}" srcOrd="0" destOrd="0" presId="urn:microsoft.com/office/officeart/2005/8/layout/radial6"/>
    <dgm:cxn modelId="{F2683D43-CEA2-4B8F-893E-E7948412B5D7}" type="presOf" srcId="{BA92F335-1950-4F08-B1DB-3557F7B2A8CA}" destId="{EFE6E17B-A071-4210-A8F4-03EF37246601}" srcOrd="0" destOrd="0" presId="urn:microsoft.com/office/officeart/2005/8/layout/radial6"/>
    <dgm:cxn modelId="{4A19DA1C-F3A6-4205-8845-739DDACBA952}" type="presOf" srcId="{1B0D9C85-5F6D-4EE9-991D-7DEC67623000}" destId="{9556FA15-FA9E-470A-9135-76F7A3BE0D35}" srcOrd="0" destOrd="0" presId="urn:microsoft.com/office/officeart/2005/8/layout/radial6"/>
    <dgm:cxn modelId="{93C7CC2C-C131-48D4-95EF-76DE9A321091}" srcId="{BA92F335-1950-4F08-B1DB-3557F7B2A8CA}" destId="{77B702FC-3BF8-4E06-AE01-7709DE37A41E}" srcOrd="5" destOrd="0" parTransId="{9A5DDFEC-CEAF-4B83-B404-CD7B58577A21}" sibTransId="{179FB9C8-DFED-44F2-846F-ACF2998B80FA}"/>
    <dgm:cxn modelId="{91577321-A554-4412-8796-C3272D801C7B}" type="presOf" srcId="{4346ECBF-232C-4A68-8A5C-F0634E6D7DB2}" destId="{9CE8CE18-9E22-41E0-8171-2ACE368CA882}" srcOrd="0" destOrd="0" presId="urn:microsoft.com/office/officeart/2005/8/layout/radial6"/>
    <dgm:cxn modelId="{2ED1347C-3CBE-4E0A-9D9E-D5133033321B}" srcId="{BA92F335-1950-4F08-B1DB-3557F7B2A8CA}" destId="{78D42351-5D1F-43A1-9A42-607713D6ED90}" srcOrd="6" destOrd="0" parTransId="{7EF9744D-DEB1-438C-8D22-8FABB9E2F5A4}" sibTransId="{4346ECBF-232C-4A68-8A5C-F0634E6D7DB2}"/>
    <dgm:cxn modelId="{45B60E2D-969B-4CA5-AB1E-B21F5FEDB4BC}" type="presParOf" srcId="{A86998A6-C285-42A3-8E6E-7BB1D2B3E405}" destId="{EFE6E17B-A071-4210-A8F4-03EF37246601}" srcOrd="0" destOrd="0" presId="urn:microsoft.com/office/officeart/2005/8/layout/radial6"/>
    <dgm:cxn modelId="{87A8AB8A-9EA3-404B-B345-B2B24381167C}" type="presParOf" srcId="{A86998A6-C285-42A3-8E6E-7BB1D2B3E405}" destId="{22DD071F-4806-4CEB-AD51-F87DE81E2C20}" srcOrd="1" destOrd="0" presId="urn:microsoft.com/office/officeart/2005/8/layout/radial6"/>
    <dgm:cxn modelId="{88E8F1C6-42D8-4710-AF7D-EEAB27DA7EAA}" type="presParOf" srcId="{A86998A6-C285-42A3-8E6E-7BB1D2B3E405}" destId="{5DD59C24-502B-4155-9C8E-D027E1B8176B}" srcOrd="2" destOrd="0" presId="urn:microsoft.com/office/officeart/2005/8/layout/radial6"/>
    <dgm:cxn modelId="{5A1157DF-8FE8-4A6E-80AB-530AE7ACA5F4}" type="presParOf" srcId="{A86998A6-C285-42A3-8E6E-7BB1D2B3E405}" destId="{FA6FA0CE-7173-4778-B19C-C84615C58967}" srcOrd="3" destOrd="0" presId="urn:microsoft.com/office/officeart/2005/8/layout/radial6"/>
    <dgm:cxn modelId="{C2EE9B2A-1375-466C-92EE-BAEB547109D1}" type="presParOf" srcId="{A86998A6-C285-42A3-8E6E-7BB1D2B3E405}" destId="{9556FA15-FA9E-470A-9135-76F7A3BE0D35}" srcOrd="4" destOrd="0" presId="urn:microsoft.com/office/officeart/2005/8/layout/radial6"/>
    <dgm:cxn modelId="{6F176751-70C0-42D7-8B93-49E1F6FCEEBE}" type="presParOf" srcId="{A86998A6-C285-42A3-8E6E-7BB1D2B3E405}" destId="{442804E9-AD44-40A3-907B-EA6789C4F45D}" srcOrd="5" destOrd="0" presId="urn:microsoft.com/office/officeart/2005/8/layout/radial6"/>
    <dgm:cxn modelId="{06719B3B-808C-4E1F-8010-9F8F7D22159C}" type="presParOf" srcId="{A86998A6-C285-42A3-8E6E-7BB1D2B3E405}" destId="{5EC00D41-F8FC-4750-82F2-69544E931DD1}" srcOrd="6" destOrd="0" presId="urn:microsoft.com/office/officeart/2005/8/layout/radial6"/>
    <dgm:cxn modelId="{D529CB9C-F264-4648-B2F4-FE4751661DB4}" type="presParOf" srcId="{A86998A6-C285-42A3-8E6E-7BB1D2B3E405}" destId="{DC3E24DE-F761-43F6-A99D-8ED7FDED73BF}" srcOrd="7" destOrd="0" presId="urn:microsoft.com/office/officeart/2005/8/layout/radial6"/>
    <dgm:cxn modelId="{86AD86C9-75AF-4CAD-B2D1-9F8B984A5FEA}" type="presParOf" srcId="{A86998A6-C285-42A3-8E6E-7BB1D2B3E405}" destId="{4ECF7DD8-0791-4847-BF39-EA745BC8FDC1}" srcOrd="8" destOrd="0" presId="urn:microsoft.com/office/officeart/2005/8/layout/radial6"/>
    <dgm:cxn modelId="{3A266C3F-A24F-4812-8E14-B5B0DAC20062}" type="presParOf" srcId="{A86998A6-C285-42A3-8E6E-7BB1D2B3E405}" destId="{C7112F9C-F5F8-42AB-80F0-42E91241BE3D}" srcOrd="9" destOrd="0" presId="urn:microsoft.com/office/officeart/2005/8/layout/radial6"/>
    <dgm:cxn modelId="{D35D8D57-ACE0-4781-B178-81503406A65F}" type="presParOf" srcId="{A86998A6-C285-42A3-8E6E-7BB1D2B3E405}" destId="{D8F54768-5D41-43CD-B1C4-E8F401F50DD9}" srcOrd="10" destOrd="0" presId="urn:microsoft.com/office/officeart/2005/8/layout/radial6"/>
    <dgm:cxn modelId="{23AEF200-BFFD-49CC-8A69-2B28C9BE3543}" type="presParOf" srcId="{A86998A6-C285-42A3-8E6E-7BB1D2B3E405}" destId="{B29B02A8-06BB-4B37-8A23-BF1F2F62F54E}" srcOrd="11" destOrd="0" presId="urn:microsoft.com/office/officeart/2005/8/layout/radial6"/>
    <dgm:cxn modelId="{1FE1F2A7-DB73-4C63-ABE1-E8946BA7D299}" type="presParOf" srcId="{A86998A6-C285-42A3-8E6E-7BB1D2B3E405}" destId="{A50D5060-575D-4BFE-AC65-3EC28EAE4B0F}" srcOrd="12" destOrd="0" presId="urn:microsoft.com/office/officeart/2005/8/layout/radial6"/>
    <dgm:cxn modelId="{8F249242-C6C5-42D1-BE99-4033C75D2F7F}" type="presParOf" srcId="{A86998A6-C285-42A3-8E6E-7BB1D2B3E405}" destId="{02DCC245-E9D8-45C4-A55A-7CD020F83A6A}" srcOrd="13" destOrd="0" presId="urn:microsoft.com/office/officeart/2005/8/layout/radial6"/>
    <dgm:cxn modelId="{7713F702-A5CB-4E96-BB53-B4F7EE4A1BD8}" type="presParOf" srcId="{A86998A6-C285-42A3-8E6E-7BB1D2B3E405}" destId="{BF5B83BC-9757-4204-BF75-8BB6BBB93443}" srcOrd="14" destOrd="0" presId="urn:microsoft.com/office/officeart/2005/8/layout/radial6"/>
    <dgm:cxn modelId="{331AC50F-FFB5-45EB-96A6-B33EA81D16BE}" type="presParOf" srcId="{A86998A6-C285-42A3-8E6E-7BB1D2B3E405}" destId="{8173863B-7216-40FA-ACDF-F9A077D82C76}" srcOrd="15" destOrd="0" presId="urn:microsoft.com/office/officeart/2005/8/layout/radial6"/>
    <dgm:cxn modelId="{44499734-69BC-4A43-9AFF-15C72EB3F3F0}" type="presParOf" srcId="{A86998A6-C285-42A3-8E6E-7BB1D2B3E405}" destId="{C1744F61-755D-4868-B67E-C737FC0DFF2D}" srcOrd="16" destOrd="0" presId="urn:microsoft.com/office/officeart/2005/8/layout/radial6"/>
    <dgm:cxn modelId="{EB1ADD4A-BA91-45CA-9EDB-260FF68ADBFB}" type="presParOf" srcId="{A86998A6-C285-42A3-8E6E-7BB1D2B3E405}" destId="{659EB4B5-84C6-45C8-A56C-C063E33443DB}" srcOrd="17" destOrd="0" presId="urn:microsoft.com/office/officeart/2005/8/layout/radial6"/>
    <dgm:cxn modelId="{740B52A1-A01E-4D2F-B08C-27EAD35EE436}" type="presParOf" srcId="{A86998A6-C285-42A3-8E6E-7BB1D2B3E405}" destId="{D5CAD0E3-EF3D-407F-B970-6F4B634D39C7}" srcOrd="18" destOrd="0" presId="urn:microsoft.com/office/officeart/2005/8/layout/radial6"/>
    <dgm:cxn modelId="{BC79AF82-4CD0-468A-BBE0-ACE4E8D3E58D}" type="presParOf" srcId="{A86998A6-C285-42A3-8E6E-7BB1D2B3E405}" destId="{5D45BEED-2C07-466A-942B-FDACED5EB88A}" srcOrd="19" destOrd="0" presId="urn:microsoft.com/office/officeart/2005/8/layout/radial6"/>
    <dgm:cxn modelId="{C5B0A2F1-0D77-47C0-958E-CCCFBDAEF845}" type="presParOf" srcId="{A86998A6-C285-42A3-8E6E-7BB1D2B3E405}" destId="{685A6065-ED29-4328-A045-217BDED09E63}" srcOrd="20" destOrd="0" presId="urn:microsoft.com/office/officeart/2005/8/layout/radial6"/>
    <dgm:cxn modelId="{75377155-E5AB-46FE-8000-BE95BF0A128A}" type="presParOf" srcId="{A86998A6-C285-42A3-8E6E-7BB1D2B3E405}" destId="{9CE8CE18-9E22-41E0-8171-2ACE368CA882}"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D093D09-204B-44B5-8BBD-5655D9A57CA0}"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zh-TW" altLang="en-US"/>
        </a:p>
      </dgm:t>
    </dgm:pt>
    <dgm:pt modelId="{E2B21A35-CE37-410E-A04E-E8274C2505B3}">
      <dgm:prSet phldrT="[文字]" custT="1"/>
      <dgm:spPr/>
      <dgm:t>
        <a:bodyPr/>
        <a:lstStyle/>
        <a:p>
          <a:r>
            <a:rPr lang="zh-TW" altLang="en-US" sz="1800" dirty="0" smtClean="0">
              <a:latin typeface="華康儷中宋" panose="02020509000000000000" pitchFamily="49" charset="-120"/>
              <a:ea typeface="華康儷中宋" panose="02020509000000000000" pitchFamily="49" charset="-120"/>
            </a:rPr>
            <a:t>成就孩子</a:t>
          </a:r>
          <a:endParaRPr lang="zh-TW" altLang="en-US" sz="1800" dirty="0">
            <a:latin typeface="華康儷中宋" panose="02020509000000000000" pitchFamily="49" charset="-120"/>
            <a:ea typeface="華康儷中宋" panose="02020509000000000000" pitchFamily="49" charset="-120"/>
          </a:endParaRPr>
        </a:p>
      </dgm:t>
    </dgm:pt>
    <dgm:pt modelId="{ACF9C590-8F3A-4B5C-9900-7FF9E43A88EB}" type="parTrans" cxnId="{1387D054-D7DA-4573-A211-7FC8B37F87A4}">
      <dgm:prSet/>
      <dgm:spPr/>
      <dgm:t>
        <a:bodyPr/>
        <a:lstStyle/>
        <a:p>
          <a:endParaRPr lang="zh-TW" altLang="en-US"/>
        </a:p>
      </dgm:t>
    </dgm:pt>
    <dgm:pt modelId="{E25298D4-FBF5-4674-83EF-52BBBD8F838E}" type="sibTrans" cxnId="{1387D054-D7DA-4573-A211-7FC8B37F87A4}">
      <dgm:prSet/>
      <dgm:spPr/>
      <dgm:t>
        <a:bodyPr/>
        <a:lstStyle/>
        <a:p>
          <a:endParaRPr lang="zh-TW" altLang="en-US"/>
        </a:p>
      </dgm:t>
    </dgm:pt>
    <dgm:pt modelId="{55B8EACA-1F97-41B0-9DE6-4EBE9D8BD2C3}">
      <dgm:prSet phldrT="[文字]" custT="1"/>
      <dgm:spPr/>
      <dgm:t>
        <a:bodyPr/>
        <a:lstStyle/>
        <a:p>
          <a:r>
            <a:rPr lang="zh-TW" altLang="en-US" sz="1800" dirty="0" smtClean="0">
              <a:latin typeface="華康儷中宋" panose="02020509000000000000" pitchFamily="49" charset="-120"/>
              <a:ea typeface="華康儷中宋" panose="02020509000000000000" pitchFamily="49" charset="-120"/>
            </a:rPr>
            <a:t>升學生涯</a:t>
          </a:r>
          <a:endParaRPr lang="zh-TW" altLang="en-US" sz="1800" dirty="0">
            <a:latin typeface="華康儷中宋" panose="02020509000000000000" pitchFamily="49" charset="-120"/>
            <a:ea typeface="華康儷中宋" panose="02020509000000000000" pitchFamily="49" charset="-120"/>
          </a:endParaRPr>
        </a:p>
      </dgm:t>
    </dgm:pt>
    <dgm:pt modelId="{B1F7D7C0-A5BD-4971-A62B-D64ADDFA4D06}" type="parTrans" cxnId="{6820BEFF-DF98-4C47-809E-2F5F51C134C9}">
      <dgm:prSet/>
      <dgm:spPr/>
      <dgm:t>
        <a:bodyPr/>
        <a:lstStyle/>
        <a:p>
          <a:endParaRPr lang="zh-TW" altLang="en-US"/>
        </a:p>
      </dgm:t>
    </dgm:pt>
    <dgm:pt modelId="{16246495-48A8-4778-B435-7BCA1178AA5E}" type="sibTrans" cxnId="{6820BEFF-DF98-4C47-809E-2F5F51C134C9}">
      <dgm:prSet/>
      <dgm:spPr/>
      <dgm:t>
        <a:bodyPr/>
        <a:lstStyle/>
        <a:p>
          <a:endParaRPr lang="zh-TW" altLang="en-US"/>
        </a:p>
      </dgm:t>
    </dgm:pt>
    <dgm:pt modelId="{A7EC0A4A-547C-42EF-B2F8-623E3E28BCDF}">
      <dgm:prSet phldrT="[文字]" phldr="1"/>
      <dgm:spPr/>
      <dgm:t>
        <a:bodyPr/>
        <a:lstStyle/>
        <a:p>
          <a:endParaRPr lang="zh-TW" altLang="en-US"/>
        </a:p>
      </dgm:t>
    </dgm:pt>
    <dgm:pt modelId="{01E97B66-F7E7-4B1A-A572-AE52BCE6C68C}" type="parTrans" cxnId="{CE247DA3-B756-49C2-A8AA-35E22805550A}">
      <dgm:prSet/>
      <dgm:spPr/>
      <dgm:t>
        <a:bodyPr/>
        <a:lstStyle/>
        <a:p>
          <a:endParaRPr lang="zh-TW" altLang="en-US"/>
        </a:p>
      </dgm:t>
    </dgm:pt>
    <dgm:pt modelId="{C62EC9CD-83C5-4AD2-AADC-23D471480FAF}" type="sibTrans" cxnId="{CE247DA3-B756-49C2-A8AA-35E22805550A}">
      <dgm:prSet/>
      <dgm:spPr/>
      <dgm:t>
        <a:bodyPr/>
        <a:lstStyle/>
        <a:p>
          <a:endParaRPr lang="zh-TW" altLang="en-US"/>
        </a:p>
      </dgm:t>
    </dgm:pt>
    <dgm:pt modelId="{BAA123D3-A3F2-4FBE-8237-5A25FD4BE6F9}">
      <dgm:prSet phldrT="[文字]" phldr="1"/>
      <dgm:spPr/>
      <dgm:t>
        <a:bodyPr/>
        <a:lstStyle/>
        <a:p>
          <a:endParaRPr lang="zh-TW" altLang="en-US"/>
        </a:p>
      </dgm:t>
    </dgm:pt>
    <dgm:pt modelId="{56D70E50-D1E8-442A-8CDC-1BC48471B68C}" type="parTrans" cxnId="{C5AB2446-23B1-4FAF-B90E-96E55254F379}">
      <dgm:prSet/>
      <dgm:spPr/>
      <dgm:t>
        <a:bodyPr/>
        <a:lstStyle/>
        <a:p>
          <a:endParaRPr lang="zh-TW" altLang="en-US"/>
        </a:p>
      </dgm:t>
    </dgm:pt>
    <dgm:pt modelId="{E37137C8-EB37-43DC-AB58-53DC990A6DAA}" type="sibTrans" cxnId="{C5AB2446-23B1-4FAF-B90E-96E55254F379}">
      <dgm:prSet/>
      <dgm:spPr/>
      <dgm:t>
        <a:bodyPr/>
        <a:lstStyle/>
        <a:p>
          <a:endParaRPr lang="zh-TW" altLang="en-US"/>
        </a:p>
      </dgm:t>
    </dgm:pt>
    <dgm:pt modelId="{DBD758AD-E641-4976-AF84-A568C96C2777}">
      <dgm:prSet custT="1"/>
      <dgm:spPr/>
      <dgm:t>
        <a:bodyPr/>
        <a:lstStyle/>
        <a:p>
          <a:r>
            <a:rPr lang="zh-TW" altLang="en-US" sz="1800" dirty="0" smtClean="0">
              <a:latin typeface="華康儷中宋" panose="02020509000000000000" pitchFamily="49" charset="-120"/>
              <a:ea typeface="華康儷中宋" panose="02020509000000000000" pitchFamily="49" charset="-120"/>
            </a:rPr>
            <a:t>適性發展</a:t>
          </a:r>
          <a:endParaRPr lang="zh-TW" altLang="en-US" sz="1800" dirty="0">
            <a:latin typeface="華康儷中宋" panose="02020509000000000000" pitchFamily="49" charset="-120"/>
            <a:ea typeface="華康儷中宋" panose="02020509000000000000" pitchFamily="49" charset="-120"/>
          </a:endParaRPr>
        </a:p>
      </dgm:t>
    </dgm:pt>
    <dgm:pt modelId="{A2F82750-8434-4AA6-B57E-DF5D69F56EAF}" type="parTrans" cxnId="{B12723BE-D541-49D4-9644-B142FE05955C}">
      <dgm:prSet/>
      <dgm:spPr/>
      <dgm:t>
        <a:bodyPr/>
        <a:lstStyle/>
        <a:p>
          <a:endParaRPr lang="zh-TW" altLang="en-US"/>
        </a:p>
      </dgm:t>
    </dgm:pt>
    <dgm:pt modelId="{4FB74291-D568-455D-971A-A533B2D81E96}" type="sibTrans" cxnId="{B12723BE-D541-49D4-9644-B142FE05955C}">
      <dgm:prSet/>
      <dgm:spPr/>
      <dgm:t>
        <a:bodyPr/>
        <a:lstStyle/>
        <a:p>
          <a:endParaRPr lang="zh-TW" altLang="en-US"/>
        </a:p>
      </dgm:t>
    </dgm:pt>
    <dgm:pt modelId="{2522162B-4B8F-46BD-A512-98EA36A96426}">
      <dgm:prSet custT="1"/>
      <dgm:spPr/>
      <dgm:t>
        <a:bodyPr/>
        <a:lstStyle/>
        <a:p>
          <a:r>
            <a:rPr lang="zh-TW" altLang="en-US" sz="1800" dirty="0" smtClean="0">
              <a:solidFill>
                <a:schemeClr val="tx1"/>
              </a:solidFill>
              <a:latin typeface="華康儷中宋" panose="02020509000000000000" pitchFamily="49" charset="-120"/>
              <a:ea typeface="華康儷中宋" panose="02020509000000000000" pitchFamily="49" charset="-120"/>
            </a:rPr>
            <a:t>多元進路</a:t>
          </a:r>
          <a:endParaRPr lang="zh-TW" altLang="en-US" sz="1800" dirty="0">
            <a:solidFill>
              <a:schemeClr val="tx1"/>
            </a:solidFill>
            <a:latin typeface="華康儷中宋" panose="02020509000000000000" pitchFamily="49" charset="-120"/>
            <a:ea typeface="華康儷中宋" panose="02020509000000000000" pitchFamily="49" charset="-120"/>
          </a:endParaRPr>
        </a:p>
      </dgm:t>
    </dgm:pt>
    <dgm:pt modelId="{DA0516C2-6E09-4BB9-B408-C4810237201E}" type="parTrans" cxnId="{B1BDA14E-A655-4591-A948-443C5EEF6119}">
      <dgm:prSet/>
      <dgm:spPr/>
      <dgm:t>
        <a:bodyPr/>
        <a:lstStyle/>
        <a:p>
          <a:endParaRPr lang="zh-TW" altLang="en-US"/>
        </a:p>
      </dgm:t>
    </dgm:pt>
    <dgm:pt modelId="{1A60A040-E173-4905-808B-5F6E10B57740}" type="sibTrans" cxnId="{B1BDA14E-A655-4591-A948-443C5EEF6119}">
      <dgm:prSet/>
      <dgm:spPr/>
      <dgm:t>
        <a:bodyPr/>
        <a:lstStyle/>
        <a:p>
          <a:endParaRPr lang="zh-TW" altLang="en-US"/>
        </a:p>
      </dgm:t>
    </dgm:pt>
    <dgm:pt modelId="{1523D91F-16CE-4849-94DE-4B46E4A675B0}" type="pres">
      <dgm:prSet presAssocID="{5D093D09-204B-44B5-8BBD-5655D9A57CA0}" presName="matrix" presStyleCnt="0">
        <dgm:presLayoutVars>
          <dgm:chMax val="1"/>
          <dgm:dir/>
          <dgm:resizeHandles val="exact"/>
        </dgm:presLayoutVars>
      </dgm:prSet>
      <dgm:spPr/>
      <dgm:t>
        <a:bodyPr/>
        <a:lstStyle/>
        <a:p>
          <a:endParaRPr lang="zh-TW" altLang="en-US"/>
        </a:p>
      </dgm:t>
    </dgm:pt>
    <dgm:pt modelId="{9CFA0F3C-FC5F-48BA-8434-73BD629C31CE}" type="pres">
      <dgm:prSet presAssocID="{5D093D09-204B-44B5-8BBD-5655D9A57CA0}" presName="diamond" presStyleLbl="bgShp" presStyleIdx="0" presStyleCnt="1"/>
      <dgm:spPr/>
    </dgm:pt>
    <dgm:pt modelId="{43ECF074-ECA1-4419-924E-72CD7429282D}" type="pres">
      <dgm:prSet presAssocID="{5D093D09-204B-44B5-8BBD-5655D9A57CA0}" presName="quad1" presStyleLbl="node1" presStyleIdx="0" presStyleCnt="4">
        <dgm:presLayoutVars>
          <dgm:chMax val="0"/>
          <dgm:chPref val="0"/>
          <dgm:bulletEnabled val="1"/>
        </dgm:presLayoutVars>
      </dgm:prSet>
      <dgm:spPr/>
      <dgm:t>
        <a:bodyPr/>
        <a:lstStyle/>
        <a:p>
          <a:endParaRPr lang="zh-TW" altLang="en-US"/>
        </a:p>
      </dgm:t>
    </dgm:pt>
    <dgm:pt modelId="{2F7E8667-44A1-4C76-994F-238EE6B9AE2E}" type="pres">
      <dgm:prSet presAssocID="{5D093D09-204B-44B5-8BBD-5655D9A57CA0}" presName="quad2" presStyleLbl="node1" presStyleIdx="1" presStyleCnt="4">
        <dgm:presLayoutVars>
          <dgm:chMax val="0"/>
          <dgm:chPref val="0"/>
          <dgm:bulletEnabled val="1"/>
        </dgm:presLayoutVars>
      </dgm:prSet>
      <dgm:spPr/>
      <dgm:t>
        <a:bodyPr/>
        <a:lstStyle/>
        <a:p>
          <a:endParaRPr lang="zh-TW" altLang="en-US"/>
        </a:p>
      </dgm:t>
    </dgm:pt>
    <dgm:pt modelId="{DF893A28-9B63-411F-904D-6E082711C300}" type="pres">
      <dgm:prSet presAssocID="{5D093D09-204B-44B5-8BBD-5655D9A57CA0}" presName="quad3" presStyleLbl="node1" presStyleIdx="2" presStyleCnt="4">
        <dgm:presLayoutVars>
          <dgm:chMax val="0"/>
          <dgm:chPref val="0"/>
          <dgm:bulletEnabled val="1"/>
        </dgm:presLayoutVars>
      </dgm:prSet>
      <dgm:spPr/>
      <dgm:t>
        <a:bodyPr/>
        <a:lstStyle/>
        <a:p>
          <a:endParaRPr lang="zh-TW" altLang="en-US"/>
        </a:p>
      </dgm:t>
    </dgm:pt>
    <dgm:pt modelId="{0D979541-EB97-43E5-BA25-2FC7C737B459}" type="pres">
      <dgm:prSet presAssocID="{5D093D09-204B-44B5-8BBD-5655D9A57CA0}" presName="quad4" presStyleLbl="node1" presStyleIdx="3" presStyleCnt="4">
        <dgm:presLayoutVars>
          <dgm:chMax val="0"/>
          <dgm:chPref val="0"/>
          <dgm:bulletEnabled val="1"/>
        </dgm:presLayoutVars>
      </dgm:prSet>
      <dgm:spPr/>
      <dgm:t>
        <a:bodyPr/>
        <a:lstStyle/>
        <a:p>
          <a:endParaRPr lang="zh-TW" altLang="en-US"/>
        </a:p>
      </dgm:t>
    </dgm:pt>
  </dgm:ptLst>
  <dgm:cxnLst>
    <dgm:cxn modelId="{6B03F3BF-ABD3-4966-9183-6C033559665E}" type="presOf" srcId="{2522162B-4B8F-46BD-A512-98EA36A96426}" destId="{2F7E8667-44A1-4C76-994F-238EE6B9AE2E}" srcOrd="0" destOrd="0" presId="urn:microsoft.com/office/officeart/2005/8/layout/matrix3"/>
    <dgm:cxn modelId="{CE247DA3-B756-49C2-A8AA-35E22805550A}" srcId="{5D093D09-204B-44B5-8BBD-5655D9A57CA0}" destId="{A7EC0A4A-547C-42EF-B2F8-623E3E28BCDF}" srcOrd="4" destOrd="0" parTransId="{01E97B66-F7E7-4B1A-A572-AE52BCE6C68C}" sibTransId="{C62EC9CD-83C5-4AD2-AADC-23D471480FAF}"/>
    <dgm:cxn modelId="{B12723BE-D541-49D4-9644-B142FE05955C}" srcId="{5D093D09-204B-44B5-8BBD-5655D9A57CA0}" destId="{DBD758AD-E641-4976-AF84-A568C96C2777}" srcOrd="3" destOrd="0" parTransId="{A2F82750-8434-4AA6-B57E-DF5D69F56EAF}" sibTransId="{4FB74291-D568-455D-971A-A533B2D81E96}"/>
    <dgm:cxn modelId="{6820BEFF-DF98-4C47-809E-2F5F51C134C9}" srcId="{5D093D09-204B-44B5-8BBD-5655D9A57CA0}" destId="{55B8EACA-1F97-41B0-9DE6-4EBE9D8BD2C3}" srcOrd="2" destOrd="0" parTransId="{B1F7D7C0-A5BD-4971-A62B-D64ADDFA4D06}" sibTransId="{16246495-48A8-4778-B435-7BCA1178AA5E}"/>
    <dgm:cxn modelId="{E1FB624E-1339-4AE7-8B25-A8A3D5F78934}" type="presOf" srcId="{E2B21A35-CE37-410E-A04E-E8274C2505B3}" destId="{43ECF074-ECA1-4419-924E-72CD7429282D}" srcOrd="0" destOrd="0" presId="urn:microsoft.com/office/officeart/2005/8/layout/matrix3"/>
    <dgm:cxn modelId="{C5AB2446-23B1-4FAF-B90E-96E55254F379}" srcId="{5D093D09-204B-44B5-8BBD-5655D9A57CA0}" destId="{BAA123D3-A3F2-4FBE-8237-5A25FD4BE6F9}" srcOrd="5" destOrd="0" parTransId="{56D70E50-D1E8-442A-8CDC-1BC48471B68C}" sibTransId="{E37137C8-EB37-43DC-AB58-53DC990A6DAA}"/>
    <dgm:cxn modelId="{1387D054-D7DA-4573-A211-7FC8B37F87A4}" srcId="{5D093D09-204B-44B5-8BBD-5655D9A57CA0}" destId="{E2B21A35-CE37-410E-A04E-E8274C2505B3}" srcOrd="0" destOrd="0" parTransId="{ACF9C590-8F3A-4B5C-9900-7FF9E43A88EB}" sibTransId="{E25298D4-FBF5-4674-83EF-52BBBD8F838E}"/>
    <dgm:cxn modelId="{301EA988-0527-4852-81C9-7BF22F85C286}" type="presOf" srcId="{5D093D09-204B-44B5-8BBD-5655D9A57CA0}" destId="{1523D91F-16CE-4849-94DE-4B46E4A675B0}" srcOrd="0" destOrd="0" presId="urn:microsoft.com/office/officeart/2005/8/layout/matrix3"/>
    <dgm:cxn modelId="{268D84A1-6A25-4316-ACB7-399E4BA0F348}" type="presOf" srcId="{DBD758AD-E641-4976-AF84-A568C96C2777}" destId="{0D979541-EB97-43E5-BA25-2FC7C737B459}" srcOrd="0" destOrd="0" presId="urn:microsoft.com/office/officeart/2005/8/layout/matrix3"/>
    <dgm:cxn modelId="{35B97829-0C2E-434A-B0E9-9555772F8910}" type="presOf" srcId="{55B8EACA-1F97-41B0-9DE6-4EBE9D8BD2C3}" destId="{DF893A28-9B63-411F-904D-6E082711C300}" srcOrd="0" destOrd="0" presId="urn:microsoft.com/office/officeart/2005/8/layout/matrix3"/>
    <dgm:cxn modelId="{B1BDA14E-A655-4591-A948-443C5EEF6119}" srcId="{5D093D09-204B-44B5-8BBD-5655D9A57CA0}" destId="{2522162B-4B8F-46BD-A512-98EA36A96426}" srcOrd="1" destOrd="0" parTransId="{DA0516C2-6E09-4BB9-B408-C4810237201E}" sibTransId="{1A60A040-E173-4905-808B-5F6E10B57740}"/>
    <dgm:cxn modelId="{368C3482-6531-46CB-B365-335F83B40F1B}" type="presParOf" srcId="{1523D91F-16CE-4849-94DE-4B46E4A675B0}" destId="{9CFA0F3C-FC5F-48BA-8434-73BD629C31CE}" srcOrd="0" destOrd="0" presId="urn:microsoft.com/office/officeart/2005/8/layout/matrix3"/>
    <dgm:cxn modelId="{1502B4AD-CE1F-4DFD-A752-7F80DADFD4DB}" type="presParOf" srcId="{1523D91F-16CE-4849-94DE-4B46E4A675B0}" destId="{43ECF074-ECA1-4419-924E-72CD7429282D}" srcOrd="1" destOrd="0" presId="urn:microsoft.com/office/officeart/2005/8/layout/matrix3"/>
    <dgm:cxn modelId="{2847EAC5-4622-426D-B685-A9E99E97DA6D}" type="presParOf" srcId="{1523D91F-16CE-4849-94DE-4B46E4A675B0}" destId="{2F7E8667-44A1-4C76-994F-238EE6B9AE2E}" srcOrd="2" destOrd="0" presId="urn:microsoft.com/office/officeart/2005/8/layout/matrix3"/>
    <dgm:cxn modelId="{49947D58-FA88-4AD0-AC0B-07C34CC8C66A}" type="presParOf" srcId="{1523D91F-16CE-4849-94DE-4B46E4A675B0}" destId="{DF893A28-9B63-411F-904D-6E082711C300}" srcOrd="3" destOrd="0" presId="urn:microsoft.com/office/officeart/2005/8/layout/matrix3"/>
    <dgm:cxn modelId="{CFCFEE68-E689-4910-A884-513BCEEA3E5B}" type="presParOf" srcId="{1523D91F-16CE-4849-94DE-4B46E4A675B0}" destId="{0D979541-EB97-43E5-BA25-2FC7C737B45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499A0D-97A2-4BDE-A549-E77474C5A0C6}" type="doc">
      <dgm:prSet loTypeId="urn:microsoft.com/office/officeart/2011/layout/HexagonRadial" loCatId="cycle" qsTypeId="urn:microsoft.com/office/officeart/2005/8/quickstyle/simple5" qsCatId="simple" csTypeId="urn:microsoft.com/office/officeart/2005/8/colors/colorful1" csCatId="colorful" phldr="1"/>
      <dgm:spPr/>
      <dgm:t>
        <a:bodyPr/>
        <a:lstStyle/>
        <a:p>
          <a:endParaRPr lang="zh-TW" altLang="en-US"/>
        </a:p>
      </dgm:t>
    </dgm:pt>
    <dgm:pt modelId="{06FEB743-9913-4F3F-8254-81A9B95AF809}">
      <dgm:prSet phldrT="[文字]" custT="1"/>
      <dgm:spPr>
        <a:xfrm>
          <a:off x="2830092" y="0"/>
          <a:ext cx="1185623" cy="1025703"/>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TW" altLang="en-US" sz="1400" dirty="0" smtClean="0">
              <a:solidFill>
                <a:sysClr val="window" lastClr="FFFFFF"/>
              </a:solidFill>
              <a:latin typeface="華康儷中宋" panose="02020509000000000000" pitchFamily="49" charset="-120"/>
              <a:ea typeface="華康儷中宋" panose="02020509000000000000" pitchFamily="49" charset="-120"/>
              <a:cs typeface="+mn-cs"/>
            </a:rPr>
            <a:t>智慧</a:t>
          </a:r>
          <a:endParaRPr lang="en-US" altLang="zh-TW" sz="1400" dirty="0" smtClean="0">
            <a:solidFill>
              <a:sysClr val="window" lastClr="FFFFFF"/>
            </a:solidFill>
            <a:latin typeface="華康儷中宋" panose="02020509000000000000" pitchFamily="49" charset="-120"/>
            <a:ea typeface="華康儷中宋" panose="02020509000000000000" pitchFamily="49" charset="-120"/>
            <a:cs typeface="+mn-cs"/>
          </a:endParaRPr>
        </a:p>
        <a:p>
          <a:r>
            <a:rPr lang="zh-TW" altLang="en-US" sz="1400" dirty="0" smtClean="0">
              <a:solidFill>
                <a:sysClr val="window" lastClr="FFFFFF"/>
              </a:solidFill>
              <a:latin typeface="華康儷中宋" panose="02020509000000000000" pitchFamily="49" charset="-120"/>
              <a:ea typeface="華康儷中宋" panose="02020509000000000000" pitchFamily="49" charset="-120"/>
              <a:cs typeface="+mn-cs"/>
            </a:rPr>
            <a:t>生活</a:t>
          </a:r>
          <a:endParaRPr lang="zh-TW" altLang="en-US" sz="1400" dirty="0">
            <a:solidFill>
              <a:sysClr val="window" lastClr="FFFFFF"/>
            </a:solidFill>
            <a:latin typeface="華康儷中宋" panose="02020509000000000000" pitchFamily="49" charset="-120"/>
            <a:ea typeface="華康儷中宋" panose="02020509000000000000" pitchFamily="49" charset="-120"/>
            <a:cs typeface="+mn-cs"/>
          </a:endParaRPr>
        </a:p>
      </dgm:t>
    </dgm:pt>
    <dgm:pt modelId="{C411940D-622A-47F7-A31A-79B4D927D959}" type="parTrans" cxnId="{FFF151F0-A5D9-4546-A523-BB1282BC7DC6}">
      <dgm:prSet/>
      <dgm:spPr/>
      <dgm:t>
        <a:bodyPr/>
        <a:lstStyle/>
        <a:p>
          <a:endParaRPr lang="zh-TW" altLang="en-US"/>
        </a:p>
      </dgm:t>
    </dgm:pt>
    <dgm:pt modelId="{10E69C94-C307-48F8-92BD-A860D8AE2183}" type="sibTrans" cxnId="{FFF151F0-A5D9-4546-A523-BB1282BC7DC6}">
      <dgm:prSet/>
      <dgm:spPr/>
      <dgm:t>
        <a:bodyPr/>
        <a:lstStyle/>
        <a:p>
          <a:endParaRPr lang="zh-TW" altLang="en-US"/>
        </a:p>
      </dgm:t>
    </dgm:pt>
    <dgm:pt modelId="{681027ED-7FB4-41AD-B628-4490116E0067}">
      <dgm:prSet phldrT="[文字]" custT="1"/>
      <dgm:spPr>
        <a:xfrm>
          <a:off x="3917446" y="630876"/>
          <a:ext cx="1185623" cy="1025703"/>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nSpc>
              <a:spcPts val="1000"/>
            </a:lnSpc>
          </a:pPr>
          <a:r>
            <a:rPr lang="zh-TW" altLang="en-US" sz="1400" dirty="0" smtClean="0">
              <a:solidFill>
                <a:schemeClr val="tx1"/>
              </a:solidFill>
              <a:latin typeface="華康儷中宋" panose="02020509000000000000" pitchFamily="49" charset="-120"/>
              <a:ea typeface="華康儷中宋" panose="02020509000000000000" pitchFamily="49" charset="-120"/>
              <a:cs typeface="+mn-cs"/>
            </a:rPr>
            <a:t>藝饗</a:t>
          </a:r>
          <a:endParaRPr lang="en-US" altLang="zh-TW" sz="1400" dirty="0" smtClean="0">
            <a:solidFill>
              <a:schemeClr val="tx1"/>
            </a:solidFill>
            <a:latin typeface="華康儷中宋" panose="02020509000000000000" pitchFamily="49" charset="-120"/>
            <a:ea typeface="華康儷中宋" panose="02020509000000000000" pitchFamily="49" charset="-120"/>
            <a:cs typeface="+mn-cs"/>
          </a:endParaRPr>
        </a:p>
        <a:p>
          <a:pPr>
            <a:lnSpc>
              <a:spcPts val="1000"/>
            </a:lnSpc>
          </a:pPr>
          <a:r>
            <a:rPr lang="zh-TW" altLang="en-US" sz="1400" dirty="0" smtClean="0">
              <a:solidFill>
                <a:schemeClr val="tx1"/>
              </a:solidFill>
              <a:latin typeface="華康儷中宋" panose="02020509000000000000" pitchFamily="49" charset="-120"/>
              <a:ea typeface="華康儷中宋" panose="02020509000000000000" pitchFamily="49" charset="-120"/>
              <a:cs typeface="+mn-cs"/>
            </a:rPr>
            <a:t>生活</a:t>
          </a:r>
          <a:endParaRPr lang="zh-TW" altLang="en-US" sz="1400" dirty="0">
            <a:solidFill>
              <a:schemeClr val="tx1"/>
            </a:solidFill>
            <a:latin typeface="華康儷中宋" panose="02020509000000000000" pitchFamily="49" charset="-120"/>
            <a:ea typeface="華康儷中宋" panose="02020509000000000000" pitchFamily="49" charset="-120"/>
            <a:cs typeface="+mn-cs"/>
          </a:endParaRPr>
        </a:p>
      </dgm:t>
    </dgm:pt>
    <dgm:pt modelId="{0B20434B-D09F-4244-B497-A29C6A2BBB35}" type="parTrans" cxnId="{A0123E3A-5AB9-41EB-8844-C8879D8710A7}">
      <dgm:prSet/>
      <dgm:spPr/>
      <dgm:t>
        <a:bodyPr/>
        <a:lstStyle/>
        <a:p>
          <a:endParaRPr lang="zh-TW" altLang="en-US"/>
        </a:p>
      </dgm:t>
    </dgm:pt>
    <dgm:pt modelId="{72F72936-FC6D-4F88-AF4C-2572FC71020F}" type="sibTrans" cxnId="{A0123E3A-5AB9-41EB-8844-C8879D8710A7}">
      <dgm:prSet/>
      <dgm:spPr/>
      <dgm:t>
        <a:bodyPr/>
        <a:lstStyle/>
        <a:p>
          <a:endParaRPr lang="zh-TW" altLang="en-US"/>
        </a:p>
      </dgm:t>
    </dgm:pt>
    <dgm:pt modelId="{80EE700F-91AE-4791-867A-13AF4A11EC33}">
      <dgm:prSet phldrT="[文字]" custT="1"/>
      <dgm:spPr>
        <a:xfrm>
          <a:off x="3917446" y="1871106"/>
          <a:ext cx="1185623" cy="1025703"/>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nSpc>
              <a:spcPts val="1500"/>
            </a:lnSpc>
          </a:pPr>
          <a:r>
            <a:rPr lang="zh-TW" altLang="en-US" sz="1400" dirty="0" smtClean="0">
              <a:solidFill>
                <a:sysClr val="window" lastClr="FFFFFF"/>
              </a:solidFill>
              <a:latin typeface="華康儷中宋" panose="02020509000000000000" pitchFamily="49" charset="-120"/>
              <a:ea typeface="華康儷中宋" panose="02020509000000000000" pitchFamily="49" charset="-120"/>
              <a:cs typeface="+mn-cs"/>
            </a:rPr>
            <a:t>康健</a:t>
          </a:r>
          <a:endParaRPr lang="en-US" altLang="zh-TW" sz="1400" dirty="0" smtClean="0">
            <a:solidFill>
              <a:sysClr val="window" lastClr="FFFFFF"/>
            </a:solidFill>
            <a:latin typeface="華康儷中宋" panose="02020509000000000000" pitchFamily="49" charset="-120"/>
            <a:ea typeface="華康儷中宋" panose="02020509000000000000" pitchFamily="49" charset="-120"/>
            <a:cs typeface="+mn-cs"/>
          </a:endParaRPr>
        </a:p>
        <a:p>
          <a:pPr>
            <a:lnSpc>
              <a:spcPts val="1500"/>
            </a:lnSpc>
          </a:pPr>
          <a:r>
            <a:rPr lang="zh-TW" altLang="en-US" sz="1400" dirty="0" smtClean="0">
              <a:solidFill>
                <a:sysClr val="window" lastClr="FFFFFF"/>
              </a:solidFill>
              <a:latin typeface="華康儷中宋" panose="02020509000000000000" pitchFamily="49" charset="-120"/>
              <a:ea typeface="華康儷中宋" panose="02020509000000000000" pitchFamily="49" charset="-120"/>
              <a:cs typeface="+mn-cs"/>
            </a:rPr>
            <a:t>生活</a:t>
          </a:r>
          <a:endParaRPr lang="zh-TW" altLang="en-US" sz="1400" dirty="0">
            <a:solidFill>
              <a:sysClr val="window" lastClr="FFFFFF"/>
            </a:solidFill>
            <a:latin typeface="華康儷中宋" panose="02020509000000000000" pitchFamily="49" charset="-120"/>
            <a:ea typeface="華康儷中宋" panose="02020509000000000000" pitchFamily="49" charset="-120"/>
            <a:cs typeface="+mn-cs"/>
          </a:endParaRPr>
        </a:p>
      </dgm:t>
    </dgm:pt>
    <dgm:pt modelId="{F2568757-B9FE-4B1A-BE3A-20B29B4CC0CF}" type="parTrans" cxnId="{EA1BE672-A902-4C18-B2AE-4A09C6F1E603}">
      <dgm:prSet/>
      <dgm:spPr/>
      <dgm:t>
        <a:bodyPr/>
        <a:lstStyle/>
        <a:p>
          <a:endParaRPr lang="zh-TW" altLang="en-US"/>
        </a:p>
      </dgm:t>
    </dgm:pt>
    <dgm:pt modelId="{66772256-E85C-4985-8CD8-28DAA203F499}" type="sibTrans" cxnId="{EA1BE672-A902-4C18-B2AE-4A09C6F1E603}">
      <dgm:prSet/>
      <dgm:spPr/>
      <dgm:t>
        <a:bodyPr/>
        <a:lstStyle/>
        <a:p>
          <a:endParaRPr lang="zh-TW" altLang="en-US"/>
        </a:p>
      </dgm:t>
    </dgm:pt>
    <dgm:pt modelId="{2A671E15-9A00-42AA-890C-6E3157F68B9F}">
      <dgm:prSet phldrT="[文字]" custT="1"/>
      <dgm:spPr>
        <a:xfrm>
          <a:off x="2830092" y="2502688"/>
          <a:ext cx="1185623" cy="1025703"/>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nSpc>
              <a:spcPts val="1000"/>
            </a:lnSpc>
          </a:pPr>
          <a:r>
            <a:rPr lang="zh-TW" altLang="en-US" sz="1400" dirty="0" smtClean="0">
              <a:solidFill>
                <a:schemeClr val="tx1"/>
              </a:solidFill>
              <a:latin typeface="華康儷中宋" panose="02020509000000000000" pitchFamily="49" charset="-120"/>
              <a:ea typeface="華康儷中宋" panose="02020509000000000000" pitchFamily="49" charset="-120"/>
              <a:cs typeface="+mn-cs"/>
            </a:rPr>
            <a:t>未來</a:t>
          </a:r>
          <a:endParaRPr lang="en-US" altLang="zh-TW" sz="1400" dirty="0" smtClean="0">
            <a:solidFill>
              <a:schemeClr val="tx1"/>
            </a:solidFill>
            <a:latin typeface="華康儷中宋" panose="02020509000000000000" pitchFamily="49" charset="-120"/>
            <a:ea typeface="華康儷中宋" panose="02020509000000000000" pitchFamily="49" charset="-120"/>
            <a:cs typeface="+mn-cs"/>
          </a:endParaRPr>
        </a:p>
        <a:p>
          <a:pPr>
            <a:lnSpc>
              <a:spcPts val="1000"/>
            </a:lnSpc>
          </a:pPr>
          <a:r>
            <a:rPr lang="zh-TW" altLang="en-US" sz="1400" dirty="0" smtClean="0">
              <a:solidFill>
                <a:schemeClr val="tx1"/>
              </a:solidFill>
              <a:latin typeface="華康儷中宋" panose="02020509000000000000" pitchFamily="49" charset="-120"/>
              <a:ea typeface="華康儷中宋" panose="02020509000000000000" pitchFamily="49" charset="-120"/>
              <a:cs typeface="+mn-cs"/>
            </a:rPr>
            <a:t>生活</a:t>
          </a:r>
          <a:endParaRPr lang="zh-TW" altLang="en-US" sz="1400" dirty="0">
            <a:solidFill>
              <a:schemeClr val="tx1"/>
            </a:solidFill>
            <a:latin typeface="華康儷中宋" panose="02020509000000000000" pitchFamily="49" charset="-120"/>
            <a:ea typeface="華康儷中宋" panose="02020509000000000000" pitchFamily="49" charset="-120"/>
            <a:cs typeface="+mn-cs"/>
          </a:endParaRPr>
        </a:p>
      </dgm:t>
    </dgm:pt>
    <dgm:pt modelId="{9B829521-ED23-4C64-A7AB-48F93568821A}" type="parTrans" cxnId="{704C6DF5-51C1-4792-BE75-C9C391C0BFBE}">
      <dgm:prSet/>
      <dgm:spPr/>
      <dgm:t>
        <a:bodyPr/>
        <a:lstStyle/>
        <a:p>
          <a:endParaRPr lang="zh-TW" altLang="en-US"/>
        </a:p>
      </dgm:t>
    </dgm:pt>
    <dgm:pt modelId="{3662BA2E-6891-4935-9A37-D02F415848E1}" type="sibTrans" cxnId="{704C6DF5-51C1-4792-BE75-C9C391C0BFBE}">
      <dgm:prSet/>
      <dgm:spPr/>
      <dgm:t>
        <a:bodyPr/>
        <a:lstStyle/>
        <a:p>
          <a:endParaRPr lang="zh-TW" altLang="en-US"/>
        </a:p>
      </dgm:t>
    </dgm:pt>
    <dgm:pt modelId="{536C70AD-2023-4668-8A89-AB69D87E52D7}">
      <dgm:prSet phldrT="[文字]" custT="1"/>
      <dgm:spPr>
        <a:xfrm>
          <a:off x="1737689" y="1871811"/>
          <a:ext cx="1185623" cy="1025703"/>
        </a:xfr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nSpc>
              <a:spcPts val="1700"/>
            </a:lnSpc>
          </a:pPr>
          <a:r>
            <a:rPr lang="zh-TW" altLang="en-US" sz="1400" dirty="0" smtClean="0">
              <a:solidFill>
                <a:sysClr val="window" lastClr="FFFFFF"/>
              </a:solidFill>
              <a:latin typeface="華康儷中宋" panose="02020509000000000000" pitchFamily="49" charset="-120"/>
              <a:ea typeface="華康儷中宋" panose="02020509000000000000" pitchFamily="49" charset="-120"/>
              <a:cs typeface="+mn-cs"/>
            </a:rPr>
            <a:t>在地</a:t>
          </a:r>
          <a:endParaRPr lang="en-US" altLang="zh-TW" sz="1400" dirty="0" smtClean="0">
            <a:solidFill>
              <a:sysClr val="window" lastClr="FFFFFF"/>
            </a:solidFill>
            <a:latin typeface="華康儷中宋" panose="02020509000000000000" pitchFamily="49" charset="-120"/>
            <a:ea typeface="華康儷中宋" panose="02020509000000000000" pitchFamily="49" charset="-120"/>
            <a:cs typeface="+mn-cs"/>
          </a:endParaRPr>
        </a:p>
        <a:p>
          <a:pPr>
            <a:lnSpc>
              <a:spcPts val="1700"/>
            </a:lnSpc>
          </a:pPr>
          <a:r>
            <a:rPr lang="zh-TW" altLang="en-US" sz="1400" dirty="0" smtClean="0">
              <a:solidFill>
                <a:sysClr val="window" lastClr="FFFFFF"/>
              </a:solidFill>
              <a:latin typeface="華康儷中宋" panose="02020509000000000000" pitchFamily="49" charset="-120"/>
              <a:ea typeface="華康儷中宋" panose="02020509000000000000" pitchFamily="49" charset="-120"/>
              <a:cs typeface="+mn-cs"/>
            </a:rPr>
            <a:t>特色</a:t>
          </a:r>
          <a:endParaRPr lang="zh-TW" altLang="en-US" sz="1400" dirty="0">
            <a:solidFill>
              <a:sysClr val="window" lastClr="FFFFFF"/>
            </a:solidFill>
            <a:latin typeface="華康儷中宋" panose="02020509000000000000" pitchFamily="49" charset="-120"/>
            <a:ea typeface="華康儷中宋" panose="02020509000000000000" pitchFamily="49" charset="-120"/>
            <a:cs typeface="+mn-cs"/>
          </a:endParaRPr>
        </a:p>
      </dgm:t>
    </dgm:pt>
    <dgm:pt modelId="{34D0DECA-BD70-460F-B56E-B445ABDC2999}" type="parTrans" cxnId="{90525B64-5059-4B34-8D46-9E7701C5DBAA}">
      <dgm:prSet/>
      <dgm:spPr/>
      <dgm:t>
        <a:bodyPr/>
        <a:lstStyle/>
        <a:p>
          <a:endParaRPr lang="zh-TW" altLang="en-US"/>
        </a:p>
      </dgm:t>
    </dgm:pt>
    <dgm:pt modelId="{96BEF7AC-9920-4056-8835-FE784E44EC19}" type="sibTrans" cxnId="{90525B64-5059-4B34-8D46-9E7701C5DBAA}">
      <dgm:prSet/>
      <dgm:spPr/>
      <dgm:t>
        <a:bodyPr/>
        <a:lstStyle/>
        <a:p>
          <a:endParaRPr lang="zh-TW" altLang="en-US"/>
        </a:p>
      </dgm:t>
    </dgm:pt>
    <dgm:pt modelId="{54E0AB4F-AC31-4BA0-979D-5F18A37CB2B0}">
      <dgm:prSet phldrT="[文字]" custT="1"/>
      <dgm:spPr>
        <a:xfrm>
          <a:off x="1737689" y="629465"/>
          <a:ext cx="1185623" cy="1025703"/>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nSpc>
              <a:spcPts val="1500"/>
            </a:lnSpc>
          </a:pPr>
          <a:r>
            <a:rPr lang="zh-TW" altLang="en-US" sz="1400" dirty="0" smtClean="0">
              <a:solidFill>
                <a:sysClr val="window" lastClr="FFFFFF"/>
              </a:solidFill>
              <a:latin typeface="華康儷中宋" panose="02020509000000000000" pitchFamily="49" charset="-120"/>
              <a:ea typeface="華康儷中宋" panose="02020509000000000000" pitchFamily="49" charset="-120"/>
              <a:cs typeface="+mn-cs"/>
            </a:rPr>
            <a:t>學生</a:t>
          </a:r>
          <a:endParaRPr lang="en-US" altLang="zh-TW" sz="1400" dirty="0" smtClean="0">
            <a:solidFill>
              <a:sysClr val="window" lastClr="FFFFFF"/>
            </a:solidFill>
            <a:latin typeface="華康儷中宋" panose="02020509000000000000" pitchFamily="49" charset="-120"/>
            <a:ea typeface="華康儷中宋" panose="02020509000000000000" pitchFamily="49" charset="-120"/>
            <a:cs typeface="+mn-cs"/>
          </a:endParaRPr>
        </a:p>
        <a:p>
          <a:pPr>
            <a:lnSpc>
              <a:spcPts val="1500"/>
            </a:lnSpc>
          </a:pPr>
          <a:r>
            <a:rPr lang="zh-TW" altLang="en-US" sz="1400" dirty="0" smtClean="0">
              <a:solidFill>
                <a:sysClr val="window" lastClr="FFFFFF"/>
              </a:solidFill>
              <a:latin typeface="華康儷中宋" panose="02020509000000000000" pitchFamily="49" charset="-120"/>
              <a:ea typeface="華康儷中宋" panose="02020509000000000000" pitchFamily="49" charset="-120"/>
              <a:cs typeface="+mn-cs"/>
            </a:rPr>
            <a:t>特質</a:t>
          </a:r>
          <a:endParaRPr lang="zh-TW" altLang="en-US" sz="1400" dirty="0">
            <a:solidFill>
              <a:sysClr val="window" lastClr="FFFFFF"/>
            </a:solidFill>
            <a:latin typeface="華康儷中宋" panose="02020509000000000000" pitchFamily="49" charset="-120"/>
            <a:ea typeface="華康儷中宋" panose="02020509000000000000" pitchFamily="49" charset="-120"/>
            <a:cs typeface="+mn-cs"/>
          </a:endParaRPr>
        </a:p>
      </dgm:t>
    </dgm:pt>
    <dgm:pt modelId="{BE3669F8-DB9F-4A80-A2DF-F0277D7EAD70}" type="parTrans" cxnId="{388936DA-E88B-4E56-B02E-2E4C17607F49}">
      <dgm:prSet/>
      <dgm:spPr/>
      <dgm:t>
        <a:bodyPr/>
        <a:lstStyle/>
        <a:p>
          <a:endParaRPr lang="zh-TW" altLang="en-US"/>
        </a:p>
      </dgm:t>
    </dgm:pt>
    <dgm:pt modelId="{AD3A4851-F2B0-44FE-834C-3222F1B8DC54}" type="sibTrans" cxnId="{388936DA-E88B-4E56-B02E-2E4C17607F49}">
      <dgm:prSet/>
      <dgm:spPr/>
      <dgm:t>
        <a:bodyPr/>
        <a:lstStyle/>
        <a:p>
          <a:endParaRPr lang="zh-TW" altLang="en-US"/>
        </a:p>
      </dgm:t>
    </dgm:pt>
    <dgm:pt modelId="{EB7F6045-2BD5-4495-8976-9596D07B2F95}">
      <dgm:prSet phldrT="[文字]"/>
      <dgm:spPr>
        <a:xfrm>
          <a:off x="2696823" y="1138259"/>
          <a:ext cx="1446776" cy="1251520"/>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TW" altLang="en-US" dirty="0" smtClean="0">
              <a:solidFill>
                <a:sysClr val="window" lastClr="FFFFFF"/>
              </a:solidFill>
              <a:latin typeface="華康儷中宋" panose="02020509000000000000" pitchFamily="49" charset="-120"/>
              <a:ea typeface="華康儷中宋" panose="02020509000000000000" pitchFamily="49" charset="-120"/>
              <a:cs typeface="+mn-cs"/>
            </a:rPr>
            <a:t>生涯自主</a:t>
          </a:r>
          <a:endParaRPr lang="en-US" altLang="zh-TW" dirty="0" smtClean="0">
            <a:solidFill>
              <a:sysClr val="window" lastClr="FFFFFF"/>
            </a:solidFill>
            <a:latin typeface="華康儷中宋" panose="02020509000000000000" pitchFamily="49" charset="-120"/>
            <a:ea typeface="華康儷中宋" panose="02020509000000000000" pitchFamily="49" charset="-120"/>
            <a:cs typeface="+mn-cs"/>
          </a:endParaRPr>
        </a:p>
        <a:p>
          <a:r>
            <a:rPr lang="zh-TW" altLang="en-US" dirty="0" smtClean="0">
              <a:solidFill>
                <a:sysClr val="window" lastClr="FFFFFF"/>
              </a:solidFill>
              <a:latin typeface="華康儷中宋" panose="02020509000000000000" pitchFamily="49" charset="-120"/>
              <a:ea typeface="華康儷中宋" panose="02020509000000000000" pitchFamily="49" charset="-120"/>
              <a:cs typeface="+mn-cs"/>
            </a:rPr>
            <a:t>活出亮點</a:t>
          </a:r>
          <a:endParaRPr lang="zh-TW" altLang="en-US" dirty="0">
            <a:solidFill>
              <a:sysClr val="window" lastClr="FFFFFF"/>
            </a:solidFill>
            <a:latin typeface="華康儷中宋" panose="02020509000000000000" pitchFamily="49" charset="-120"/>
            <a:ea typeface="華康儷中宋" panose="02020509000000000000" pitchFamily="49" charset="-120"/>
            <a:cs typeface="+mn-cs"/>
          </a:endParaRPr>
        </a:p>
      </dgm:t>
    </dgm:pt>
    <dgm:pt modelId="{C1F75811-1DC8-4928-BE2C-D019DDD5EBAE}" type="sibTrans" cxnId="{BA4C216C-D1CC-43E4-9405-B7E1235D53A4}">
      <dgm:prSet/>
      <dgm:spPr/>
      <dgm:t>
        <a:bodyPr/>
        <a:lstStyle/>
        <a:p>
          <a:endParaRPr lang="zh-TW" altLang="en-US"/>
        </a:p>
      </dgm:t>
    </dgm:pt>
    <dgm:pt modelId="{F90E93DC-C7BC-46EC-9A9F-7F67D83AE746}" type="parTrans" cxnId="{BA4C216C-D1CC-43E4-9405-B7E1235D53A4}">
      <dgm:prSet/>
      <dgm:spPr/>
      <dgm:t>
        <a:bodyPr/>
        <a:lstStyle/>
        <a:p>
          <a:endParaRPr lang="zh-TW" altLang="en-US"/>
        </a:p>
      </dgm:t>
    </dgm:pt>
    <dgm:pt modelId="{82FB86B7-7115-4EA1-BAE1-13204A0AB514}">
      <dgm:prSet/>
      <dgm:spPr/>
      <dgm:t>
        <a:bodyPr/>
        <a:lstStyle/>
        <a:p>
          <a:endParaRPr lang="zh-TW" altLang="en-US"/>
        </a:p>
      </dgm:t>
    </dgm:pt>
    <dgm:pt modelId="{1C8C47A9-82AD-4F3F-8BA9-AC2BE9C21C13}" type="parTrans" cxnId="{15C251A3-9BBB-49F5-B593-F0B1A898F19B}">
      <dgm:prSet/>
      <dgm:spPr/>
      <dgm:t>
        <a:bodyPr/>
        <a:lstStyle/>
        <a:p>
          <a:endParaRPr lang="zh-TW" altLang="en-US"/>
        </a:p>
      </dgm:t>
    </dgm:pt>
    <dgm:pt modelId="{A338D02A-632D-48B2-984F-D9741821764A}" type="sibTrans" cxnId="{15C251A3-9BBB-49F5-B593-F0B1A898F19B}">
      <dgm:prSet/>
      <dgm:spPr/>
      <dgm:t>
        <a:bodyPr/>
        <a:lstStyle/>
        <a:p>
          <a:endParaRPr lang="zh-TW" altLang="en-US"/>
        </a:p>
      </dgm:t>
    </dgm:pt>
    <dgm:pt modelId="{854CF2D8-8371-4435-9812-1B8EA59B7D93}" type="pres">
      <dgm:prSet presAssocID="{B4499A0D-97A2-4BDE-A549-E77474C5A0C6}" presName="Name0" presStyleCnt="0">
        <dgm:presLayoutVars>
          <dgm:chMax val="1"/>
          <dgm:chPref val="1"/>
          <dgm:dir/>
          <dgm:animOne val="branch"/>
          <dgm:animLvl val="lvl"/>
        </dgm:presLayoutVars>
      </dgm:prSet>
      <dgm:spPr/>
      <dgm:t>
        <a:bodyPr/>
        <a:lstStyle/>
        <a:p>
          <a:endParaRPr lang="zh-TW" altLang="en-US"/>
        </a:p>
      </dgm:t>
    </dgm:pt>
    <dgm:pt modelId="{29409A29-6495-43C0-AAC7-DF87C25FD576}" type="pres">
      <dgm:prSet presAssocID="{EB7F6045-2BD5-4495-8976-9596D07B2F95}" presName="Parent" presStyleLbl="node0" presStyleIdx="0" presStyleCnt="1" custLinFactNeighborX="1236" custLinFactNeighborY="3026">
        <dgm:presLayoutVars>
          <dgm:chMax val="6"/>
          <dgm:chPref val="6"/>
        </dgm:presLayoutVars>
      </dgm:prSet>
      <dgm:spPr>
        <a:prstGeom prst="hexagon">
          <a:avLst>
            <a:gd name="adj" fmla="val 28570"/>
            <a:gd name="vf" fmla="val 115470"/>
          </a:avLst>
        </a:prstGeom>
      </dgm:spPr>
      <dgm:t>
        <a:bodyPr/>
        <a:lstStyle/>
        <a:p>
          <a:endParaRPr lang="zh-TW" altLang="en-US"/>
        </a:p>
      </dgm:t>
    </dgm:pt>
    <dgm:pt modelId="{AD057DA3-0802-46E4-A6DB-C6F47DEA821B}" type="pres">
      <dgm:prSet presAssocID="{06FEB743-9913-4F3F-8254-81A9B95AF809}" presName="Accent1" presStyleCnt="0"/>
      <dgm:spPr/>
      <dgm:t>
        <a:bodyPr/>
        <a:lstStyle/>
        <a:p>
          <a:endParaRPr lang="zh-TW" altLang="en-US"/>
        </a:p>
      </dgm:t>
    </dgm:pt>
    <dgm:pt modelId="{5C35A832-FD18-445E-9F76-914D22BAEA21}" type="pres">
      <dgm:prSet presAssocID="{06FEB743-9913-4F3F-8254-81A9B95AF809}" presName="Accent" presStyleLbl="bgShp" presStyleIdx="0" presStyleCnt="6"/>
      <dgm:spPr/>
      <dgm:t>
        <a:bodyPr/>
        <a:lstStyle/>
        <a:p>
          <a:endParaRPr lang="zh-TW" altLang="en-US"/>
        </a:p>
      </dgm:t>
    </dgm:pt>
    <dgm:pt modelId="{78A5C0E5-3054-49D1-A502-237D1C38B319}" type="pres">
      <dgm:prSet presAssocID="{06FEB743-9913-4F3F-8254-81A9B95AF809}" presName="Child1" presStyleLbl="node1" presStyleIdx="0" presStyleCnt="6" custLinFactNeighborX="5699">
        <dgm:presLayoutVars>
          <dgm:chMax val="0"/>
          <dgm:chPref val="0"/>
          <dgm:bulletEnabled val="1"/>
        </dgm:presLayoutVars>
      </dgm:prSet>
      <dgm:spPr>
        <a:prstGeom prst="hexagon">
          <a:avLst>
            <a:gd name="adj" fmla="val 28570"/>
            <a:gd name="vf" fmla="val 115470"/>
          </a:avLst>
        </a:prstGeom>
      </dgm:spPr>
      <dgm:t>
        <a:bodyPr/>
        <a:lstStyle/>
        <a:p>
          <a:endParaRPr lang="zh-TW" altLang="en-US"/>
        </a:p>
      </dgm:t>
    </dgm:pt>
    <dgm:pt modelId="{A0D1151F-60FB-48DA-AF5C-5C3422035F33}" type="pres">
      <dgm:prSet presAssocID="{681027ED-7FB4-41AD-B628-4490116E0067}" presName="Accent2" presStyleCnt="0"/>
      <dgm:spPr/>
      <dgm:t>
        <a:bodyPr/>
        <a:lstStyle/>
        <a:p>
          <a:endParaRPr lang="zh-TW" altLang="en-US"/>
        </a:p>
      </dgm:t>
    </dgm:pt>
    <dgm:pt modelId="{091CA7A4-19E0-421C-A1AA-6F0CA8529080}" type="pres">
      <dgm:prSet presAssocID="{681027ED-7FB4-41AD-B628-4490116E0067}" presName="Accent" presStyleLbl="bgShp" presStyleIdx="1" presStyleCnt="6"/>
      <dgm:spPr>
        <a:xfrm>
          <a:off x="3602783" y="539491"/>
          <a:ext cx="545864" cy="470334"/>
        </a:xfrm>
        <a:prstGeom prst="hexagon">
          <a:avLst>
            <a:gd name="adj" fmla="val 28900"/>
            <a:gd name="vf" fmla="val 115470"/>
          </a:avLst>
        </a:prstGeom>
        <a:solidFill>
          <a:srgbClr val="C0504D">
            <a:tint val="40000"/>
            <a:hueOff val="0"/>
            <a:satOff val="0"/>
            <a:lumOff val="0"/>
            <a:alphaOff val="0"/>
          </a:srgbClr>
        </a:solidFill>
        <a:ln>
          <a:noFill/>
        </a:ln>
        <a:effectLst>
          <a:outerShdw blurRad="40000" dist="23000" dir="5400000" rotWithShape="0">
            <a:srgbClr val="000000">
              <a:alpha val="35000"/>
            </a:srgbClr>
          </a:outerShdw>
        </a:effectLst>
      </dgm:spPr>
      <dgm:t>
        <a:bodyPr/>
        <a:lstStyle/>
        <a:p>
          <a:endParaRPr lang="zh-TW" altLang="en-US"/>
        </a:p>
      </dgm:t>
    </dgm:pt>
    <dgm:pt modelId="{701DB1BC-D678-4F65-BB83-B4EEE121201A}" type="pres">
      <dgm:prSet presAssocID="{681027ED-7FB4-41AD-B628-4490116E0067}" presName="Child2" presStyleLbl="node1" presStyleIdx="1" presStyleCnt="6">
        <dgm:presLayoutVars>
          <dgm:chMax val="0"/>
          <dgm:chPref val="0"/>
          <dgm:bulletEnabled val="1"/>
        </dgm:presLayoutVars>
      </dgm:prSet>
      <dgm:spPr>
        <a:prstGeom prst="hexagon">
          <a:avLst>
            <a:gd name="adj" fmla="val 28570"/>
            <a:gd name="vf" fmla="val 115470"/>
          </a:avLst>
        </a:prstGeom>
      </dgm:spPr>
      <dgm:t>
        <a:bodyPr/>
        <a:lstStyle/>
        <a:p>
          <a:endParaRPr lang="zh-TW" altLang="en-US"/>
        </a:p>
      </dgm:t>
    </dgm:pt>
    <dgm:pt modelId="{5E8697F0-95EE-4411-A1BF-64F19FEF27D9}" type="pres">
      <dgm:prSet presAssocID="{80EE700F-91AE-4791-867A-13AF4A11EC33}" presName="Accent3" presStyleCnt="0"/>
      <dgm:spPr/>
      <dgm:t>
        <a:bodyPr/>
        <a:lstStyle/>
        <a:p>
          <a:endParaRPr lang="zh-TW" altLang="en-US"/>
        </a:p>
      </dgm:t>
    </dgm:pt>
    <dgm:pt modelId="{2386E475-BFF7-4A5B-A0A0-17AE8A28C2F3}" type="pres">
      <dgm:prSet presAssocID="{80EE700F-91AE-4791-867A-13AF4A11EC33}" presName="Accent" presStyleLbl="bgShp" presStyleIdx="2" presStyleCnt="6"/>
      <dgm:spPr>
        <a:xfrm>
          <a:off x="4239850" y="1418766"/>
          <a:ext cx="545864" cy="470334"/>
        </a:xfrm>
        <a:prstGeom prst="hexagon">
          <a:avLst>
            <a:gd name="adj" fmla="val 28900"/>
            <a:gd name="vf" fmla="val 115470"/>
          </a:avLst>
        </a:prstGeom>
        <a:solidFill>
          <a:srgbClr val="C0504D">
            <a:tint val="40000"/>
            <a:hueOff val="0"/>
            <a:satOff val="0"/>
            <a:lumOff val="0"/>
            <a:alphaOff val="0"/>
          </a:srgbClr>
        </a:solidFill>
        <a:ln>
          <a:noFill/>
        </a:ln>
        <a:effectLst>
          <a:outerShdw blurRad="40000" dist="23000" dir="5400000" rotWithShape="0">
            <a:srgbClr val="000000">
              <a:alpha val="35000"/>
            </a:srgbClr>
          </a:outerShdw>
        </a:effectLst>
      </dgm:spPr>
      <dgm:t>
        <a:bodyPr/>
        <a:lstStyle/>
        <a:p>
          <a:endParaRPr lang="zh-TW" altLang="en-US"/>
        </a:p>
      </dgm:t>
    </dgm:pt>
    <dgm:pt modelId="{00915440-B523-4F63-906D-344BB03CA6EE}" type="pres">
      <dgm:prSet presAssocID="{80EE700F-91AE-4791-867A-13AF4A11EC33}" presName="Child3" presStyleLbl="node1" presStyleIdx="2" presStyleCnt="6">
        <dgm:presLayoutVars>
          <dgm:chMax val="0"/>
          <dgm:chPref val="0"/>
          <dgm:bulletEnabled val="1"/>
        </dgm:presLayoutVars>
      </dgm:prSet>
      <dgm:spPr>
        <a:prstGeom prst="hexagon">
          <a:avLst>
            <a:gd name="adj" fmla="val 28570"/>
            <a:gd name="vf" fmla="val 115470"/>
          </a:avLst>
        </a:prstGeom>
      </dgm:spPr>
      <dgm:t>
        <a:bodyPr/>
        <a:lstStyle/>
        <a:p>
          <a:endParaRPr lang="zh-TW" altLang="en-US"/>
        </a:p>
      </dgm:t>
    </dgm:pt>
    <dgm:pt modelId="{BE438A99-63FD-4C2B-AE40-6F14BAA2044F}" type="pres">
      <dgm:prSet presAssocID="{2A671E15-9A00-42AA-890C-6E3157F68B9F}" presName="Accent4" presStyleCnt="0"/>
      <dgm:spPr/>
      <dgm:t>
        <a:bodyPr/>
        <a:lstStyle/>
        <a:p>
          <a:endParaRPr lang="zh-TW" altLang="en-US"/>
        </a:p>
      </dgm:t>
    </dgm:pt>
    <dgm:pt modelId="{A83335A7-E2A7-4F6D-AB3D-58B393A98F52}" type="pres">
      <dgm:prSet presAssocID="{2A671E15-9A00-42AA-890C-6E3157F68B9F}" presName="Accent" presStyleLbl="bgShp" presStyleIdx="3" presStyleCnt="6"/>
      <dgm:spPr>
        <a:xfrm>
          <a:off x="3797302" y="2411303"/>
          <a:ext cx="545864" cy="470334"/>
        </a:xfrm>
        <a:prstGeom prst="hexagon">
          <a:avLst>
            <a:gd name="adj" fmla="val 28900"/>
            <a:gd name="vf" fmla="val 115470"/>
          </a:avLst>
        </a:prstGeom>
        <a:solidFill>
          <a:srgbClr val="C0504D">
            <a:tint val="40000"/>
            <a:hueOff val="0"/>
            <a:satOff val="0"/>
            <a:lumOff val="0"/>
            <a:alphaOff val="0"/>
          </a:srgbClr>
        </a:solidFill>
        <a:ln>
          <a:noFill/>
        </a:ln>
        <a:effectLst>
          <a:outerShdw blurRad="40000" dist="23000" dir="5400000" rotWithShape="0">
            <a:srgbClr val="000000">
              <a:alpha val="35000"/>
            </a:srgbClr>
          </a:outerShdw>
        </a:effectLst>
      </dgm:spPr>
      <dgm:t>
        <a:bodyPr/>
        <a:lstStyle/>
        <a:p>
          <a:endParaRPr lang="zh-TW" altLang="en-US"/>
        </a:p>
      </dgm:t>
    </dgm:pt>
    <dgm:pt modelId="{59132C13-297B-4DD7-BDC2-ED18A98E0A9E}" type="pres">
      <dgm:prSet presAssocID="{2A671E15-9A00-42AA-890C-6E3157F68B9F}" presName="Child4" presStyleLbl="node1" presStyleIdx="3" presStyleCnt="6">
        <dgm:presLayoutVars>
          <dgm:chMax val="0"/>
          <dgm:chPref val="0"/>
          <dgm:bulletEnabled val="1"/>
        </dgm:presLayoutVars>
      </dgm:prSet>
      <dgm:spPr>
        <a:prstGeom prst="hexagon">
          <a:avLst>
            <a:gd name="adj" fmla="val 28570"/>
            <a:gd name="vf" fmla="val 115470"/>
          </a:avLst>
        </a:prstGeom>
      </dgm:spPr>
      <dgm:t>
        <a:bodyPr/>
        <a:lstStyle/>
        <a:p>
          <a:endParaRPr lang="zh-TW" altLang="en-US"/>
        </a:p>
      </dgm:t>
    </dgm:pt>
    <dgm:pt modelId="{73D47842-0C74-4128-947C-D619B34B1343}" type="pres">
      <dgm:prSet presAssocID="{536C70AD-2023-4668-8A89-AB69D87E52D7}" presName="Accent5" presStyleCnt="0"/>
      <dgm:spPr/>
      <dgm:t>
        <a:bodyPr/>
        <a:lstStyle/>
        <a:p>
          <a:endParaRPr lang="zh-TW" altLang="en-US"/>
        </a:p>
      </dgm:t>
    </dgm:pt>
    <dgm:pt modelId="{4C1AFE77-2839-4384-9557-1A1988EFEEEC}" type="pres">
      <dgm:prSet presAssocID="{536C70AD-2023-4668-8A89-AB69D87E52D7}" presName="Accent" presStyleLbl="bgShp" presStyleIdx="4" presStyleCnt="6"/>
      <dgm:spPr>
        <a:xfrm>
          <a:off x="2699515" y="2514332"/>
          <a:ext cx="545864" cy="470334"/>
        </a:xfrm>
        <a:prstGeom prst="hexagon">
          <a:avLst>
            <a:gd name="adj" fmla="val 28900"/>
            <a:gd name="vf" fmla="val 115470"/>
          </a:avLst>
        </a:prstGeom>
        <a:solidFill>
          <a:srgbClr val="C0504D">
            <a:tint val="40000"/>
            <a:hueOff val="0"/>
            <a:satOff val="0"/>
            <a:lumOff val="0"/>
            <a:alphaOff val="0"/>
          </a:srgbClr>
        </a:solidFill>
        <a:ln>
          <a:noFill/>
        </a:ln>
        <a:effectLst>
          <a:outerShdw blurRad="40000" dist="23000" dir="5400000" rotWithShape="0">
            <a:srgbClr val="000000">
              <a:alpha val="35000"/>
            </a:srgbClr>
          </a:outerShdw>
        </a:effectLst>
      </dgm:spPr>
      <dgm:t>
        <a:bodyPr/>
        <a:lstStyle/>
        <a:p>
          <a:endParaRPr lang="zh-TW" altLang="en-US"/>
        </a:p>
      </dgm:t>
    </dgm:pt>
    <dgm:pt modelId="{0A34130B-F2E3-4E86-B634-1F11372ED560}" type="pres">
      <dgm:prSet presAssocID="{536C70AD-2023-4668-8A89-AB69D87E52D7}" presName="Child5" presStyleLbl="node1" presStyleIdx="4" presStyleCnt="6">
        <dgm:presLayoutVars>
          <dgm:chMax val="0"/>
          <dgm:chPref val="0"/>
          <dgm:bulletEnabled val="1"/>
        </dgm:presLayoutVars>
      </dgm:prSet>
      <dgm:spPr>
        <a:prstGeom prst="hexagon">
          <a:avLst>
            <a:gd name="adj" fmla="val 28570"/>
            <a:gd name="vf" fmla="val 115470"/>
          </a:avLst>
        </a:prstGeom>
      </dgm:spPr>
      <dgm:t>
        <a:bodyPr/>
        <a:lstStyle/>
        <a:p>
          <a:endParaRPr lang="zh-TW" altLang="en-US"/>
        </a:p>
      </dgm:t>
    </dgm:pt>
    <dgm:pt modelId="{49BB8AAF-DAA1-42A8-BDD9-AD9D5D37325B}" type="pres">
      <dgm:prSet presAssocID="{54E0AB4F-AC31-4BA0-979D-5F18A37CB2B0}" presName="Accent6" presStyleCnt="0"/>
      <dgm:spPr/>
      <dgm:t>
        <a:bodyPr/>
        <a:lstStyle/>
        <a:p>
          <a:endParaRPr lang="zh-TW" altLang="en-US"/>
        </a:p>
      </dgm:t>
    </dgm:pt>
    <dgm:pt modelId="{CD13C644-0B4E-4218-B660-766AC148715A}" type="pres">
      <dgm:prSet presAssocID="{54E0AB4F-AC31-4BA0-979D-5F18A37CB2B0}" presName="Accent" presStyleLbl="bgShp" presStyleIdx="5" presStyleCnt="6"/>
      <dgm:spPr>
        <a:xfrm>
          <a:off x="2052016" y="1635409"/>
          <a:ext cx="545864" cy="470334"/>
        </a:xfrm>
        <a:prstGeom prst="hexagon">
          <a:avLst>
            <a:gd name="adj" fmla="val 28900"/>
            <a:gd name="vf" fmla="val 115470"/>
          </a:avLst>
        </a:prstGeom>
        <a:solidFill>
          <a:srgbClr val="C0504D">
            <a:tint val="40000"/>
            <a:hueOff val="0"/>
            <a:satOff val="0"/>
            <a:lumOff val="0"/>
            <a:alphaOff val="0"/>
          </a:srgbClr>
        </a:solidFill>
        <a:ln>
          <a:noFill/>
        </a:ln>
        <a:effectLst>
          <a:outerShdw blurRad="40000" dist="23000" dir="5400000" rotWithShape="0">
            <a:srgbClr val="000000">
              <a:alpha val="35000"/>
            </a:srgbClr>
          </a:outerShdw>
        </a:effectLst>
      </dgm:spPr>
      <dgm:t>
        <a:bodyPr/>
        <a:lstStyle/>
        <a:p>
          <a:endParaRPr lang="zh-TW" altLang="en-US"/>
        </a:p>
      </dgm:t>
    </dgm:pt>
    <dgm:pt modelId="{457A3F94-1168-46BB-A1FD-E9DFC503545E}" type="pres">
      <dgm:prSet presAssocID="{54E0AB4F-AC31-4BA0-979D-5F18A37CB2B0}" presName="Child6" presStyleLbl="node1" presStyleIdx="5" presStyleCnt="6">
        <dgm:presLayoutVars>
          <dgm:chMax val="0"/>
          <dgm:chPref val="0"/>
          <dgm:bulletEnabled val="1"/>
        </dgm:presLayoutVars>
      </dgm:prSet>
      <dgm:spPr>
        <a:prstGeom prst="hexagon">
          <a:avLst>
            <a:gd name="adj" fmla="val 28570"/>
            <a:gd name="vf" fmla="val 115470"/>
          </a:avLst>
        </a:prstGeom>
      </dgm:spPr>
      <dgm:t>
        <a:bodyPr/>
        <a:lstStyle/>
        <a:p>
          <a:endParaRPr lang="zh-TW" altLang="en-US"/>
        </a:p>
      </dgm:t>
    </dgm:pt>
  </dgm:ptLst>
  <dgm:cxnLst>
    <dgm:cxn modelId="{388936DA-E88B-4E56-B02E-2E4C17607F49}" srcId="{EB7F6045-2BD5-4495-8976-9596D07B2F95}" destId="{54E0AB4F-AC31-4BA0-979D-5F18A37CB2B0}" srcOrd="5" destOrd="0" parTransId="{BE3669F8-DB9F-4A80-A2DF-F0277D7EAD70}" sibTransId="{AD3A4851-F2B0-44FE-834C-3222F1B8DC54}"/>
    <dgm:cxn modelId="{90525B64-5059-4B34-8D46-9E7701C5DBAA}" srcId="{EB7F6045-2BD5-4495-8976-9596D07B2F95}" destId="{536C70AD-2023-4668-8A89-AB69D87E52D7}" srcOrd="4" destOrd="0" parTransId="{34D0DECA-BD70-460F-B56E-B445ABDC2999}" sibTransId="{96BEF7AC-9920-4056-8835-FE784E44EC19}"/>
    <dgm:cxn modelId="{65749CBD-C3A8-4C9D-9677-6A03C0D7F3B6}" type="presOf" srcId="{06FEB743-9913-4F3F-8254-81A9B95AF809}" destId="{78A5C0E5-3054-49D1-A502-237D1C38B319}" srcOrd="0" destOrd="0" presId="urn:microsoft.com/office/officeart/2011/layout/HexagonRadial"/>
    <dgm:cxn modelId="{BA4C216C-D1CC-43E4-9405-B7E1235D53A4}" srcId="{B4499A0D-97A2-4BDE-A549-E77474C5A0C6}" destId="{EB7F6045-2BD5-4495-8976-9596D07B2F95}" srcOrd="0" destOrd="0" parTransId="{F90E93DC-C7BC-46EC-9A9F-7F67D83AE746}" sibTransId="{C1F75811-1DC8-4928-BE2C-D019DDD5EBAE}"/>
    <dgm:cxn modelId="{A0123E3A-5AB9-41EB-8844-C8879D8710A7}" srcId="{EB7F6045-2BD5-4495-8976-9596D07B2F95}" destId="{681027ED-7FB4-41AD-B628-4490116E0067}" srcOrd="1" destOrd="0" parTransId="{0B20434B-D09F-4244-B497-A29C6A2BBB35}" sibTransId="{72F72936-FC6D-4F88-AF4C-2572FC71020F}"/>
    <dgm:cxn modelId="{6C3B1CF1-23B0-44A0-8AA4-4463DA8BB8C7}" type="presOf" srcId="{54E0AB4F-AC31-4BA0-979D-5F18A37CB2B0}" destId="{457A3F94-1168-46BB-A1FD-E9DFC503545E}" srcOrd="0" destOrd="0" presId="urn:microsoft.com/office/officeart/2011/layout/HexagonRadial"/>
    <dgm:cxn modelId="{FFF151F0-A5D9-4546-A523-BB1282BC7DC6}" srcId="{EB7F6045-2BD5-4495-8976-9596D07B2F95}" destId="{06FEB743-9913-4F3F-8254-81A9B95AF809}" srcOrd="0" destOrd="0" parTransId="{C411940D-622A-47F7-A31A-79B4D927D959}" sibTransId="{10E69C94-C307-48F8-92BD-A860D8AE2183}"/>
    <dgm:cxn modelId="{D588A7D3-E482-4BF3-9DCE-DD57F294C49B}" type="presOf" srcId="{536C70AD-2023-4668-8A89-AB69D87E52D7}" destId="{0A34130B-F2E3-4E86-B634-1F11372ED560}" srcOrd="0" destOrd="0" presId="urn:microsoft.com/office/officeart/2011/layout/HexagonRadial"/>
    <dgm:cxn modelId="{704C6DF5-51C1-4792-BE75-C9C391C0BFBE}" srcId="{EB7F6045-2BD5-4495-8976-9596D07B2F95}" destId="{2A671E15-9A00-42AA-890C-6E3157F68B9F}" srcOrd="3" destOrd="0" parTransId="{9B829521-ED23-4C64-A7AB-48F93568821A}" sibTransId="{3662BA2E-6891-4935-9A37-D02F415848E1}"/>
    <dgm:cxn modelId="{EA1BE672-A902-4C18-B2AE-4A09C6F1E603}" srcId="{EB7F6045-2BD5-4495-8976-9596D07B2F95}" destId="{80EE700F-91AE-4791-867A-13AF4A11EC33}" srcOrd="2" destOrd="0" parTransId="{F2568757-B9FE-4B1A-BE3A-20B29B4CC0CF}" sibTransId="{66772256-E85C-4985-8CD8-28DAA203F499}"/>
    <dgm:cxn modelId="{A876AE93-C41C-40ED-B8AB-D18A04F84AB2}" type="presOf" srcId="{EB7F6045-2BD5-4495-8976-9596D07B2F95}" destId="{29409A29-6495-43C0-AAC7-DF87C25FD576}" srcOrd="0" destOrd="0" presId="urn:microsoft.com/office/officeart/2011/layout/HexagonRadial"/>
    <dgm:cxn modelId="{305B0212-C431-4097-9C5C-9B3C799BDC22}" type="presOf" srcId="{80EE700F-91AE-4791-867A-13AF4A11EC33}" destId="{00915440-B523-4F63-906D-344BB03CA6EE}" srcOrd="0" destOrd="0" presId="urn:microsoft.com/office/officeart/2011/layout/HexagonRadial"/>
    <dgm:cxn modelId="{795C9CA5-0DD9-4372-A3A9-9517B11F6D60}" type="presOf" srcId="{B4499A0D-97A2-4BDE-A549-E77474C5A0C6}" destId="{854CF2D8-8371-4435-9812-1B8EA59B7D93}" srcOrd="0" destOrd="0" presId="urn:microsoft.com/office/officeart/2011/layout/HexagonRadial"/>
    <dgm:cxn modelId="{494A4419-DD56-4CAD-8592-2D84597C4F3E}" type="presOf" srcId="{681027ED-7FB4-41AD-B628-4490116E0067}" destId="{701DB1BC-D678-4F65-BB83-B4EEE121201A}" srcOrd="0" destOrd="0" presId="urn:microsoft.com/office/officeart/2011/layout/HexagonRadial"/>
    <dgm:cxn modelId="{F9F81D29-492D-4817-93E2-89EEF3A71AAA}" type="presOf" srcId="{2A671E15-9A00-42AA-890C-6E3157F68B9F}" destId="{59132C13-297B-4DD7-BDC2-ED18A98E0A9E}" srcOrd="0" destOrd="0" presId="urn:microsoft.com/office/officeart/2011/layout/HexagonRadial"/>
    <dgm:cxn modelId="{15C251A3-9BBB-49F5-B593-F0B1A898F19B}" srcId="{B4499A0D-97A2-4BDE-A549-E77474C5A0C6}" destId="{82FB86B7-7115-4EA1-BAE1-13204A0AB514}" srcOrd="1" destOrd="0" parTransId="{1C8C47A9-82AD-4F3F-8BA9-AC2BE9C21C13}" sibTransId="{A338D02A-632D-48B2-984F-D9741821764A}"/>
    <dgm:cxn modelId="{5F2AAA16-99CF-4087-AD67-E93FE9482847}" type="presParOf" srcId="{854CF2D8-8371-4435-9812-1B8EA59B7D93}" destId="{29409A29-6495-43C0-AAC7-DF87C25FD576}" srcOrd="0" destOrd="0" presId="urn:microsoft.com/office/officeart/2011/layout/HexagonRadial"/>
    <dgm:cxn modelId="{886D1F99-CAB9-468C-9D37-B423E5FD6D8B}" type="presParOf" srcId="{854CF2D8-8371-4435-9812-1B8EA59B7D93}" destId="{AD057DA3-0802-46E4-A6DB-C6F47DEA821B}" srcOrd="1" destOrd="0" presId="urn:microsoft.com/office/officeart/2011/layout/HexagonRadial"/>
    <dgm:cxn modelId="{6FEAE520-CC88-40EC-9806-1BD045CB20F6}" type="presParOf" srcId="{AD057DA3-0802-46E4-A6DB-C6F47DEA821B}" destId="{5C35A832-FD18-445E-9F76-914D22BAEA21}" srcOrd="0" destOrd="0" presId="urn:microsoft.com/office/officeart/2011/layout/HexagonRadial"/>
    <dgm:cxn modelId="{F002F3A7-E378-4693-8AB4-392B399BC396}" type="presParOf" srcId="{854CF2D8-8371-4435-9812-1B8EA59B7D93}" destId="{78A5C0E5-3054-49D1-A502-237D1C38B319}" srcOrd="2" destOrd="0" presId="urn:microsoft.com/office/officeart/2011/layout/HexagonRadial"/>
    <dgm:cxn modelId="{9D09209C-BD0F-4746-B08E-F74A4670344A}" type="presParOf" srcId="{854CF2D8-8371-4435-9812-1B8EA59B7D93}" destId="{A0D1151F-60FB-48DA-AF5C-5C3422035F33}" srcOrd="3" destOrd="0" presId="urn:microsoft.com/office/officeart/2011/layout/HexagonRadial"/>
    <dgm:cxn modelId="{0DF1D810-1F98-496E-9092-C8215CB6E7E9}" type="presParOf" srcId="{A0D1151F-60FB-48DA-AF5C-5C3422035F33}" destId="{091CA7A4-19E0-421C-A1AA-6F0CA8529080}" srcOrd="0" destOrd="0" presId="urn:microsoft.com/office/officeart/2011/layout/HexagonRadial"/>
    <dgm:cxn modelId="{5487A417-9705-4C84-9A2F-DB73F5292608}" type="presParOf" srcId="{854CF2D8-8371-4435-9812-1B8EA59B7D93}" destId="{701DB1BC-D678-4F65-BB83-B4EEE121201A}" srcOrd="4" destOrd="0" presId="urn:microsoft.com/office/officeart/2011/layout/HexagonRadial"/>
    <dgm:cxn modelId="{4525A1D5-CF06-42FC-8D6C-4A4BC1D3C759}" type="presParOf" srcId="{854CF2D8-8371-4435-9812-1B8EA59B7D93}" destId="{5E8697F0-95EE-4411-A1BF-64F19FEF27D9}" srcOrd="5" destOrd="0" presId="urn:microsoft.com/office/officeart/2011/layout/HexagonRadial"/>
    <dgm:cxn modelId="{DA82762F-34A3-4FAC-9377-410B75E3EC80}" type="presParOf" srcId="{5E8697F0-95EE-4411-A1BF-64F19FEF27D9}" destId="{2386E475-BFF7-4A5B-A0A0-17AE8A28C2F3}" srcOrd="0" destOrd="0" presId="urn:microsoft.com/office/officeart/2011/layout/HexagonRadial"/>
    <dgm:cxn modelId="{69FA9320-EA1F-482F-87AF-77879C306797}" type="presParOf" srcId="{854CF2D8-8371-4435-9812-1B8EA59B7D93}" destId="{00915440-B523-4F63-906D-344BB03CA6EE}" srcOrd="6" destOrd="0" presId="urn:microsoft.com/office/officeart/2011/layout/HexagonRadial"/>
    <dgm:cxn modelId="{742F9A61-86FD-4732-B133-2DF34574166B}" type="presParOf" srcId="{854CF2D8-8371-4435-9812-1B8EA59B7D93}" destId="{BE438A99-63FD-4C2B-AE40-6F14BAA2044F}" srcOrd="7" destOrd="0" presId="urn:microsoft.com/office/officeart/2011/layout/HexagonRadial"/>
    <dgm:cxn modelId="{2F92618D-0A53-4170-9E3F-F02A9127D151}" type="presParOf" srcId="{BE438A99-63FD-4C2B-AE40-6F14BAA2044F}" destId="{A83335A7-E2A7-4F6D-AB3D-58B393A98F52}" srcOrd="0" destOrd="0" presId="urn:microsoft.com/office/officeart/2011/layout/HexagonRadial"/>
    <dgm:cxn modelId="{92F340CC-E4B5-4C65-9325-B56AD19F7377}" type="presParOf" srcId="{854CF2D8-8371-4435-9812-1B8EA59B7D93}" destId="{59132C13-297B-4DD7-BDC2-ED18A98E0A9E}" srcOrd="8" destOrd="0" presId="urn:microsoft.com/office/officeart/2011/layout/HexagonRadial"/>
    <dgm:cxn modelId="{8872560B-D677-4A22-BAE1-6C79B50B2AAD}" type="presParOf" srcId="{854CF2D8-8371-4435-9812-1B8EA59B7D93}" destId="{73D47842-0C74-4128-947C-D619B34B1343}" srcOrd="9" destOrd="0" presId="urn:microsoft.com/office/officeart/2011/layout/HexagonRadial"/>
    <dgm:cxn modelId="{1F1638C6-3393-4D59-B39B-D6CDAAA4A2EA}" type="presParOf" srcId="{73D47842-0C74-4128-947C-D619B34B1343}" destId="{4C1AFE77-2839-4384-9557-1A1988EFEEEC}" srcOrd="0" destOrd="0" presId="urn:microsoft.com/office/officeart/2011/layout/HexagonRadial"/>
    <dgm:cxn modelId="{A4FB32AA-75E1-4E64-B065-B429C9D58ECF}" type="presParOf" srcId="{854CF2D8-8371-4435-9812-1B8EA59B7D93}" destId="{0A34130B-F2E3-4E86-B634-1F11372ED560}" srcOrd="10" destOrd="0" presId="urn:microsoft.com/office/officeart/2011/layout/HexagonRadial"/>
    <dgm:cxn modelId="{3CACA139-7CD2-40E8-9860-443C7FB6CADC}" type="presParOf" srcId="{854CF2D8-8371-4435-9812-1B8EA59B7D93}" destId="{49BB8AAF-DAA1-42A8-BDD9-AD9D5D37325B}" srcOrd="11" destOrd="0" presId="urn:microsoft.com/office/officeart/2011/layout/HexagonRadial"/>
    <dgm:cxn modelId="{F4BD16C1-0CBE-48E9-AD6F-6F7C6245C435}" type="presParOf" srcId="{49BB8AAF-DAA1-42A8-BDD9-AD9D5D37325B}" destId="{CD13C644-0B4E-4218-B660-766AC148715A}" srcOrd="0" destOrd="0" presId="urn:microsoft.com/office/officeart/2011/layout/HexagonRadial"/>
    <dgm:cxn modelId="{F49340E9-66E7-4A48-AD2C-DB70C80C3023}" type="presParOf" srcId="{854CF2D8-8371-4435-9812-1B8EA59B7D93}" destId="{457A3F94-1168-46BB-A1FD-E9DFC503545E}" srcOrd="12"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522D40-2DF5-428A-B18B-B15A26A5AEBC}"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zh-TW" altLang="en-US"/>
        </a:p>
      </dgm:t>
    </dgm:pt>
    <dgm:pt modelId="{FB040011-2B84-41CC-B6ED-EFBFFC123A76}">
      <dgm:prSet phldrT="[文字]" custT="1"/>
      <dgm:spPr/>
      <dgm:t>
        <a:bodyPr/>
        <a:lstStyle/>
        <a:p>
          <a:r>
            <a:rPr lang="zh-TW" altLang="en-US" sz="1800" dirty="0" smtClean="0">
              <a:latin typeface="華康儷中宋" panose="02020509000000000000" pitchFamily="49" charset="-120"/>
              <a:ea typeface="華康儷中宋" panose="02020509000000000000" pitchFamily="49" charset="-120"/>
            </a:rPr>
            <a:t>理念</a:t>
          </a:r>
          <a:endParaRPr lang="en-US" altLang="zh-TW" sz="1800" dirty="0" smtClean="0">
            <a:latin typeface="華康儷中宋" panose="02020509000000000000" pitchFamily="49" charset="-120"/>
            <a:ea typeface="華康儷中宋" panose="02020509000000000000" pitchFamily="49" charset="-120"/>
          </a:endParaRPr>
        </a:p>
        <a:p>
          <a:r>
            <a:rPr lang="zh-TW" altLang="en-US" sz="1800" dirty="0" smtClean="0">
              <a:latin typeface="華康儷中宋" panose="02020509000000000000" pitchFamily="49" charset="-120"/>
              <a:ea typeface="華康儷中宋" panose="02020509000000000000" pitchFamily="49" charset="-120"/>
            </a:rPr>
            <a:t>體現</a:t>
          </a:r>
          <a:endParaRPr lang="en-US" altLang="zh-TW" sz="1800" dirty="0" smtClean="0">
            <a:latin typeface="華康儷中宋" panose="02020509000000000000" pitchFamily="49" charset="-120"/>
            <a:ea typeface="華康儷中宋" panose="02020509000000000000" pitchFamily="49" charset="-120"/>
          </a:endParaRPr>
        </a:p>
      </dgm:t>
    </dgm:pt>
    <dgm:pt modelId="{105ADAA8-A907-4DD1-AE02-75ECF27F8446}" type="parTrans" cxnId="{1CFB952F-002E-46D0-83D8-604C8F244053}">
      <dgm:prSet/>
      <dgm:spPr/>
      <dgm:t>
        <a:bodyPr/>
        <a:lstStyle/>
        <a:p>
          <a:endParaRPr lang="zh-TW" altLang="en-US"/>
        </a:p>
      </dgm:t>
    </dgm:pt>
    <dgm:pt modelId="{2D70419B-BA42-4F58-A536-5885A37EFF21}" type="sibTrans" cxnId="{1CFB952F-002E-46D0-83D8-604C8F244053}">
      <dgm:prSet/>
      <dgm:spPr/>
      <dgm:t>
        <a:bodyPr/>
        <a:lstStyle/>
        <a:p>
          <a:endParaRPr lang="zh-TW" altLang="en-US"/>
        </a:p>
      </dgm:t>
    </dgm:pt>
    <dgm:pt modelId="{1B0D9C85-5F6D-4EE9-991D-7DEC67623000}">
      <dgm:prSet phldrT="[文字]" custT="1"/>
      <dgm:spPr/>
      <dgm:t>
        <a:bodyPr/>
        <a:lstStyle/>
        <a:p>
          <a:pPr>
            <a:lnSpc>
              <a:spcPts val="1500"/>
            </a:lnSpc>
          </a:pPr>
          <a:r>
            <a:rPr lang="zh-TW" altLang="en-US" sz="1800" dirty="0" smtClean="0">
              <a:latin typeface="華康儷中宋" panose="02020509000000000000" pitchFamily="49" charset="-120"/>
              <a:ea typeface="華康儷中宋" panose="02020509000000000000" pitchFamily="49" charset="-120"/>
            </a:rPr>
            <a:t>共識</a:t>
          </a:r>
          <a:endParaRPr lang="en-US" altLang="zh-TW" sz="1800" dirty="0" smtClean="0">
            <a:latin typeface="華康儷中宋" panose="02020509000000000000" pitchFamily="49" charset="-120"/>
            <a:ea typeface="華康儷中宋" panose="02020509000000000000" pitchFamily="49" charset="-120"/>
          </a:endParaRPr>
        </a:p>
        <a:p>
          <a:pPr>
            <a:lnSpc>
              <a:spcPts val="1500"/>
            </a:lnSpc>
          </a:pPr>
          <a:r>
            <a:rPr lang="zh-TW" altLang="en-US" sz="1800" dirty="0" smtClean="0">
              <a:latin typeface="華康儷中宋" panose="02020509000000000000" pitchFamily="49" charset="-120"/>
              <a:ea typeface="華康儷中宋" panose="02020509000000000000" pitchFamily="49" charset="-120"/>
            </a:rPr>
            <a:t>凝聚</a:t>
          </a:r>
          <a:endParaRPr lang="zh-TW" altLang="en-US" sz="1800" dirty="0">
            <a:latin typeface="華康儷中宋" panose="02020509000000000000" pitchFamily="49" charset="-120"/>
            <a:ea typeface="華康儷中宋" panose="02020509000000000000" pitchFamily="49" charset="-120"/>
          </a:endParaRPr>
        </a:p>
      </dgm:t>
    </dgm:pt>
    <dgm:pt modelId="{F9F52204-D5D9-4617-80EA-F6FAA488C74A}" type="parTrans" cxnId="{69B1F494-C8DC-4AD3-8BF5-0025AD8B629B}">
      <dgm:prSet/>
      <dgm:spPr/>
      <dgm:t>
        <a:bodyPr/>
        <a:lstStyle/>
        <a:p>
          <a:endParaRPr lang="zh-TW" altLang="en-US"/>
        </a:p>
      </dgm:t>
    </dgm:pt>
    <dgm:pt modelId="{957E3683-D293-4EA5-A29E-2D8D8F8FF322}" type="sibTrans" cxnId="{69B1F494-C8DC-4AD3-8BF5-0025AD8B629B}">
      <dgm:prSet/>
      <dgm:spPr/>
      <dgm:t>
        <a:bodyPr/>
        <a:lstStyle/>
        <a:p>
          <a:endParaRPr lang="zh-TW" altLang="en-US"/>
        </a:p>
      </dgm:t>
    </dgm:pt>
    <dgm:pt modelId="{099803AF-BA52-401F-BD8B-1E61B46D21CE}">
      <dgm:prSet phldrT="[文字]" custT="1"/>
      <dgm:spPr/>
      <dgm:t>
        <a:bodyPr/>
        <a:lstStyle/>
        <a:p>
          <a:endParaRPr lang="en-US" altLang="zh-TW" sz="1800" dirty="0" smtClean="0">
            <a:latin typeface="華康儷中宋" panose="02020509000000000000" pitchFamily="49" charset="-120"/>
            <a:ea typeface="華康儷中宋" panose="02020509000000000000" pitchFamily="49" charset="-120"/>
          </a:endParaRPr>
        </a:p>
        <a:p>
          <a:endParaRPr lang="en-US" altLang="zh-TW" sz="1800" dirty="0" smtClean="0">
            <a:latin typeface="華康儷中宋" panose="02020509000000000000" pitchFamily="49" charset="-120"/>
            <a:ea typeface="華康儷中宋" panose="02020509000000000000" pitchFamily="49" charset="-120"/>
          </a:endParaRPr>
        </a:p>
        <a:p>
          <a:r>
            <a:rPr lang="zh-TW" altLang="en-US" sz="1800" dirty="0" smtClean="0">
              <a:latin typeface="華康儷中宋" panose="02020509000000000000" pitchFamily="49" charset="-120"/>
              <a:ea typeface="華康儷中宋" panose="02020509000000000000" pitchFamily="49" charset="-120"/>
            </a:rPr>
            <a:t>法源</a:t>
          </a:r>
          <a:endParaRPr lang="en-US" altLang="zh-TW" sz="1800" dirty="0" smtClean="0">
            <a:latin typeface="華康儷中宋" panose="02020509000000000000" pitchFamily="49" charset="-120"/>
            <a:ea typeface="華康儷中宋" panose="02020509000000000000" pitchFamily="49" charset="-120"/>
          </a:endParaRPr>
        </a:p>
        <a:p>
          <a:r>
            <a:rPr lang="zh-TW" altLang="en-US" sz="1800" dirty="0" smtClean="0">
              <a:latin typeface="華康儷中宋" panose="02020509000000000000" pitchFamily="49" charset="-120"/>
              <a:ea typeface="華康儷中宋" panose="02020509000000000000" pitchFamily="49" charset="-120"/>
            </a:rPr>
            <a:t>依據</a:t>
          </a:r>
        </a:p>
        <a:p>
          <a:endParaRPr lang="en-US" altLang="zh-TW" sz="1800" dirty="0" smtClean="0">
            <a:latin typeface="華康儷中宋" panose="02020509000000000000" pitchFamily="49" charset="-120"/>
            <a:ea typeface="華康儷中宋" panose="02020509000000000000" pitchFamily="49" charset="-120"/>
          </a:endParaRPr>
        </a:p>
        <a:p>
          <a:endParaRPr lang="zh-TW" altLang="en-US" sz="1500" dirty="0"/>
        </a:p>
      </dgm:t>
    </dgm:pt>
    <dgm:pt modelId="{F54A22B7-71E6-402B-90CB-596D533D5542}" type="parTrans" cxnId="{6192DB94-3F01-45EA-AC9B-930F29DBE288}">
      <dgm:prSet/>
      <dgm:spPr/>
      <dgm:t>
        <a:bodyPr/>
        <a:lstStyle/>
        <a:p>
          <a:endParaRPr lang="zh-TW" altLang="en-US"/>
        </a:p>
      </dgm:t>
    </dgm:pt>
    <dgm:pt modelId="{4B1BA2EB-720E-4DDC-94CB-51F04BC8BEA9}" type="sibTrans" cxnId="{6192DB94-3F01-45EA-AC9B-930F29DBE288}">
      <dgm:prSet/>
      <dgm:spPr/>
      <dgm:t>
        <a:bodyPr/>
        <a:lstStyle/>
        <a:p>
          <a:endParaRPr lang="zh-TW" altLang="en-US"/>
        </a:p>
      </dgm:t>
    </dgm:pt>
    <dgm:pt modelId="{50E987CB-13AE-4D00-8FF0-C4AFEDA447A7}">
      <dgm:prSet phldrT="[文字]" custT="1"/>
      <dgm:spPr/>
      <dgm:t>
        <a:bodyPr/>
        <a:lstStyle/>
        <a:p>
          <a:pPr>
            <a:lnSpc>
              <a:spcPts val="1500"/>
            </a:lnSpc>
          </a:pPr>
          <a:endParaRPr lang="en-US" altLang="zh-TW" sz="1800" dirty="0" smtClean="0">
            <a:latin typeface="華康儷中宋" panose="02020509000000000000" pitchFamily="49" charset="-120"/>
            <a:ea typeface="華康儷中宋" panose="02020509000000000000" pitchFamily="49" charset="-120"/>
          </a:endParaRPr>
        </a:p>
        <a:p>
          <a:pPr>
            <a:lnSpc>
              <a:spcPts val="2500"/>
            </a:lnSpc>
          </a:pPr>
          <a:r>
            <a:rPr lang="zh-TW" altLang="en-US" sz="1800" dirty="0" smtClean="0">
              <a:latin typeface="華康儷中宋" panose="02020509000000000000" pitchFamily="49" charset="-120"/>
              <a:ea typeface="華康儷中宋" panose="02020509000000000000" pitchFamily="49" charset="-120"/>
            </a:rPr>
            <a:t>課程解構重建</a:t>
          </a:r>
          <a:endParaRPr lang="en-US" altLang="zh-TW" sz="1800" dirty="0" smtClean="0">
            <a:latin typeface="華康儷中宋" panose="02020509000000000000" pitchFamily="49" charset="-120"/>
            <a:ea typeface="華康儷中宋" panose="02020509000000000000" pitchFamily="49" charset="-120"/>
          </a:endParaRPr>
        </a:p>
        <a:p>
          <a:pPr>
            <a:lnSpc>
              <a:spcPts val="1500"/>
            </a:lnSpc>
          </a:pPr>
          <a:endParaRPr lang="zh-TW" altLang="en-US" sz="1800" dirty="0">
            <a:latin typeface="華康儷中宋" panose="02020509000000000000" pitchFamily="49" charset="-120"/>
            <a:ea typeface="華康儷中宋" panose="02020509000000000000" pitchFamily="49" charset="-120"/>
          </a:endParaRPr>
        </a:p>
      </dgm:t>
    </dgm:pt>
    <dgm:pt modelId="{F2B49187-8066-4EEA-BEF0-E4ADB84E8B59}" type="parTrans" cxnId="{BEC72A65-EBAB-44A9-A9C3-EE8CD219CDB5}">
      <dgm:prSet/>
      <dgm:spPr/>
      <dgm:t>
        <a:bodyPr/>
        <a:lstStyle/>
        <a:p>
          <a:endParaRPr lang="zh-TW" altLang="en-US"/>
        </a:p>
      </dgm:t>
    </dgm:pt>
    <dgm:pt modelId="{170FC518-2B23-4339-8BCB-542832CAACF4}" type="sibTrans" cxnId="{BEC72A65-EBAB-44A9-A9C3-EE8CD219CDB5}">
      <dgm:prSet/>
      <dgm:spPr/>
      <dgm:t>
        <a:bodyPr/>
        <a:lstStyle/>
        <a:p>
          <a:endParaRPr lang="zh-TW" altLang="en-US"/>
        </a:p>
      </dgm:t>
    </dgm:pt>
    <dgm:pt modelId="{78D42351-5D1F-43A1-9A42-607713D6ED90}">
      <dgm:prSet phldrT="[文字]" custT="1"/>
      <dgm:spPr/>
      <dgm:t>
        <a:bodyPr/>
        <a:lstStyle/>
        <a:p>
          <a:pPr>
            <a:lnSpc>
              <a:spcPts val="2500"/>
            </a:lnSpc>
          </a:pPr>
          <a:r>
            <a:rPr lang="zh-TW" altLang="en-US" sz="1800" dirty="0" smtClean="0">
              <a:latin typeface="華康儷中宋" panose="02020509000000000000" pitchFamily="49" charset="-120"/>
              <a:ea typeface="華康儷中宋" panose="02020509000000000000" pitchFamily="49" charset="-120"/>
            </a:rPr>
            <a:t>學生能動性</a:t>
          </a:r>
          <a:endParaRPr lang="zh-TW" altLang="en-US" sz="1800" dirty="0">
            <a:latin typeface="華康儷中宋" panose="02020509000000000000" pitchFamily="49" charset="-120"/>
            <a:ea typeface="華康儷中宋" panose="02020509000000000000" pitchFamily="49" charset="-120"/>
          </a:endParaRPr>
        </a:p>
      </dgm:t>
    </dgm:pt>
    <dgm:pt modelId="{7EF9744D-DEB1-438C-8D22-8FABB9E2F5A4}" type="parTrans" cxnId="{2ED1347C-3CBE-4E0A-9D9E-D5133033321B}">
      <dgm:prSet/>
      <dgm:spPr/>
      <dgm:t>
        <a:bodyPr/>
        <a:lstStyle/>
        <a:p>
          <a:endParaRPr lang="zh-TW" altLang="en-US"/>
        </a:p>
      </dgm:t>
    </dgm:pt>
    <dgm:pt modelId="{4346ECBF-232C-4A68-8A5C-F0634E6D7DB2}" type="sibTrans" cxnId="{2ED1347C-3CBE-4E0A-9D9E-D5133033321B}">
      <dgm:prSet/>
      <dgm:spPr/>
      <dgm:t>
        <a:bodyPr/>
        <a:lstStyle/>
        <a:p>
          <a:endParaRPr lang="zh-TW" altLang="en-US"/>
        </a:p>
      </dgm:t>
    </dgm:pt>
    <dgm:pt modelId="{0FCE651F-1332-4CCB-9EFA-87735254159E}">
      <dgm:prSet phldrT="[文字]" custT="1"/>
      <dgm:spPr/>
      <dgm:t>
        <a:bodyPr/>
        <a:lstStyle/>
        <a:p>
          <a:pPr>
            <a:lnSpc>
              <a:spcPts val="2500"/>
            </a:lnSpc>
          </a:pPr>
          <a:r>
            <a:rPr lang="zh-TW" altLang="en-US" sz="1800" dirty="0" smtClean="0">
              <a:latin typeface="華康儷中宋" panose="02020509000000000000" pitchFamily="49" charset="-120"/>
              <a:ea typeface="華康儷中宋" panose="02020509000000000000" pitchFamily="49" charset="-120"/>
            </a:rPr>
            <a:t>教學資源挹注</a:t>
          </a:r>
          <a:endParaRPr lang="zh-TW" altLang="en-US" sz="1800" dirty="0">
            <a:latin typeface="華康儷中宋" panose="02020509000000000000" pitchFamily="49" charset="-120"/>
            <a:ea typeface="華康儷中宋" panose="02020509000000000000" pitchFamily="49" charset="-120"/>
          </a:endParaRPr>
        </a:p>
      </dgm:t>
    </dgm:pt>
    <dgm:pt modelId="{F5AF5A8C-C310-4B14-98B7-7BF11DB2D96E}" type="parTrans" cxnId="{F4B377D7-DE44-4E7B-84E1-196A91AD4E08}">
      <dgm:prSet/>
      <dgm:spPr/>
      <dgm:t>
        <a:bodyPr/>
        <a:lstStyle/>
        <a:p>
          <a:endParaRPr lang="zh-TW" altLang="en-US"/>
        </a:p>
      </dgm:t>
    </dgm:pt>
    <dgm:pt modelId="{FF96FD1E-83AE-4C1D-8573-FE6A77477BB8}" type="sibTrans" cxnId="{F4B377D7-DE44-4E7B-84E1-196A91AD4E08}">
      <dgm:prSet/>
      <dgm:spPr/>
      <dgm:t>
        <a:bodyPr/>
        <a:lstStyle/>
        <a:p>
          <a:endParaRPr lang="zh-TW" altLang="en-US"/>
        </a:p>
      </dgm:t>
    </dgm:pt>
    <dgm:pt modelId="{77B702FC-3BF8-4E06-AE01-7709DE37A41E}">
      <dgm:prSet phldrT="[文字]" custT="1"/>
      <dgm:spPr/>
      <dgm:t>
        <a:bodyPr/>
        <a:lstStyle/>
        <a:p>
          <a:pPr>
            <a:lnSpc>
              <a:spcPts val="2500"/>
            </a:lnSpc>
          </a:pPr>
          <a:r>
            <a:rPr lang="zh-TW" altLang="en-US" sz="1800" dirty="0" smtClean="0">
              <a:latin typeface="華康儷中宋" panose="02020509000000000000" pitchFamily="49" charset="-120"/>
              <a:ea typeface="華康儷中宋" panose="02020509000000000000" pitchFamily="49" charset="-120"/>
            </a:rPr>
            <a:t>教師專業發展</a:t>
          </a:r>
          <a:endParaRPr lang="zh-TW" altLang="en-US" sz="1800" dirty="0">
            <a:latin typeface="華康儷中宋" panose="02020509000000000000" pitchFamily="49" charset="-120"/>
            <a:ea typeface="華康儷中宋" panose="02020509000000000000" pitchFamily="49" charset="-120"/>
          </a:endParaRPr>
        </a:p>
      </dgm:t>
    </dgm:pt>
    <dgm:pt modelId="{9A5DDFEC-CEAF-4B83-B404-CD7B58577A21}" type="parTrans" cxnId="{93C7CC2C-C131-48D4-95EF-76DE9A321091}">
      <dgm:prSet/>
      <dgm:spPr/>
      <dgm:t>
        <a:bodyPr/>
        <a:lstStyle/>
        <a:p>
          <a:endParaRPr lang="zh-TW" altLang="en-US"/>
        </a:p>
      </dgm:t>
    </dgm:pt>
    <dgm:pt modelId="{179FB9C8-DFED-44F2-846F-ACF2998B80FA}" type="sibTrans" cxnId="{93C7CC2C-C131-48D4-95EF-76DE9A321091}">
      <dgm:prSet/>
      <dgm:spPr/>
      <dgm:t>
        <a:bodyPr/>
        <a:lstStyle/>
        <a:p>
          <a:endParaRPr lang="zh-TW" altLang="en-US"/>
        </a:p>
      </dgm:t>
    </dgm:pt>
    <dgm:pt modelId="{BA92F335-1950-4F08-B1DB-3557F7B2A8CA}">
      <dgm:prSet phldrT="[文字]"/>
      <dgm:spPr>
        <a:noFill/>
      </dgm:spPr>
      <dgm:t>
        <a:bodyPr/>
        <a:lstStyle/>
        <a:p>
          <a:endParaRPr lang="zh-TW" altLang="en-US" dirty="0"/>
        </a:p>
      </dgm:t>
    </dgm:pt>
    <dgm:pt modelId="{885208A6-5125-4B39-92A4-425F51C98C36}" type="sibTrans" cxnId="{432876F0-8C1C-4641-A357-A6708F7B73F9}">
      <dgm:prSet/>
      <dgm:spPr/>
      <dgm:t>
        <a:bodyPr/>
        <a:lstStyle/>
        <a:p>
          <a:endParaRPr lang="zh-TW" altLang="en-US"/>
        </a:p>
      </dgm:t>
    </dgm:pt>
    <dgm:pt modelId="{CDF67EAB-BC2E-4743-9F13-3CB5CD66BF6F}" type="parTrans" cxnId="{432876F0-8C1C-4641-A357-A6708F7B73F9}">
      <dgm:prSet/>
      <dgm:spPr/>
      <dgm:t>
        <a:bodyPr/>
        <a:lstStyle/>
        <a:p>
          <a:endParaRPr lang="zh-TW" altLang="en-US"/>
        </a:p>
      </dgm:t>
    </dgm:pt>
    <dgm:pt modelId="{5B2CDFBF-9477-4ED2-82AA-FDA2246B8B62}">
      <dgm:prSet/>
      <dgm:spPr/>
      <dgm:t>
        <a:bodyPr/>
        <a:lstStyle/>
        <a:p>
          <a:endParaRPr lang="zh-TW" altLang="en-US"/>
        </a:p>
      </dgm:t>
    </dgm:pt>
    <dgm:pt modelId="{F76D7F40-5927-4524-9B00-411A3EA8DE41}" type="parTrans" cxnId="{1FB67EDD-E5B6-4129-9331-1A1D23E82CA7}">
      <dgm:prSet/>
      <dgm:spPr/>
      <dgm:t>
        <a:bodyPr/>
        <a:lstStyle/>
        <a:p>
          <a:endParaRPr lang="zh-TW" altLang="en-US"/>
        </a:p>
      </dgm:t>
    </dgm:pt>
    <dgm:pt modelId="{789B5D36-DA6D-4F93-852C-AEBA17FB6E65}" type="sibTrans" cxnId="{1FB67EDD-E5B6-4129-9331-1A1D23E82CA7}">
      <dgm:prSet/>
      <dgm:spPr/>
      <dgm:t>
        <a:bodyPr/>
        <a:lstStyle/>
        <a:p>
          <a:endParaRPr lang="zh-TW" altLang="en-US"/>
        </a:p>
      </dgm:t>
    </dgm:pt>
    <dgm:pt modelId="{A86998A6-C285-42A3-8E6E-7BB1D2B3E405}" type="pres">
      <dgm:prSet presAssocID="{B2522D40-2DF5-428A-B18B-B15A26A5AEBC}" presName="Name0" presStyleCnt="0">
        <dgm:presLayoutVars>
          <dgm:chMax val="1"/>
          <dgm:dir/>
          <dgm:animLvl val="ctr"/>
          <dgm:resizeHandles val="exact"/>
        </dgm:presLayoutVars>
      </dgm:prSet>
      <dgm:spPr/>
      <dgm:t>
        <a:bodyPr/>
        <a:lstStyle/>
        <a:p>
          <a:endParaRPr lang="zh-TW" altLang="en-US"/>
        </a:p>
      </dgm:t>
    </dgm:pt>
    <dgm:pt modelId="{EFE6E17B-A071-4210-A8F4-03EF37246601}" type="pres">
      <dgm:prSet presAssocID="{BA92F335-1950-4F08-B1DB-3557F7B2A8CA}" presName="centerShape" presStyleLbl="node0" presStyleIdx="0" presStyleCnt="1" custLinFactNeighborX="85890" custLinFactNeighborY="-34211"/>
      <dgm:spPr/>
      <dgm:t>
        <a:bodyPr/>
        <a:lstStyle/>
        <a:p>
          <a:endParaRPr lang="zh-TW" altLang="en-US"/>
        </a:p>
      </dgm:t>
    </dgm:pt>
    <dgm:pt modelId="{22DD071F-4806-4CEB-AD51-F87DE81E2C20}" type="pres">
      <dgm:prSet presAssocID="{FB040011-2B84-41CC-B6ED-EFBFFC123A76}" presName="node" presStyleLbl="node1" presStyleIdx="0" presStyleCnt="7">
        <dgm:presLayoutVars>
          <dgm:bulletEnabled val="1"/>
        </dgm:presLayoutVars>
      </dgm:prSet>
      <dgm:spPr/>
      <dgm:t>
        <a:bodyPr/>
        <a:lstStyle/>
        <a:p>
          <a:endParaRPr lang="zh-TW" altLang="en-US"/>
        </a:p>
      </dgm:t>
    </dgm:pt>
    <dgm:pt modelId="{5DD59C24-502B-4155-9C8E-D027E1B8176B}" type="pres">
      <dgm:prSet presAssocID="{FB040011-2B84-41CC-B6ED-EFBFFC123A76}" presName="dummy" presStyleCnt="0"/>
      <dgm:spPr/>
    </dgm:pt>
    <dgm:pt modelId="{FA6FA0CE-7173-4778-B19C-C84615C58967}" type="pres">
      <dgm:prSet presAssocID="{2D70419B-BA42-4F58-A536-5885A37EFF21}" presName="sibTrans" presStyleLbl="sibTrans2D1" presStyleIdx="0" presStyleCnt="7"/>
      <dgm:spPr/>
      <dgm:t>
        <a:bodyPr/>
        <a:lstStyle/>
        <a:p>
          <a:endParaRPr lang="zh-TW" altLang="en-US"/>
        </a:p>
      </dgm:t>
    </dgm:pt>
    <dgm:pt modelId="{9556FA15-FA9E-470A-9135-76F7A3BE0D35}" type="pres">
      <dgm:prSet presAssocID="{1B0D9C85-5F6D-4EE9-991D-7DEC67623000}" presName="node" presStyleLbl="node1" presStyleIdx="1" presStyleCnt="7">
        <dgm:presLayoutVars>
          <dgm:bulletEnabled val="1"/>
        </dgm:presLayoutVars>
      </dgm:prSet>
      <dgm:spPr/>
      <dgm:t>
        <a:bodyPr/>
        <a:lstStyle/>
        <a:p>
          <a:endParaRPr lang="zh-TW" altLang="en-US"/>
        </a:p>
      </dgm:t>
    </dgm:pt>
    <dgm:pt modelId="{442804E9-AD44-40A3-907B-EA6789C4F45D}" type="pres">
      <dgm:prSet presAssocID="{1B0D9C85-5F6D-4EE9-991D-7DEC67623000}" presName="dummy" presStyleCnt="0"/>
      <dgm:spPr/>
    </dgm:pt>
    <dgm:pt modelId="{5EC00D41-F8FC-4750-82F2-69544E931DD1}" type="pres">
      <dgm:prSet presAssocID="{957E3683-D293-4EA5-A29E-2D8D8F8FF322}" presName="sibTrans" presStyleLbl="sibTrans2D1" presStyleIdx="1" presStyleCnt="7"/>
      <dgm:spPr/>
      <dgm:t>
        <a:bodyPr/>
        <a:lstStyle/>
        <a:p>
          <a:endParaRPr lang="zh-TW" altLang="en-US"/>
        </a:p>
      </dgm:t>
    </dgm:pt>
    <dgm:pt modelId="{DC3E24DE-F761-43F6-A99D-8ED7FDED73BF}" type="pres">
      <dgm:prSet presAssocID="{099803AF-BA52-401F-BD8B-1E61B46D21CE}" presName="node" presStyleLbl="node1" presStyleIdx="2" presStyleCnt="7">
        <dgm:presLayoutVars>
          <dgm:bulletEnabled val="1"/>
        </dgm:presLayoutVars>
      </dgm:prSet>
      <dgm:spPr/>
      <dgm:t>
        <a:bodyPr/>
        <a:lstStyle/>
        <a:p>
          <a:endParaRPr lang="zh-TW" altLang="en-US"/>
        </a:p>
      </dgm:t>
    </dgm:pt>
    <dgm:pt modelId="{4ECF7DD8-0791-4847-BF39-EA745BC8FDC1}" type="pres">
      <dgm:prSet presAssocID="{099803AF-BA52-401F-BD8B-1E61B46D21CE}" presName="dummy" presStyleCnt="0"/>
      <dgm:spPr/>
    </dgm:pt>
    <dgm:pt modelId="{C7112F9C-F5F8-42AB-80F0-42E91241BE3D}" type="pres">
      <dgm:prSet presAssocID="{4B1BA2EB-720E-4DDC-94CB-51F04BC8BEA9}" presName="sibTrans" presStyleLbl="sibTrans2D1" presStyleIdx="2" presStyleCnt="7"/>
      <dgm:spPr/>
      <dgm:t>
        <a:bodyPr/>
        <a:lstStyle/>
        <a:p>
          <a:endParaRPr lang="zh-TW" altLang="en-US"/>
        </a:p>
      </dgm:t>
    </dgm:pt>
    <dgm:pt modelId="{D8F54768-5D41-43CD-B1C4-E8F401F50DD9}" type="pres">
      <dgm:prSet presAssocID="{50E987CB-13AE-4D00-8FF0-C4AFEDA447A7}" presName="node" presStyleLbl="node1" presStyleIdx="3" presStyleCnt="7">
        <dgm:presLayoutVars>
          <dgm:bulletEnabled val="1"/>
        </dgm:presLayoutVars>
      </dgm:prSet>
      <dgm:spPr/>
      <dgm:t>
        <a:bodyPr/>
        <a:lstStyle/>
        <a:p>
          <a:endParaRPr lang="zh-TW" altLang="en-US"/>
        </a:p>
      </dgm:t>
    </dgm:pt>
    <dgm:pt modelId="{B29B02A8-06BB-4B37-8A23-BF1F2F62F54E}" type="pres">
      <dgm:prSet presAssocID="{50E987CB-13AE-4D00-8FF0-C4AFEDA447A7}" presName="dummy" presStyleCnt="0"/>
      <dgm:spPr/>
    </dgm:pt>
    <dgm:pt modelId="{A50D5060-575D-4BFE-AC65-3EC28EAE4B0F}" type="pres">
      <dgm:prSet presAssocID="{170FC518-2B23-4339-8BCB-542832CAACF4}" presName="sibTrans" presStyleLbl="sibTrans2D1" presStyleIdx="3" presStyleCnt="7"/>
      <dgm:spPr/>
      <dgm:t>
        <a:bodyPr/>
        <a:lstStyle/>
        <a:p>
          <a:endParaRPr lang="zh-TW" altLang="en-US"/>
        </a:p>
      </dgm:t>
    </dgm:pt>
    <dgm:pt modelId="{02DCC245-E9D8-45C4-A55A-7CD020F83A6A}" type="pres">
      <dgm:prSet presAssocID="{0FCE651F-1332-4CCB-9EFA-87735254159E}" presName="node" presStyleLbl="node1" presStyleIdx="4" presStyleCnt="7">
        <dgm:presLayoutVars>
          <dgm:bulletEnabled val="1"/>
        </dgm:presLayoutVars>
      </dgm:prSet>
      <dgm:spPr/>
      <dgm:t>
        <a:bodyPr/>
        <a:lstStyle/>
        <a:p>
          <a:endParaRPr lang="zh-TW" altLang="en-US"/>
        </a:p>
      </dgm:t>
    </dgm:pt>
    <dgm:pt modelId="{BF5B83BC-9757-4204-BF75-8BB6BBB93443}" type="pres">
      <dgm:prSet presAssocID="{0FCE651F-1332-4CCB-9EFA-87735254159E}" presName="dummy" presStyleCnt="0"/>
      <dgm:spPr/>
    </dgm:pt>
    <dgm:pt modelId="{8173863B-7216-40FA-ACDF-F9A077D82C76}" type="pres">
      <dgm:prSet presAssocID="{FF96FD1E-83AE-4C1D-8573-FE6A77477BB8}" presName="sibTrans" presStyleLbl="sibTrans2D1" presStyleIdx="4" presStyleCnt="7"/>
      <dgm:spPr/>
      <dgm:t>
        <a:bodyPr/>
        <a:lstStyle/>
        <a:p>
          <a:endParaRPr lang="zh-TW" altLang="en-US"/>
        </a:p>
      </dgm:t>
    </dgm:pt>
    <dgm:pt modelId="{C1744F61-755D-4868-B67E-C737FC0DFF2D}" type="pres">
      <dgm:prSet presAssocID="{77B702FC-3BF8-4E06-AE01-7709DE37A41E}" presName="node" presStyleLbl="node1" presStyleIdx="5" presStyleCnt="7">
        <dgm:presLayoutVars>
          <dgm:bulletEnabled val="1"/>
        </dgm:presLayoutVars>
      </dgm:prSet>
      <dgm:spPr/>
      <dgm:t>
        <a:bodyPr/>
        <a:lstStyle/>
        <a:p>
          <a:endParaRPr lang="zh-TW" altLang="en-US"/>
        </a:p>
      </dgm:t>
    </dgm:pt>
    <dgm:pt modelId="{659EB4B5-84C6-45C8-A56C-C063E33443DB}" type="pres">
      <dgm:prSet presAssocID="{77B702FC-3BF8-4E06-AE01-7709DE37A41E}" presName="dummy" presStyleCnt="0"/>
      <dgm:spPr/>
    </dgm:pt>
    <dgm:pt modelId="{D5CAD0E3-EF3D-407F-B970-6F4B634D39C7}" type="pres">
      <dgm:prSet presAssocID="{179FB9C8-DFED-44F2-846F-ACF2998B80FA}" presName="sibTrans" presStyleLbl="sibTrans2D1" presStyleIdx="5" presStyleCnt="7"/>
      <dgm:spPr/>
      <dgm:t>
        <a:bodyPr/>
        <a:lstStyle/>
        <a:p>
          <a:endParaRPr lang="zh-TW" altLang="en-US"/>
        </a:p>
      </dgm:t>
    </dgm:pt>
    <dgm:pt modelId="{5D45BEED-2C07-466A-942B-FDACED5EB88A}" type="pres">
      <dgm:prSet presAssocID="{78D42351-5D1F-43A1-9A42-607713D6ED90}" presName="node" presStyleLbl="node1" presStyleIdx="6" presStyleCnt="7">
        <dgm:presLayoutVars>
          <dgm:bulletEnabled val="1"/>
        </dgm:presLayoutVars>
      </dgm:prSet>
      <dgm:spPr/>
      <dgm:t>
        <a:bodyPr/>
        <a:lstStyle/>
        <a:p>
          <a:endParaRPr lang="zh-TW" altLang="en-US"/>
        </a:p>
      </dgm:t>
    </dgm:pt>
    <dgm:pt modelId="{685A6065-ED29-4328-A045-217BDED09E63}" type="pres">
      <dgm:prSet presAssocID="{78D42351-5D1F-43A1-9A42-607713D6ED90}" presName="dummy" presStyleCnt="0"/>
      <dgm:spPr/>
    </dgm:pt>
    <dgm:pt modelId="{9CE8CE18-9E22-41E0-8171-2ACE368CA882}" type="pres">
      <dgm:prSet presAssocID="{4346ECBF-232C-4A68-8A5C-F0634E6D7DB2}" presName="sibTrans" presStyleLbl="sibTrans2D1" presStyleIdx="6" presStyleCnt="7"/>
      <dgm:spPr/>
      <dgm:t>
        <a:bodyPr/>
        <a:lstStyle/>
        <a:p>
          <a:endParaRPr lang="zh-TW" altLang="en-US"/>
        </a:p>
      </dgm:t>
    </dgm:pt>
  </dgm:ptLst>
  <dgm:cxnLst>
    <dgm:cxn modelId="{69B1F494-C8DC-4AD3-8BF5-0025AD8B629B}" srcId="{BA92F335-1950-4F08-B1DB-3557F7B2A8CA}" destId="{1B0D9C85-5F6D-4EE9-991D-7DEC67623000}" srcOrd="1" destOrd="0" parTransId="{F9F52204-D5D9-4617-80EA-F6FAA488C74A}" sibTransId="{957E3683-D293-4EA5-A29E-2D8D8F8FF322}"/>
    <dgm:cxn modelId="{6192DB94-3F01-45EA-AC9B-930F29DBE288}" srcId="{BA92F335-1950-4F08-B1DB-3557F7B2A8CA}" destId="{099803AF-BA52-401F-BD8B-1E61B46D21CE}" srcOrd="2" destOrd="0" parTransId="{F54A22B7-71E6-402B-90CB-596D533D5542}" sibTransId="{4B1BA2EB-720E-4DDC-94CB-51F04BC8BEA9}"/>
    <dgm:cxn modelId="{11D87513-421E-4073-8328-8EEDD4299871}" type="presOf" srcId="{FF96FD1E-83AE-4C1D-8573-FE6A77477BB8}" destId="{8173863B-7216-40FA-ACDF-F9A077D82C76}" srcOrd="0" destOrd="0" presId="urn:microsoft.com/office/officeart/2005/8/layout/radial6"/>
    <dgm:cxn modelId="{82306EA9-3E2B-4BE4-9F7A-F57C63FE88C0}" type="presOf" srcId="{1B0D9C85-5F6D-4EE9-991D-7DEC67623000}" destId="{9556FA15-FA9E-470A-9135-76F7A3BE0D35}" srcOrd="0" destOrd="0" presId="urn:microsoft.com/office/officeart/2005/8/layout/radial6"/>
    <dgm:cxn modelId="{432876F0-8C1C-4641-A357-A6708F7B73F9}" srcId="{B2522D40-2DF5-428A-B18B-B15A26A5AEBC}" destId="{BA92F335-1950-4F08-B1DB-3557F7B2A8CA}" srcOrd="0" destOrd="0" parTransId="{CDF67EAB-BC2E-4743-9F13-3CB5CD66BF6F}" sibTransId="{885208A6-5125-4B39-92A4-425F51C98C36}"/>
    <dgm:cxn modelId="{E44D7BE9-9AD5-4057-B841-7E1359B4E259}" type="presOf" srcId="{0FCE651F-1332-4CCB-9EFA-87735254159E}" destId="{02DCC245-E9D8-45C4-A55A-7CD020F83A6A}" srcOrd="0" destOrd="0" presId="urn:microsoft.com/office/officeart/2005/8/layout/radial6"/>
    <dgm:cxn modelId="{31DC31A4-BE36-4099-A3C9-FDEA8D6F91A8}" type="presOf" srcId="{2D70419B-BA42-4F58-A536-5885A37EFF21}" destId="{FA6FA0CE-7173-4778-B19C-C84615C58967}" srcOrd="0" destOrd="0" presId="urn:microsoft.com/office/officeart/2005/8/layout/radial6"/>
    <dgm:cxn modelId="{69110D47-E5CD-44F2-8DE9-3417F9845A65}" type="presOf" srcId="{4346ECBF-232C-4A68-8A5C-F0634E6D7DB2}" destId="{9CE8CE18-9E22-41E0-8171-2ACE368CA882}" srcOrd="0" destOrd="0" presId="urn:microsoft.com/office/officeart/2005/8/layout/radial6"/>
    <dgm:cxn modelId="{1CFB952F-002E-46D0-83D8-604C8F244053}" srcId="{BA92F335-1950-4F08-B1DB-3557F7B2A8CA}" destId="{FB040011-2B84-41CC-B6ED-EFBFFC123A76}" srcOrd="0" destOrd="0" parTransId="{105ADAA8-A907-4DD1-AE02-75ECF27F8446}" sibTransId="{2D70419B-BA42-4F58-A536-5885A37EFF21}"/>
    <dgm:cxn modelId="{1FB67EDD-E5B6-4129-9331-1A1D23E82CA7}" srcId="{B2522D40-2DF5-428A-B18B-B15A26A5AEBC}" destId="{5B2CDFBF-9477-4ED2-82AA-FDA2246B8B62}" srcOrd="1" destOrd="0" parTransId="{F76D7F40-5927-4524-9B00-411A3EA8DE41}" sibTransId="{789B5D36-DA6D-4F93-852C-AEBA17FB6E65}"/>
    <dgm:cxn modelId="{1221D797-E6D3-45D1-A8AE-61756B71E44B}" type="presOf" srcId="{4B1BA2EB-720E-4DDC-94CB-51F04BC8BEA9}" destId="{C7112F9C-F5F8-42AB-80F0-42E91241BE3D}" srcOrd="0" destOrd="0" presId="urn:microsoft.com/office/officeart/2005/8/layout/radial6"/>
    <dgm:cxn modelId="{B23EF782-67A0-4570-A26A-29F859D49615}" type="presOf" srcId="{099803AF-BA52-401F-BD8B-1E61B46D21CE}" destId="{DC3E24DE-F761-43F6-A99D-8ED7FDED73BF}" srcOrd="0" destOrd="0" presId="urn:microsoft.com/office/officeart/2005/8/layout/radial6"/>
    <dgm:cxn modelId="{A34B7792-E0EF-4B65-9CE3-8A2D3782CC65}" type="presOf" srcId="{BA92F335-1950-4F08-B1DB-3557F7B2A8CA}" destId="{EFE6E17B-A071-4210-A8F4-03EF37246601}" srcOrd="0" destOrd="0" presId="urn:microsoft.com/office/officeart/2005/8/layout/radial6"/>
    <dgm:cxn modelId="{BEC72A65-EBAB-44A9-A9C3-EE8CD219CDB5}" srcId="{BA92F335-1950-4F08-B1DB-3557F7B2A8CA}" destId="{50E987CB-13AE-4D00-8FF0-C4AFEDA447A7}" srcOrd="3" destOrd="0" parTransId="{F2B49187-8066-4EEA-BEF0-E4ADB84E8B59}" sibTransId="{170FC518-2B23-4339-8BCB-542832CAACF4}"/>
    <dgm:cxn modelId="{2F7B9A76-B76A-48C8-AF51-BD2398395509}" type="presOf" srcId="{FB040011-2B84-41CC-B6ED-EFBFFC123A76}" destId="{22DD071F-4806-4CEB-AD51-F87DE81E2C20}" srcOrd="0" destOrd="0" presId="urn:microsoft.com/office/officeart/2005/8/layout/radial6"/>
    <dgm:cxn modelId="{DD6F9A49-5257-4591-A43B-C816B3BC5086}" type="presOf" srcId="{957E3683-D293-4EA5-A29E-2D8D8F8FF322}" destId="{5EC00D41-F8FC-4750-82F2-69544E931DD1}" srcOrd="0" destOrd="0" presId="urn:microsoft.com/office/officeart/2005/8/layout/radial6"/>
    <dgm:cxn modelId="{98F40E2C-EB9D-47DC-8CB1-7984D24E164F}" type="presOf" srcId="{B2522D40-2DF5-428A-B18B-B15A26A5AEBC}" destId="{A86998A6-C285-42A3-8E6E-7BB1D2B3E405}" srcOrd="0" destOrd="0" presId="urn:microsoft.com/office/officeart/2005/8/layout/radial6"/>
    <dgm:cxn modelId="{2ED1347C-3CBE-4E0A-9D9E-D5133033321B}" srcId="{BA92F335-1950-4F08-B1DB-3557F7B2A8CA}" destId="{78D42351-5D1F-43A1-9A42-607713D6ED90}" srcOrd="6" destOrd="0" parTransId="{7EF9744D-DEB1-438C-8D22-8FABB9E2F5A4}" sibTransId="{4346ECBF-232C-4A68-8A5C-F0634E6D7DB2}"/>
    <dgm:cxn modelId="{93C7CC2C-C131-48D4-95EF-76DE9A321091}" srcId="{BA92F335-1950-4F08-B1DB-3557F7B2A8CA}" destId="{77B702FC-3BF8-4E06-AE01-7709DE37A41E}" srcOrd="5" destOrd="0" parTransId="{9A5DDFEC-CEAF-4B83-B404-CD7B58577A21}" sibTransId="{179FB9C8-DFED-44F2-846F-ACF2998B80FA}"/>
    <dgm:cxn modelId="{C0F0F989-FADF-426C-A42D-B63BB8F83DD9}" type="presOf" srcId="{179FB9C8-DFED-44F2-846F-ACF2998B80FA}" destId="{D5CAD0E3-EF3D-407F-B970-6F4B634D39C7}" srcOrd="0" destOrd="0" presId="urn:microsoft.com/office/officeart/2005/8/layout/radial6"/>
    <dgm:cxn modelId="{FD0D4C21-D526-4FFC-994D-547C59C0108B}" type="presOf" srcId="{50E987CB-13AE-4D00-8FF0-C4AFEDA447A7}" destId="{D8F54768-5D41-43CD-B1C4-E8F401F50DD9}" srcOrd="0" destOrd="0" presId="urn:microsoft.com/office/officeart/2005/8/layout/radial6"/>
    <dgm:cxn modelId="{85913DDD-C538-411D-A2CA-62EED7C84EF9}" type="presOf" srcId="{170FC518-2B23-4339-8BCB-542832CAACF4}" destId="{A50D5060-575D-4BFE-AC65-3EC28EAE4B0F}" srcOrd="0" destOrd="0" presId="urn:microsoft.com/office/officeart/2005/8/layout/radial6"/>
    <dgm:cxn modelId="{31588F22-8928-423D-A4CC-8E1875117046}" type="presOf" srcId="{77B702FC-3BF8-4E06-AE01-7709DE37A41E}" destId="{C1744F61-755D-4868-B67E-C737FC0DFF2D}" srcOrd="0" destOrd="0" presId="urn:microsoft.com/office/officeart/2005/8/layout/radial6"/>
    <dgm:cxn modelId="{F4B377D7-DE44-4E7B-84E1-196A91AD4E08}" srcId="{BA92F335-1950-4F08-B1DB-3557F7B2A8CA}" destId="{0FCE651F-1332-4CCB-9EFA-87735254159E}" srcOrd="4" destOrd="0" parTransId="{F5AF5A8C-C310-4B14-98B7-7BF11DB2D96E}" sibTransId="{FF96FD1E-83AE-4C1D-8573-FE6A77477BB8}"/>
    <dgm:cxn modelId="{9FC07D5B-55F0-4655-BDC5-C9FC8D25DF2C}" type="presOf" srcId="{78D42351-5D1F-43A1-9A42-607713D6ED90}" destId="{5D45BEED-2C07-466A-942B-FDACED5EB88A}" srcOrd="0" destOrd="0" presId="urn:microsoft.com/office/officeart/2005/8/layout/radial6"/>
    <dgm:cxn modelId="{8AFF8AEE-C65E-4EFD-82F7-DEE652EC5509}" type="presParOf" srcId="{A86998A6-C285-42A3-8E6E-7BB1D2B3E405}" destId="{EFE6E17B-A071-4210-A8F4-03EF37246601}" srcOrd="0" destOrd="0" presId="urn:microsoft.com/office/officeart/2005/8/layout/radial6"/>
    <dgm:cxn modelId="{F63CB4B7-A7CD-46BD-A51C-4B0444FC5CF5}" type="presParOf" srcId="{A86998A6-C285-42A3-8E6E-7BB1D2B3E405}" destId="{22DD071F-4806-4CEB-AD51-F87DE81E2C20}" srcOrd="1" destOrd="0" presId="urn:microsoft.com/office/officeart/2005/8/layout/radial6"/>
    <dgm:cxn modelId="{66B58103-4B19-43A9-9E2D-A08A9BDD3984}" type="presParOf" srcId="{A86998A6-C285-42A3-8E6E-7BB1D2B3E405}" destId="{5DD59C24-502B-4155-9C8E-D027E1B8176B}" srcOrd="2" destOrd="0" presId="urn:microsoft.com/office/officeart/2005/8/layout/radial6"/>
    <dgm:cxn modelId="{8753525C-D1CE-4E37-A6E6-42206468FD5D}" type="presParOf" srcId="{A86998A6-C285-42A3-8E6E-7BB1D2B3E405}" destId="{FA6FA0CE-7173-4778-B19C-C84615C58967}" srcOrd="3" destOrd="0" presId="urn:microsoft.com/office/officeart/2005/8/layout/radial6"/>
    <dgm:cxn modelId="{3053441B-95C9-49FA-8D74-A42824D2E700}" type="presParOf" srcId="{A86998A6-C285-42A3-8E6E-7BB1D2B3E405}" destId="{9556FA15-FA9E-470A-9135-76F7A3BE0D35}" srcOrd="4" destOrd="0" presId="urn:microsoft.com/office/officeart/2005/8/layout/radial6"/>
    <dgm:cxn modelId="{EAAC6389-121D-4A0A-809E-FD10A671A015}" type="presParOf" srcId="{A86998A6-C285-42A3-8E6E-7BB1D2B3E405}" destId="{442804E9-AD44-40A3-907B-EA6789C4F45D}" srcOrd="5" destOrd="0" presId="urn:microsoft.com/office/officeart/2005/8/layout/radial6"/>
    <dgm:cxn modelId="{D3AA2465-9DC2-41E5-9BEB-37DD0FFB7024}" type="presParOf" srcId="{A86998A6-C285-42A3-8E6E-7BB1D2B3E405}" destId="{5EC00D41-F8FC-4750-82F2-69544E931DD1}" srcOrd="6" destOrd="0" presId="urn:microsoft.com/office/officeart/2005/8/layout/radial6"/>
    <dgm:cxn modelId="{49126555-4DB1-46C9-B2ED-50773C455AD3}" type="presParOf" srcId="{A86998A6-C285-42A3-8E6E-7BB1D2B3E405}" destId="{DC3E24DE-F761-43F6-A99D-8ED7FDED73BF}" srcOrd="7" destOrd="0" presId="urn:microsoft.com/office/officeart/2005/8/layout/radial6"/>
    <dgm:cxn modelId="{CD1FCEF9-DD23-4BFB-80F1-CADA7C7F9694}" type="presParOf" srcId="{A86998A6-C285-42A3-8E6E-7BB1D2B3E405}" destId="{4ECF7DD8-0791-4847-BF39-EA745BC8FDC1}" srcOrd="8" destOrd="0" presId="urn:microsoft.com/office/officeart/2005/8/layout/radial6"/>
    <dgm:cxn modelId="{B8BDBA84-8903-4964-BC3A-0EFBC44A73C4}" type="presParOf" srcId="{A86998A6-C285-42A3-8E6E-7BB1D2B3E405}" destId="{C7112F9C-F5F8-42AB-80F0-42E91241BE3D}" srcOrd="9" destOrd="0" presId="urn:microsoft.com/office/officeart/2005/8/layout/radial6"/>
    <dgm:cxn modelId="{EA6D9AD2-A93B-4EAB-84BE-B41EA31A95F4}" type="presParOf" srcId="{A86998A6-C285-42A3-8E6E-7BB1D2B3E405}" destId="{D8F54768-5D41-43CD-B1C4-E8F401F50DD9}" srcOrd="10" destOrd="0" presId="urn:microsoft.com/office/officeart/2005/8/layout/radial6"/>
    <dgm:cxn modelId="{F8658D08-7B5D-4B88-BC17-91775D57854A}" type="presParOf" srcId="{A86998A6-C285-42A3-8E6E-7BB1D2B3E405}" destId="{B29B02A8-06BB-4B37-8A23-BF1F2F62F54E}" srcOrd="11" destOrd="0" presId="urn:microsoft.com/office/officeart/2005/8/layout/radial6"/>
    <dgm:cxn modelId="{0B0E96A0-5D26-4CF7-AED1-FCC8FF40EAA1}" type="presParOf" srcId="{A86998A6-C285-42A3-8E6E-7BB1D2B3E405}" destId="{A50D5060-575D-4BFE-AC65-3EC28EAE4B0F}" srcOrd="12" destOrd="0" presId="urn:microsoft.com/office/officeart/2005/8/layout/radial6"/>
    <dgm:cxn modelId="{70F12745-F708-4A29-916B-1C5A6009F9C7}" type="presParOf" srcId="{A86998A6-C285-42A3-8E6E-7BB1D2B3E405}" destId="{02DCC245-E9D8-45C4-A55A-7CD020F83A6A}" srcOrd="13" destOrd="0" presId="urn:microsoft.com/office/officeart/2005/8/layout/radial6"/>
    <dgm:cxn modelId="{B213192D-B15B-426C-8BE7-9ED619A53D04}" type="presParOf" srcId="{A86998A6-C285-42A3-8E6E-7BB1D2B3E405}" destId="{BF5B83BC-9757-4204-BF75-8BB6BBB93443}" srcOrd="14" destOrd="0" presId="urn:microsoft.com/office/officeart/2005/8/layout/radial6"/>
    <dgm:cxn modelId="{823EDE05-6CEE-4F9F-9258-5B7A8169A9A1}" type="presParOf" srcId="{A86998A6-C285-42A3-8E6E-7BB1D2B3E405}" destId="{8173863B-7216-40FA-ACDF-F9A077D82C76}" srcOrd="15" destOrd="0" presId="urn:microsoft.com/office/officeart/2005/8/layout/radial6"/>
    <dgm:cxn modelId="{9C862545-A5EF-4D5D-BD48-7D5D3EB6D4FC}" type="presParOf" srcId="{A86998A6-C285-42A3-8E6E-7BB1D2B3E405}" destId="{C1744F61-755D-4868-B67E-C737FC0DFF2D}" srcOrd="16" destOrd="0" presId="urn:microsoft.com/office/officeart/2005/8/layout/radial6"/>
    <dgm:cxn modelId="{9251EFF9-8DC2-4D68-8243-A56F185522D3}" type="presParOf" srcId="{A86998A6-C285-42A3-8E6E-7BB1D2B3E405}" destId="{659EB4B5-84C6-45C8-A56C-C063E33443DB}" srcOrd="17" destOrd="0" presId="urn:microsoft.com/office/officeart/2005/8/layout/radial6"/>
    <dgm:cxn modelId="{7D63F4AB-E240-4DE2-9C8B-B8AB8FC8C926}" type="presParOf" srcId="{A86998A6-C285-42A3-8E6E-7BB1D2B3E405}" destId="{D5CAD0E3-EF3D-407F-B970-6F4B634D39C7}" srcOrd="18" destOrd="0" presId="urn:microsoft.com/office/officeart/2005/8/layout/radial6"/>
    <dgm:cxn modelId="{79328D87-23EF-4140-A409-C45722DF0C80}" type="presParOf" srcId="{A86998A6-C285-42A3-8E6E-7BB1D2B3E405}" destId="{5D45BEED-2C07-466A-942B-FDACED5EB88A}" srcOrd="19" destOrd="0" presId="urn:microsoft.com/office/officeart/2005/8/layout/radial6"/>
    <dgm:cxn modelId="{1465331A-371D-4B7F-9CAD-9EDB05F2B349}" type="presParOf" srcId="{A86998A6-C285-42A3-8E6E-7BB1D2B3E405}" destId="{685A6065-ED29-4328-A045-217BDED09E63}" srcOrd="20" destOrd="0" presId="urn:microsoft.com/office/officeart/2005/8/layout/radial6"/>
    <dgm:cxn modelId="{0F01B6D0-919A-465A-ADA3-6ECDF1B69200}" type="presParOf" srcId="{A86998A6-C285-42A3-8E6E-7BB1D2B3E405}" destId="{9CE8CE18-9E22-41E0-8171-2ACE368CA882}"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BD0CDE-20D9-4AF9-9544-DF905EEE30A9}" type="doc">
      <dgm:prSet loTypeId="urn:microsoft.com/office/officeart/2005/8/layout/radial5" loCatId="cycle" qsTypeId="urn:microsoft.com/office/officeart/2005/8/quickstyle/simple2" qsCatId="simple" csTypeId="urn:microsoft.com/office/officeart/2005/8/colors/colorful1" csCatId="colorful" phldr="1"/>
      <dgm:spPr/>
      <dgm:t>
        <a:bodyPr/>
        <a:lstStyle/>
        <a:p>
          <a:endParaRPr lang="zh-TW" altLang="en-US"/>
        </a:p>
      </dgm:t>
    </dgm:pt>
    <dgm:pt modelId="{58B730E1-E5BB-425F-AEAC-53225CF3D22D}">
      <dgm:prSet phldrT="[文字]" custT="1"/>
      <dgm:spPr/>
      <dgm:t>
        <a:bodyPr/>
        <a:lstStyle/>
        <a:p>
          <a:pPr>
            <a:lnSpc>
              <a:spcPts val="1500"/>
            </a:lnSpc>
          </a:pPr>
          <a:r>
            <a:rPr lang="zh-TW" altLang="en-US" sz="1600" dirty="0" smtClean="0">
              <a:latin typeface="華康儷中宋" panose="02020509000000000000" pitchFamily="49" charset="-120"/>
              <a:ea typeface="華康儷中宋" panose="02020509000000000000" pitchFamily="49" charset="-120"/>
            </a:rPr>
            <a:t>全人</a:t>
          </a:r>
          <a:endParaRPr lang="en-US" altLang="zh-TW" sz="1600" dirty="0" smtClean="0">
            <a:latin typeface="華康儷中宋" panose="02020509000000000000" pitchFamily="49" charset="-120"/>
            <a:ea typeface="華康儷中宋" panose="02020509000000000000" pitchFamily="49" charset="-120"/>
          </a:endParaRPr>
        </a:p>
        <a:p>
          <a:pPr>
            <a:lnSpc>
              <a:spcPts val="1500"/>
            </a:lnSpc>
          </a:pPr>
          <a:r>
            <a:rPr lang="zh-TW" altLang="en-US" sz="1600" dirty="0" smtClean="0">
              <a:latin typeface="華康儷中宋" panose="02020509000000000000" pitchFamily="49" charset="-120"/>
              <a:ea typeface="華康儷中宋" panose="02020509000000000000" pitchFamily="49" charset="-120"/>
            </a:rPr>
            <a:t>教育</a:t>
          </a:r>
          <a:endParaRPr lang="zh-TW" altLang="en-US" sz="1600" dirty="0">
            <a:latin typeface="華康儷中宋" panose="02020509000000000000" pitchFamily="49" charset="-120"/>
            <a:ea typeface="華康儷中宋" panose="02020509000000000000" pitchFamily="49" charset="-120"/>
          </a:endParaRPr>
        </a:p>
      </dgm:t>
    </dgm:pt>
    <dgm:pt modelId="{41E9FCAF-11DA-4BEA-B691-99B6B2BE52C6}" type="parTrans" cxnId="{49A9F269-0357-496E-972C-77DF04428ED5}">
      <dgm:prSet/>
      <dgm:spPr/>
      <dgm:t>
        <a:bodyPr/>
        <a:lstStyle/>
        <a:p>
          <a:endParaRPr lang="zh-TW" altLang="en-US"/>
        </a:p>
      </dgm:t>
    </dgm:pt>
    <dgm:pt modelId="{06F5A504-8180-4B48-A131-7692AB3EBD20}" type="sibTrans" cxnId="{49A9F269-0357-496E-972C-77DF04428ED5}">
      <dgm:prSet/>
      <dgm:spPr/>
      <dgm:t>
        <a:bodyPr/>
        <a:lstStyle/>
        <a:p>
          <a:endParaRPr lang="zh-TW" altLang="en-US"/>
        </a:p>
      </dgm:t>
    </dgm:pt>
    <dgm:pt modelId="{14256772-FC83-40F7-9F9C-6864EEC2C6E1}">
      <dgm:prSet phldrT="[文字]" custT="1"/>
      <dgm:spPr/>
      <dgm:t>
        <a:bodyPr/>
        <a:lstStyle/>
        <a:p>
          <a:pPr>
            <a:lnSpc>
              <a:spcPts val="1500"/>
            </a:lnSpc>
          </a:pPr>
          <a:r>
            <a:rPr lang="zh-TW" altLang="en-US" sz="1500" dirty="0" smtClean="0">
              <a:latin typeface="華康儷中宋" panose="02020509000000000000" pitchFamily="49" charset="-120"/>
              <a:ea typeface="華康儷中宋" panose="02020509000000000000" pitchFamily="49" charset="-120"/>
            </a:rPr>
            <a:t>實踐</a:t>
          </a:r>
          <a:endParaRPr lang="en-US" altLang="zh-TW" sz="1500" dirty="0" smtClean="0">
            <a:latin typeface="華康儷中宋" panose="02020509000000000000" pitchFamily="49" charset="-120"/>
            <a:ea typeface="華康儷中宋" panose="02020509000000000000" pitchFamily="49" charset="-120"/>
          </a:endParaRPr>
        </a:p>
        <a:p>
          <a:pPr>
            <a:lnSpc>
              <a:spcPts val="1500"/>
            </a:lnSpc>
          </a:pPr>
          <a:r>
            <a:rPr lang="zh-TW" altLang="en-US" sz="1500" dirty="0" smtClean="0">
              <a:latin typeface="華康儷中宋" panose="02020509000000000000" pitchFamily="49" charset="-120"/>
              <a:ea typeface="華康儷中宋" panose="02020509000000000000" pitchFamily="49" charset="-120"/>
            </a:rPr>
            <a:t>力行</a:t>
          </a:r>
          <a:endParaRPr lang="zh-TW" altLang="en-US" sz="1500" dirty="0">
            <a:latin typeface="華康儷中宋" panose="02020509000000000000" pitchFamily="49" charset="-120"/>
            <a:ea typeface="華康儷中宋" panose="02020509000000000000" pitchFamily="49" charset="-120"/>
          </a:endParaRPr>
        </a:p>
      </dgm:t>
    </dgm:pt>
    <dgm:pt modelId="{4559248C-1491-41C2-A588-A6AA3F2D124D}" type="parTrans" cxnId="{DDD01614-6E0C-43AF-A454-2F4AD2B2BA6C}">
      <dgm:prSet/>
      <dgm:spPr/>
      <dgm:t>
        <a:bodyPr/>
        <a:lstStyle/>
        <a:p>
          <a:endParaRPr lang="zh-TW" altLang="en-US"/>
        </a:p>
      </dgm:t>
    </dgm:pt>
    <dgm:pt modelId="{0477D0D0-5A0A-4D19-A8E9-4CD9029CBC98}" type="sibTrans" cxnId="{DDD01614-6E0C-43AF-A454-2F4AD2B2BA6C}">
      <dgm:prSet/>
      <dgm:spPr/>
      <dgm:t>
        <a:bodyPr/>
        <a:lstStyle/>
        <a:p>
          <a:endParaRPr lang="zh-TW" altLang="en-US"/>
        </a:p>
      </dgm:t>
    </dgm:pt>
    <dgm:pt modelId="{BEFD1F99-F95B-474C-B3A9-AE19F3E459B0}">
      <dgm:prSet phldrT="[文字]" custT="1"/>
      <dgm:spPr/>
      <dgm:t>
        <a:bodyPr/>
        <a:lstStyle/>
        <a:p>
          <a:pPr>
            <a:lnSpc>
              <a:spcPts val="1000"/>
            </a:lnSpc>
          </a:pPr>
          <a:endParaRPr lang="en-US" altLang="zh-TW" sz="1400" dirty="0" smtClean="0">
            <a:solidFill>
              <a:schemeClr val="tx1"/>
            </a:solidFill>
            <a:latin typeface="華康儷中宋" panose="02020509000000000000" pitchFamily="49" charset="-120"/>
            <a:ea typeface="華康儷中宋" panose="02020509000000000000" pitchFamily="49" charset="-120"/>
          </a:endParaRPr>
        </a:p>
        <a:p>
          <a:pPr>
            <a:lnSpc>
              <a:spcPts val="1500"/>
            </a:lnSpc>
          </a:pPr>
          <a:r>
            <a:rPr lang="zh-TW" altLang="en-US" sz="1600" dirty="0" smtClean="0">
              <a:solidFill>
                <a:schemeClr val="tx1"/>
              </a:solidFill>
              <a:latin typeface="華康儷中宋" panose="02020509000000000000" pitchFamily="49" charset="-120"/>
              <a:ea typeface="華康儷中宋" panose="02020509000000000000" pitchFamily="49" charset="-120"/>
            </a:rPr>
            <a:t>基本</a:t>
          </a:r>
        </a:p>
        <a:p>
          <a:pPr>
            <a:lnSpc>
              <a:spcPts val="1500"/>
            </a:lnSpc>
          </a:pPr>
          <a:r>
            <a:rPr lang="zh-TW" altLang="en-US" sz="1600" dirty="0" smtClean="0">
              <a:solidFill>
                <a:schemeClr val="tx1"/>
              </a:solidFill>
              <a:latin typeface="華康儷中宋" panose="02020509000000000000" pitchFamily="49" charset="-120"/>
              <a:ea typeface="華康儷中宋" panose="02020509000000000000" pitchFamily="49" charset="-120"/>
            </a:rPr>
            <a:t>能力</a:t>
          </a:r>
        </a:p>
        <a:p>
          <a:pPr>
            <a:lnSpc>
              <a:spcPct val="90000"/>
            </a:lnSpc>
          </a:pPr>
          <a:endParaRPr lang="zh-TW" altLang="en-US" sz="1000" dirty="0">
            <a:solidFill>
              <a:schemeClr val="tx1"/>
            </a:solidFill>
            <a:latin typeface="華康儷中宋" panose="02020509000000000000" pitchFamily="49" charset="-120"/>
            <a:ea typeface="華康儷中宋" panose="02020509000000000000" pitchFamily="49" charset="-120"/>
          </a:endParaRPr>
        </a:p>
      </dgm:t>
    </dgm:pt>
    <dgm:pt modelId="{3F5A81FF-4E5A-4298-A442-14E318562A44}" type="parTrans" cxnId="{CD098903-57E3-4C03-B8CD-6D8460C00194}">
      <dgm:prSet/>
      <dgm:spPr/>
      <dgm:t>
        <a:bodyPr/>
        <a:lstStyle/>
        <a:p>
          <a:endParaRPr lang="zh-TW" altLang="en-US"/>
        </a:p>
      </dgm:t>
    </dgm:pt>
    <dgm:pt modelId="{64CCB0CD-EE9A-43D1-9B81-1B44AC16B912}" type="sibTrans" cxnId="{CD098903-57E3-4C03-B8CD-6D8460C00194}">
      <dgm:prSet/>
      <dgm:spPr/>
      <dgm:t>
        <a:bodyPr/>
        <a:lstStyle/>
        <a:p>
          <a:endParaRPr lang="zh-TW" altLang="en-US"/>
        </a:p>
      </dgm:t>
    </dgm:pt>
    <dgm:pt modelId="{4981ABBC-890A-4580-A599-2D30CC9B234D}">
      <dgm:prSet phldrT="[文字]" custT="1"/>
      <dgm:spPr/>
      <dgm:t>
        <a:bodyPr/>
        <a:lstStyle/>
        <a:p>
          <a:pPr>
            <a:lnSpc>
              <a:spcPts val="1800"/>
            </a:lnSpc>
          </a:pPr>
          <a:r>
            <a:rPr lang="zh-TW" altLang="en-US" sz="1600" dirty="0" smtClean="0">
              <a:latin typeface="華康儷中宋" panose="02020509000000000000" pitchFamily="49" charset="-120"/>
              <a:ea typeface="華康儷中宋" panose="02020509000000000000" pitchFamily="49" charset="-120"/>
            </a:rPr>
            <a:t>核心</a:t>
          </a:r>
          <a:endParaRPr lang="en-US" altLang="zh-TW" sz="1600" dirty="0" smtClean="0">
            <a:latin typeface="華康儷中宋" panose="02020509000000000000" pitchFamily="49" charset="-120"/>
            <a:ea typeface="華康儷中宋" panose="02020509000000000000" pitchFamily="49" charset="-120"/>
          </a:endParaRPr>
        </a:p>
        <a:p>
          <a:pPr>
            <a:lnSpc>
              <a:spcPts val="1800"/>
            </a:lnSpc>
          </a:pPr>
          <a:r>
            <a:rPr lang="zh-TW" altLang="en-US" sz="1600" dirty="0" smtClean="0">
              <a:latin typeface="華康儷中宋" panose="02020509000000000000" pitchFamily="49" charset="-120"/>
              <a:ea typeface="華康儷中宋" panose="02020509000000000000" pitchFamily="49" charset="-120"/>
            </a:rPr>
            <a:t>素養</a:t>
          </a:r>
          <a:endParaRPr lang="zh-TW" altLang="en-US" sz="1600" dirty="0">
            <a:latin typeface="華康儷中宋" panose="02020509000000000000" pitchFamily="49" charset="-120"/>
            <a:ea typeface="華康儷中宋" panose="02020509000000000000" pitchFamily="49" charset="-120"/>
          </a:endParaRPr>
        </a:p>
      </dgm:t>
    </dgm:pt>
    <dgm:pt modelId="{E2B7C7DC-2677-4C91-B6AD-E77571DF0A3F}" type="parTrans" cxnId="{25CE3A22-EC58-4638-8323-6C35DF61F3AD}">
      <dgm:prSet/>
      <dgm:spPr/>
      <dgm:t>
        <a:bodyPr/>
        <a:lstStyle/>
        <a:p>
          <a:endParaRPr lang="zh-TW" altLang="en-US"/>
        </a:p>
      </dgm:t>
    </dgm:pt>
    <dgm:pt modelId="{90254653-309F-4418-B1F7-432C2503F6FB}" type="sibTrans" cxnId="{25CE3A22-EC58-4638-8323-6C35DF61F3AD}">
      <dgm:prSet/>
      <dgm:spPr/>
      <dgm:t>
        <a:bodyPr/>
        <a:lstStyle/>
        <a:p>
          <a:endParaRPr lang="zh-TW" altLang="en-US"/>
        </a:p>
      </dgm:t>
    </dgm:pt>
    <dgm:pt modelId="{E1417738-0E78-46E2-A607-3B48D7AD2248}">
      <dgm:prSet phldrT="[文字]" custT="1"/>
      <dgm:spPr/>
      <dgm:t>
        <a:bodyPr/>
        <a:lstStyle/>
        <a:p>
          <a:pPr>
            <a:lnSpc>
              <a:spcPts val="1500"/>
            </a:lnSpc>
          </a:pPr>
          <a:r>
            <a:rPr lang="zh-TW" altLang="en-US" sz="1600" dirty="0" smtClean="0">
              <a:solidFill>
                <a:schemeClr val="tx1"/>
              </a:solidFill>
              <a:latin typeface="華康儷中宋" panose="02020509000000000000" pitchFamily="49" charset="-120"/>
              <a:ea typeface="華康儷中宋" panose="02020509000000000000" pitchFamily="49" charset="-120"/>
            </a:rPr>
            <a:t>生活</a:t>
          </a:r>
          <a:endParaRPr lang="en-US" altLang="zh-TW" sz="1600" dirty="0" smtClean="0">
            <a:solidFill>
              <a:schemeClr val="tx1"/>
            </a:solidFill>
            <a:latin typeface="華康儷中宋" panose="02020509000000000000" pitchFamily="49" charset="-120"/>
            <a:ea typeface="華康儷中宋" panose="02020509000000000000" pitchFamily="49" charset="-120"/>
          </a:endParaRPr>
        </a:p>
        <a:p>
          <a:pPr>
            <a:lnSpc>
              <a:spcPts val="1500"/>
            </a:lnSpc>
          </a:pPr>
          <a:r>
            <a:rPr lang="zh-TW" altLang="en-US" sz="1600" dirty="0" smtClean="0">
              <a:solidFill>
                <a:schemeClr val="tx1"/>
              </a:solidFill>
              <a:latin typeface="華康儷中宋" panose="02020509000000000000" pitchFamily="49" charset="-120"/>
              <a:ea typeface="華康儷中宋" panose="02020509000000000000" pitchFamily="49" charset="-120"/>
            </a:rPr>
            <a:t>結合</a:t>
          </a:r>
          <a:endParaRPr lang="zh-TW" altLang="en-US" sz="1600" dirty="0">
            <a:solidFill>
              <a:schemeClr val="tx1"/>
            </a:solidFill>
            <a:latin typeface="華康儷中宋" panose="02020509000000000000" pitchFamily="49" charset="-120"/>
            <a:ea typeface="華康儷中宋" panose="02020509000000000000" pitchFamily="49" charset="-120"/>
          </a:endParaRPr>
        </a:p>
      </dgm:t>
    </dgm:pt>
    <dgm:pt modelId="{F4A76E54-9C55-4BAC-9A22-FE7CB5DE3F3E}" type="parTrans" cxnId="{D556B017-07AE-48CF-98E6-B23C65F88DB8}">
      <dgm:prSet/>
      <dgm:spPr/>
      <dgm:t>
        <a:bodyPr/>
        <a:lstStyle/>
        <a:p>
          <a:endParaRPr lang="zh-TW" altLang="en-US"/>
        </a:p>
      </dgm:t>
    </dgm:pt>
    <dgm:pt modelId="{61353E46-0FB1-458F-9EF6-F0763C15E943}" type="sibTrans" cxnId="{D556B017-07AE-48CF-98E6-B23C65F88DB8}">
      <dgm:prSet/>
      <dgm:spPr/>
      <dgm:t>
        <a:bodyPr/>
        <a:lstStyle/>
        <a:p>
          <a:endParaRPr lang="zh-TW" altLang="en-US"/>
        </a:p>
      </dgm:t>
    </dgm:pt>
    <dgm:pt modelId="{7AD65105-8D73-43D2-A048-78F3BB74305B}" type="pres">
      <dgm:prSet presAssocID="{99BD0CDE-20D9-4AF9-9544-DF905EEE30A9}" presName="Name0" presStyleCnt="0">
        <dgm:presLayoutVars>
          <dgm:chMax val="1"/>
          <dgm:dir/>
          <dgm:animLvl val="ctr"/>
          <dgm:resizeHandles val="exact"/>
        </dgm:presLayoutVars>
      </dgm:prSet>
      <dgm:spPr/>
      <dgm:t>
        <a:bodyPr/>
        <a:lstStyle/>
        <a:p>
          <a:endParaRPr lang="zh-TW" altLang="en-US"/>
        </a:p>
      </dgm:t>
    </dgm:pt>
    <dgm:pt modelId="{D55BC7BE-D5AD-4E9F-BF17-A2605892AD6A}" type="pres">
      <dgm:prSet presAssocID="{58B730E1-E5BB-425F-AEAC-53225CF3D22D}" presName="centerShape" presStyleLbl="node0" presStyleIdx="0" presStyleCnt="1"/>
      <dgm:spPr/>
      <dgm:t>
        <a:bodyPr/>
        <a:lstStyle/>
        <a:p>
          <a:endParaRPr lang="zh-TW" altLang="en-US"/>
        </a:p>
      </dgm:t>
    </dgm:pt>
    <dgm:pt modelId="{C7DF1740-1C03-412C-A599-48F3019572E0}" type="pres">
      <dgm:prSet presAssocID="{4559248C-1491-41C2-A588-A6AA3F2D124D}" presName="parTrans" presStyleLbl="sibTrans2D1" presStyleIdx="0" presStyleCnt="4"/>
      <dgm:spPr/>
      <dgm:t>
        <a:bodyPr/>
        <a:lstStyle/>
        <a:p>
          <a:endParaRPr lang="zh-TW" altLang="en-US"/>
        </a:p>
      </dgm:t>
    </dgm:pt>
    <dgm:pt modelId="{C72CEB86-217B-4747-B967-7387DECEDE11}" type="pres">
      <dgm:prSet presAssocID="{4559248C-1491-41C2-A588-A6AA3F2D124D}" presName="connectorText" presStyleLbl="sibTrans2D1" presStyleIdx="0" presStyleCnt="4"/>
      <dgm:spPr/>
      <dgm:t>
        <a:bodyPr/>
        <a:lstStyle/>
        <a:p>
          <a:endParaRPr lang="zh-TW" altLang="en-US"/>
        </a:p>
      </dgm:t>
    </dgm:pt>
    <dgm:pt modelId="{C6185B9D-98F5-4FAA-809D-AF6E43CB2762}" type="pres">
      <dgm:prSet presAssocID="{14256772-FC83-40F7-9F9C-6864EEC2C6E1}" presName="node" presStyleLbl="node1" presStyleIdx="0" presStyleCnt="4">
        <dgm:presLayoutVars>
          <dgm:bulletEnabled val="1"/>
        </dgm:presLayoutVars>
      </dgm:prSet>
      <dgm:spPr/>
      <dgm:t>
        <a:bodyPr/>
        <a:lstStyle/>
        <a:p>
          <a:endParaRPr lang="zh-TW" altLang="en-US"/>
        </a:p>
      </dgm:t>
    </dgm:pt>
    <dgm:pt modelId="{6644F375-FFC2-4596-9061-A8E29DEAB540}" type="pres">
      <dgm:prSet presAssocID="{3F5A81FF-4E5A-4298-A442-14E318562A44}" presName="parTrans" presStyleLbl="sibTrans2D1" presStyleIdx="1" presStyleCnt="4"/>
      <dgm:spPr/>
      <dgm:t>
        <a:bodyPr/>
        <a:lstStyle/>
        <a:p>
          <a:endParaRPr lang="zh-TW" altLang="en-US"/>
        </a:p>
      </dgm:t>
    </dgm:pt>
    <dgm:pt modelId="{EBD06327-F820-4D43-8105-1C157F6C834B}" type="pres">
      <dgm:prSet presAssocID="{3F5A81FF-4E5A-4298-A442-14E318562A44}" presName="connectorText" presStyleLbl="sibTrans2D1" presStyleIdx="1" presStyleCnt="4"/>
      <dgm:spPr/>
      <dgm:t>
        <a:bodyPr/>
        <a:lstStyle/>
        <a:p>
          <a:endParaRPr lang="zh-TW" altLang="en-US"/>
        </a:p>
      </dgm:t>
    </dgm:pt>
    <dgm:pt modelId="{84B11D7E-731F-492B-A1B0-A1A62FDFE956}" type="pres">
      <dgm:prSet presAssocID="{BEFD1F99-F95B-474C-B3A9-AE19F3E459B0}" presName="node" presStyleLbl="node1" presStyleIdx="1" presStyleCnt="4">
        <dgm:presLayoutVars>
          <dgm:bulletEnabled val="1"/>
        </dgm:presLayoutVars>
      </dgm:prSet>
      <dgm:spPr/>
      <dgm:t>
        <a:bodyPr/>
        <a:lstStyle/>
        <a:p>
          <a:endParaRPr lang="zh-TW" altLang="en-US"/>
        </a:p>
      </dgm:t>
    </dgm:pt>
    <dgm:pt modelId="{069F8D9C-78FB-4B6F-A763-881A5A3F560D}" type="pres">
      <dgm:prSet presAssocID="{E2B7C7DC-2677-4C91-B6AD-E77571DF0A3F}" presName="parTrans" presStyleLbl="sibTrans2D1" presStyleIdx="2" presStyleCnt="4"/>
      <dgm:spPr/>
      <dgm:t>
        <a:bodyPr/>
        <a:lstStyle/>
        <a:p>
          <a:endParaRPr lang="zh-TW" altLang="en-US"/>
        </a:p>
      </dgm:t>
    </dgm:pt>
    <dgm:pt modelId="{0B91E70A-10DB-4DCF-8C66-5DFF781FCC3F}" type="pres">
      <dgm:prSet presAssocID="{E2B7C7DC-2677-4C91-B6AD-E77571DF0A3F}" presName="connectorText" presStyleLbl="sibTrans2D1" presStyleIdx="2" presStyleCnt="4"/>
      <dgm:spPr/>
      <dgm:t>
        <a:bodyPr/>
        <a:lstStyle/>
        <a:p>
          <a:endParaRPr lang="zh-TW" altLang="en-US"/>
        </a:p>
      </dgm:t>
    </dgm:pt>
    <dgm:pt modelId="{35111C72-4C4F-4B5E-A20D-0116752640FD}" type="pres">
      <dgm:prSet presAssocID="{4981ABBC-890A-4580-A599-2D30CC9B234D}" presName="node" presStyleLbl="node1" presStyleIdx="2" presStyleCnt="4">
        <dgm:presLayoutVars>
          <dgm:bulletEnabled val="1"/>
        </dgm:presLayoutVars>
      </dgm:prSet>
      <dgm:spPr/>
      <dgm:t>
        <a:bodyPr/>
        <a:lstStyle/>
        <a:p>
          <a:endParaRPr lang="zh-TW" altLang="en-US"/>
        </a:p>
      </dgm:t>
    </dgm:pt>
    <dgm:pt modelId="{4BBCB28B-F8DA-41F9-85CD-8FB7E7B192D4}" type="pres">
      <dgm:prSet presAssocID="{F4A76E54-9C55-4BAC-9A22-FE7CB5DE3F3E}" presName="parTrans" presStyleLbl="sibTrans2D1" presStyleIdx="3" presStyleCnt="4"/>
      <dgm:spPr/>
      <dgm:t>
        <a:bodyPr/>
        <a:lstStyle/>
        <a:p>
          <a:endParaRPr lang="zh-TW" altLang="en-US"/>
        </a:p>
      </dgm:t>
    </dgm:pt>
    <dgm:pt modelId="{AB48345D-2745-464A-B9EC-23E97044E6E9}" type="pres">
      <dgm:prSet presAssocID="{F4A76E54-9C55-4BAC-9A22-FE7CB5DE3F3E}" presName="connectorText" presStyleLbl="sibTrans2D1" presStyleIdx="3" presStyleCnt="4"/>
      <dgm:spPr/>
      <dgm:t>
        <a:bodyPr/>
        <a:lstStyle/>
        <a:p>
          <a:endParaRPr lang="zh-TW" altLang="en-US"/>
        </a:p>
      </dgm:t>
    </dgm:pt>
    <dgm:pt modelId="{6E519D20-EF7F-4E84-9A47-3DE08C691C7C}" type="pres">
      <dgm:prSet presAssocID="{E1417738-0E78-46E2-A607-3B48D7AD2248}" presName="node" presStyleLbl="node1" presStyleIdx="3" presStyleCnt="4">
        <dgm:presLayoutVars>
          <dgm:bulletEnabled val="1"/>
        </dgm:presLayoutVars>
      </dgm:prSet>
      <dgm:spPr/>
      <dgm:t>
        <a:bodyPr/>
        <a:lstStyle/>
        <a:p>
          <a:endParaRPr lang="zh-TW" altLang="en-US"/>
        </a:p>
      </dgm:t>
    </dgm:pt>
  </dgm:ptLst>
  <dgm:cxnLst>
    <dgm:cxn modelId="{49A9F269-0357-496E-972C-77DF04428ED5}" srcId="{99BD0CDE-20D9-4AF9-9544-DF905EEE30A9}" destId="{58B730E1-E5BB-425F-AEAC-53225CF3D22D}" srcOrd="0" destOrd="0" parTransId="{41E9FCAF-11DA-4BEA-B691-99B6B2BE52C6}" sibTransId="{06F5A504-8180-4B48-A131-7692AB3EBD20}"/>
    <dgm:cxn modelId="{2401CB0B-2FAE-48A1-BF74-0446EC4A780B}" type="presOf" srcId="{3F5A81FF-4E5A-4298-A442-14E318562A44}" destId="{6644F375-FFC2-4596-9061-A8E29DEAB540}" srcOrd="0" destOrd="0" presId="urn:microsoft.com/office/officeart/2005/8/layout/radial5"/>
    <dgm:cxn modelId="{37E114A7-CFCF-43D9-9C7C-E063B322A757}" type="presOf" srcId="{E2B7C7DC-2677-4C91-B6AD-E77571DF0A3F}" destId="{0B91E70A-10DB-4DCF-8C66-5DFF781FCC3F}" srcOrd="1" destOrd="0" presId="urn:microsoft.com/office/officeart/2005/8/layout/radial5"/>
    <dgm:cxn modelId="{6660ACF5-453F-41B3-B87F-B71D3589F11E}" type="presOf" srcId="{3F5A81FF-4E5A-4298-A442-14E318562A44}" destId="{EBD06327-F820-4D43-8105-1C157F6C834B}" srcOrd="1" destOrd="0" presId="urn:microsoft.com/office/officeart/2005/8/layout/radial5"/>
    <dgm:cxn modelId="{7E773515-231A-4610-A691-ECE853302020}" type="presOf" srcId="{99BD0CDE-20D9-4AF9-9544-DF905EEE30A9}" destId="{7AD65105-8D73-43D2-A048-78F3BB74305B}" srcOrd="0" destOrd="0" presId="urn:microsoft.com/office/officeart/2005/8/layout/radial5"/>
    <dgm:cxn modelId="{D556B017-07AE-48CF-98E6-B23C65F88DB8}" srcId="{58B730E1-E5BB-425F-AEAC-53225CF3D22D}" destId="{E1417738-0E78-46E2-A607-3B48D7AD2248}" srcOrd="3" destOrd="0" parTransId="{F4A76E54-9C55-4BAC-9A22-FE7CB5DE3F3E}" sibTransId="{61353E46-0FB1-458F-9EF6-F0763C15E943}"/>
    <dgm:cxn modelId="{F0D78E9A-2ABD-435C-916D-7F2B76B8581D}" type="presOf" srcId="{58B730E1-E5BB-425F-AEAC-53225CF3D22D}" destId="{D55BC7BE-D5AD-4E9F-BF17-A2605892AD6A}" srcOrd="0" destOrd="0" presId="urn:microsoft.com/office/officeart/2005/8/layout/radial5"/>
    <dgm:cxn modelId="{50A59A21-F037-4A7B-A044-578339FCCF7E}" type="presOf" srcId="{BEFD1F99-F95B-474C-B3A9-AE19F3E459B0}" destId="{84B11D7E-731F-492B-A1B0-A1A62FDFE956}" srcOrd="0" destOrd="0" presId="urn:microsoft.com/office/officeart/2005/8/layout/radial5"/>
    <dgm:cxn modelId="{5BED25D7-3D08-445A-996C-36D3FFCCC18D}" type="presOf" srcId="{E1417738-0E78-46E2-A607-3B48D7AD2248}" destId="{6E519D20-EF7F-4E84-9A47-3DE08C691C7C}" srcOrd="0" destOrd="0" presId="urn:microsoft.com/office/officeart/2005/8/layout/radial5"/>
    <dgm:cxn modelId="{F0E1D2AC-6383-43BB-B581-1C57CD601AF8}" type="presOf" srcId="{4981ABBC-890A-4580-A599-2D30CC9B234D}" destId="{35111C72-4C4F-4B5E-A20D-0116752640FD}" srcOrd="0" destOrd="0" presId="urn:microsoft.com/office/officeart/2005/8/layout/radial5"/>
    <dgm:cxn modelId="{0A2E4A3E-0ED9-41FB-8E05-4C6A9799FF04}" type="presOf" srcId="{4559248C-1491-41C2-A588-A6AA3F2D124D}" destId="{C72CEB86-217B-4747-B967-7387DECEDE11}" srcOrd="1" destOrd="0" presId="urn:microsoft.com/office/officeart/2005/8/layout/radial5"/>
    <dgm:cxn modelId="{21125DC4-25B3-4DBE-B013-977B4770693F}" type="presOf" srcId="{F4A76E54-9C55-4BAC-9A22-FE7CB5DE3F3E}" destId="{4BBCB28B-F8DA-41F9-85CD-8FB7E7B192D4}" srcOrd="0" destOrd="0" presId="urn:microsoft.com/office/officeart/2005/8/layout/radial5"/>
    <dgm:cxn modelId="{8D572689-95E6-49C7-901C-5B5910073597}" type="presOf" srcId="{4559248C-1491-41C2-A588-A6AA3F2D124D}" destId="{C7DF1740-1C03-412C-A599-48F3019572E0}" srcOrd="0" destOrd="0" presId="urn:microsoft.com/office/officeart/2005/8/layout/radial5"/>
    <dgm:cxn modelId="{25CE3A22-EC58-4638-8323-6C35DF61F3AD}" srcId="{58B730E1-E5BB-425F-AEAC-53225CF3D22D}" destId="{4981ABBC-890A-4580-A599-2D30CC9B234D}" srcOrd="2" destOrd="0" parTransId="{E2B7C7DC-2677-4C91-B6AD-E77571DF0A3F}" sibTransId="{90254653-309F-4418-B1F7-432C2503F6FB}"/>
    <dgm:cxn modelId="{F2881076-FA7D-4284-9CD0-6C7089D5AA35}" type="presOf" srcId="{14256772-FC83-40F7-9F9C-6864EEC2C6E1}" destId="{C6185B9D-98F5-4FAA-809D-AF6E43CB2762}" srcOrd="0" destOrd="0" presId="urn:microsoft.com/office/officeart/2005/8/layout/radial5"/>
    <dgm:cxn modelId="{DDD01614-6E0C-43AF-A454-2F4AD2B2BA6C}" srcId="{58B730E1-E5BB-425F-AEAC-53225CF3D22D}" destId="{14256772-FC83-40F7-9F9C-6864EEC2C6E1}" srcOrd="0" destOrd="0" parTransId="{4559248C-1491-41C2-A588-A6AA3F2D124D}" sibTransId="{0477D0D0-5A0A-4D19-A8E9-4CD9029CBC98}"/>
    <dgm:cxn modelId="{8A8C533A-8F7C-48C4-A4F9-F5E2A8FB0F76}" type="presOf" srcId="{E2B7C7DC-2677-4C91-B6AD-E77571DF0A3F}" destId="{069F8D9C-78FB-4B6F-A763-881A5A3F560D}" srcOrd="0" destOrd="0" presId="urn:microsoft.com/office/officeart/2005/8/layout/radial5"/>
    <dgm:cxn modelId="{CD098903-57E3-4C03-B8CD-6D8460C00194}" srcId="{58B730E1-E5BB-425F-AEAC-53225CF3D22D}" destId="{BEFD1F99-F95B-474C-B3A9-AE19F3E459B0}" srcOrd="1" destOrd="0" parTransId="{3F5A81FF-4E5A-4298-A442-14E318562A44}" sibTransId="{64CCB0CD-EE9A-43D1-9B81-1B44AC16B912}"/>
    <dgm:cxn modelId="{DA03D53A-9945-4A5C-89A2-6F9B31005E36}" type="presOf" srcId="{F4A76E54-9C55-4BAC-9A22-FE7CB5DE3F3E}" destId="{AB48345D-2745-464A-B9EC-23E97044E6E9}" srcOrd="1" destOrd="0" presId="urn:microsoft.com/office/officeart/2005/8/layout/radial5"/>
    <dgm:cxn modelId="{A321C32A-FD40-4CA3-A233-CD47D6FD3AD4}" type="presParOf" srcId="{7AD65105-8D73-43D2-A048-78F3BB74305B}" destId="{D55BC7BE-D5AD-4E9F-BF17-A2605892AD6A}" srcOrd="0" destOrd="0" presId="urn:microsoft.com/office/officeart/2005/8/layout/radial5"/>
    <dgm:cxn modelId="{DB37EB5A-EF09-4123-94DE-2891F4314909}" type="presParOf" srcId="{7AD65105-8D73-43D2-A048-78F3BB74305B}" destId="{C7DF1740-1C03-412C-A599-48F3019572E0}" srcOrd="1" destOrd="0" presId="urn:microsoft.com/office/officeart/2005/8/layout/radial5"/>
    <dgm:cxn modelId="{D9CDDC21-C77C-495F-86BF-4556F407FCC3}" type="presParOf" srcId="{C7DF1740-1C03-412C-A599-48F3019572E0}" destId="{C72CEB86-217B-4747-B967-7387DECEDE11}" srcOrd="0" destOrd="0" presId="urn:microsoft.com/office/officeart/2005/8/layout/radial5"/>
    <dgm:cxn modelId="{B6DA9A44-C2BF-48FC-B0A3-26CC99B5F23B}" type="presParOf" srcId="{7AD65105-8D73-43D2-A048-78F3BB74305B}" destId="{C6185B9D-98F5-4FAA-809D-AF6E43CB2762}" srcOrd="2" destOrd="0" presId="urn:microsoft.com/office/officeart/2005/8/layout/radial5"/>
    <dgm:cxn modelId="{0A25461E-F5E5-4114-A696-8B0A668A3B86}" type="presParOf" srcId="{7AD65105-8D73-43D2-A048-78F3BB74305B}" destId="{6644F375-FFC2-4596-9061-A8E29DEAB540}" srcOrd="3" destOrd="0" presId="urn:microsoft.com/office/officeart/2005/8/layout/radial5"/>
    <dgm:cxn modelId="{A02D05DD-3895-4AE9-A07F-11E0B169B9A8}" type="presParOf" srcId="{6644F375-FFC2-4596-9061-A8E29DEAB540}" destId="{EBD06327-F820-4D43-8105-1C157F6C834B}" srcOrd="0" destOrd="0" presId="urn:microsoft.com/office/officeart/2005/8/layout/radial5"/>
    <dgm:cxn modelId="{58C442DC-68A9-48D8-BD49-DA6957140463}" type="presParOf" srcId="{7AD65105-8D73-43D2-A048-78F3BB74305B}" destId="{84B11D7E-731F-492B-A1B0-A1A62FDFE956}" srcOrd="4" destOrd="0" presId="urn:microsoft.com/office/officeart/2005/8/layout/radial5"/>
    <dgm:cxn modelId="{E40C3466-C433-4E2B-8FED-17A4FF5B7330}" type="presParOf" srcId="{7AD65105-8D73-43D2-A048-78F3BB74305B}" destId="{069F8D9C-78FB-4B6F-A763-881A5A3F560D}" srcOrd="5" destOrd="0" presId="urn:microsoft.com/office/officeart/2005/8/layout/radial5"/>
    <dgm:cxn modelId="{B2B86E7D-0897-4DF0-9071-4EFFABB5776D}" type="presParOf" srcId="{069F8D9C-78FB-4B6F-A763-881A5A3F560D}" destId="{0B91E70A-10DB-4DCF-8C66-5DFF781FCC3F}" srcOrd="0" destOrd="0" presId="urn:microsoft.com/office/officeart/2005/8/layout/radial5"/>
    <dgm:cxn modelId="{9FA65AF8-215D-4505-A666-A4A2211FAAEB}" type="presParOf" srcId="{7AD65105-8D73-43D2-A048-78F3BB74305B}" destId="{35111C72-4C4F-4B5E-A20D-0116752640FD}" srcOrd="6" destOrd="0" presId="urn:microsoft.com/office/officeart/2005/8/layout/radial5"/>
    <dgm:cxn modelId="{77E67847-F890-4172-AEA3-84046FE2B59C}" type="presParOf" srcId="{7AD65105-8D73-43D2-A048-78F3BB74305B}" destId="{4BBCB28B-F8DA-41F9-85CD-8FB7E7B192D4}" srcOrd="7" destOrd="0" presId="urn:microsoft.com/office/officeart/2005/8/layout/radial5"/>
    <dgm:cxn modelId="{2D1D3611-D39B-4C8B-8311-24D6723C1493}" type="presParOf" srcId="{4BBCB28B-F8DA-41F9-85CD-8FB7E7B192D4}" destId="{AB48345D-2745-464A-B9EC-23E97044E6E9}" srcOrd="0" destOrd="0" presId="urn:microsoft.com/office/officeart/2005/8/layout/radial5"/>
    <dgm:cxn modelId="{08BD58B0-5D13-4560-8906-CAAC560E8D3F}" type="presParOf" srcId="{7AD65105-8D73-43D2-A048-78F3BB74305B}" destId="{6E519D20-EF7F-4E84-9A47-3DE08C691C7C}"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42C4B3-D182-43EA-86BF-87A05DE4BF37}" type="doc">
      <dgm:prSet loTypeId="urn:microsoft.com/office/officeart/2005/8/layout/cycle2" loCatId="cycle" qsTypeId="urn:microsoft.com/office/officeart/2005/8/quickstyle/simple5" qsCatId="simple" csTypeId="urn:microsoft.com/office/officeart/2005/8/colors/colorful1" csCatId="colorful" phldr="1"/>
      <dgm:spPr/>
      <dgm:t>
        <a:bodyPr/>
        <a:lstStyle/>
        <a:p>
          <a:endParaRPr lang="zh-TW" altLang="en-US"/>
        </a:p>
      </dgm:t>
    </dgm:pt>
    <dgm:pt modelId="{25572252-939D-4381-8143-5B2ADF9D6363}">
      <dgm:prSet phldrT="[文字]"/>
      <dgm:spPr/>
      <dgm:t>
        <a:bodyPr/>
        <a:lstStyle/>
        <a:p>
          <a:r>
            <a:rPr lang="zh-TW" altLang="en-US" dirty="0" smtClean="0">
              <a:latin typeface="華康儷中宋" panose="02020509000000000000" pitchFamily="49" charset="-120"/>
              <a:ea typeface="華康儷中宋" panose="02020509000000000000" pitchFamily="49" charset="-120"/>
            </a:rPr>
            <a:t>校本教師研習</a:t>
          </a:r>
          <a:endParaRPr lang="zh-TW" altLang="en-US" dirty="0">
            <a:latin typeface="華康儷中宋" panose="02020509000000000000" pitchFamily="49" charset="-120"/>
            <a:ea typeface="華康儷中宋" panose="02020509000000000000" pitchFamily="49" charset="-120"/>
          </a:endParaRPr>
        </a:p>
      </dgm:t>
    </dgm:pt>
    <dgm:pt modelId="{9745BFBE-1B0F-4CD3-9A3D-1D47AF166E2C}" type="parTrans" cxnId="{DC473849-FF2D-41E3-A477-224FFD75195A}">
      <dgm:prSet/>
      <dgm:spPr/>
      <dgm:t>
        <a:bodyPr/>
        <a:lstStyle/>
        <a:p>
          <a:endParaRPr lang="zh-TW" altLang="en-US"/>
        </a:p>
      </dgm:t>
    </dgm:pt>
    <dgm:pt modelId="{73BA2FA0-CF85-4083-9390-CB942274834E}" type="sibTrans" cxnId="{DC473849-FF2D-41E3-A477-224FFD75195A}">
      <dgm:prSet/>
      <dgm:spPr/>
      <dgm:t>
        <a:bodyPr/>
        <a:lstStyle/>
        <a:p>
          <a:endParaRPr lang="zh-TW" altLang="en-US"/>
        </a:p>
      </dgm:t>
    </dgm:pt>
    <dgm:pt modelId="{C55FBD3E-75F7-4FB2-BDC6-5EA5EAAFEB6A}">
      <dgm:prSet phldrT="[文字]"/>
      <dgm:spPr/>
      <dgm:t>
        <a:bodyPr/>
        <a:lstStyle/>
        <a:p>
          <a:r>
            <a:rPr lang="zh-TW" altLang="en-US" dirty="0" smtClean="0">
              <a:latin typeface="華康儷中宋" panose="02020509000000000000" pitchFamily="49" charset="-120"/>
              <a:ea typeface="華康儷中宋" panose="02020509000000000000" pitchFamily="49" charset="-120"/>
            </a:rPr>
            <a:t>課程推動小組</a:t>
          </a:r>
          <a:endParaRPr lang="zh-TW" altLang="en-US" dirty="0">
            <a:latin typeface="華康儷中宋" panose="02020509000000000000" pitchFamily="49" charset="-120"/>
            <a:ea typeface="華康儷中宋" panose="02020509000000000000" pitchFamily="49" charset="-120"/>
          </a:endParaRPr>
        </a:p>
      </dgm:t>
    </dgm:pt>
    <dgm:pt modelId="{E9F470CC-787E-4383-8D58-022C9C1E0616}" type="parTrans" cxnId="{952C3D35-0E78-4293-B90C-60B9CF4534F3}">
      <dgm:prSet/>
      <dgm:spPr/>
      <dgm:t>
        <a:bodyPr/>
        <a:lstStyle/>
        <a:p>
          <a:endParaRPr lang="zh-TW" altLang="en-US"/>
        </a:p>
      </dgm:t>
    </dgm:pt>
    <dgm:pt modelId="{E4A1A818-AAAD-4045-8C85-1D1E7D52DA2A}" type="sibTrans" cxnId="{952C3D35-0E78-4293-B90C-60B9CF4534F3}">
      <dgm:prSet/>
      <dgm:spPr/>
      <dgm:t>
        <a:bodyPr/>
        <a:lstStyle/>
        <a:p>
          <a:endParaRPr lang="zh-TW" altLang="en-US"/>
        </a:p>
      </dgm:t>
    </dgm:pt>
    <dgm:pt modelId="{2CF3C0E9-B190-4293-BA4C-3F696A19616B}">
      <dgm:prSet phldrT="[文字]"/>
      <dgm:spPr/>
      <dgm:t>
        <a:bodyPr/>
        <a:lstStyle/>
        <a:p>
          <a:r>
            <a:rPr lang="zh-TW" altLang="en-US" dirty="0" smtClean="0">
              <a:latin typeface="華康儷中宋" panose="02020509000000000000" pitchFamily="49" charset="-120"/>
              <a:ea typeface="華康儷中宋" panose="02020509000000000000" pitchFamily="49" charset="-120"/>
            </a:rPr>
            <a:t>課程工作坊</a:t>
          </a:r>
          <a:endParaRPr lang="zh-TW" altLang="en-US" dirty="0">
            <a:latin typeface="華康儷中宋" panose="02020509000000000000" pitchFamily="49" charset="-120"/>
            <a:ea typeface="華康儷中宋" panose="02020509000000000000" pitchFamily="49" charset="-120"/>
          </a:endParaRPr>
        </a:p>
      </dgm:t>
    </dgm:pt>
    <dgm:pt modelId="{0E0EF404-CAD4-4A2B-BB6F-1C54C77EA6EF}" type="parTrans" cxnId="{E95EC1E4-D866-4A11-8306-E1A0F848F752}">
      <dgm:prSet/>
      <dgm:spPr/>
      <dgm:t>
        <a:bodyPr/>
        <a:lstStyle/>
        <a:p>
          <a:endParaRPr lang="zh-TW" altLang="en-US"/>
        </a:p>
      </dgm:t>
    </dgm:pt>
    <dgm:pt modelId="{8EE63216-ACA7-4E55-804F-39AC4AB2A765}" type="sibTrans" cxnId="{E95EC1E4-D866-4A11-8306-E1A0F848F752}">
      <dgm:prSet/>
      <dgm:spPr/>
      <dgm:t>
        <a:bodyPr/>
        <a:lstStyle/>
        <a:p>
          <a:endParaRPr lang="zh-TW" altLang="en-US"/>
        </a:p>
      </dgm:t>
    </dgm:pt>
    <dgm:pt modelId="{FDC3D5D3-152B-40A5-9953-25C79CABEA8A}">
      <dgm:prSet phldrT="[文字]" custT="1"/>
      <dgm:spPr/>
      <dgm:t>
        <a:bodyPr/>
        <a:lstStyle/>
        <a:p>
          <a:r>
            <a:rPr lang="zh-TW" altLang="en-US" sz="1600" dirty="0" smtClean="0">
              <a:latin typeface="華康儷中宋" panose="02020509000000000000" pitchFamily="49" charset="-120"/>
              <a:ea typeface="華康儷中宋" panose="02020509000000000000" pitchFamily="49" charset="-120"/>
            </a:rPr>
            <a:t>高中職教育策略聯盟</a:t>
          </a:r>
          <a:endParaRPr lang="zh-TW" altLang="en-US" sz="1600" dirty="0">
            <a:latin typeface="華康儷中宋" panose="02020509000000000000" pitchFamily="49" charset="-120"/>
            <a:ea typeface="華康儷中宋" panose="02020509000000000000" pitchFamily="49" charset="-120"/>
          </a:endParaRPr>
        </a:p>
      </dgm:t>
    </dgm:pt>
    <dgm:pt modelId="{EC0E3897-A2FC-4E6A-B552-43AD4F42B668}" type="parTrans" cxnId="{9E5706D2-8B38-4E9D-AE98-5D119CEF645E}">
      <dgm:prSet/>
      <dgm:spPr/>
      <dgm:t>
        <a:bodyPr/>
        <a:lstStyle/>
        <a:p>
          <a:endParaRPr lang="zh-TW" altLang="en-US"/>
        </a:p>
      </dgm:t>
    </dgm:pt>
    <dgm:pt modelId="{A177918A-E7D8-47BE-AF5B-9FC1279161B2}" type="sibTrans" cxnId="{9E5706D2-8B38-4E9D-AE98-5D119CEF645E}">
      <dgm:prSet/>
      <dgm:spPr/>
      <dgm:t>
        <a:bodyPr/>
        <a:lstStyle/>
        <a:p>
          <a:endParaRPr lang="zh-TW" altLang="en-US"/>
        </a:p>
      </dgm:t>
    </dgm:pt>
    <dgm:pt modelId="{EB0C5C8E-A938-4B94-8C7D-37CE3F15EC2B}">
      <dgm:prSet phldrT="[文字]" custT="1"/>
      <dgm:spPr/>
      <dgm:t>
        <a:bodyPr/>
        <a:lstStyle/>
        <a:p>
          <a:r>
            <a:rPr lang="zh-TW" altLang="en-US" sz="1600" dirty="0" smtClean="0">
              <a:latin typeface="華康儷中宋" panose="02020509000000000000" pitchFamily="49" charset="-120"/>
              <a:ea typeface="華康儷中宋" panose="02020509000000000000" pitchFamily="49" charset="-120"/>
            </a:rPr>
            <a:t>家長社區校友協做</a:t>
          </a:r>
          <a:endParaRPr lang="zh-TW" altLang="en-US" sz="1600" dirty="0">
            <a:latin typeface="華康儷中宋" panose="02020509000000000000" pitchFamily="49" charset="-120"/>
            <a:ea typeface="華康儷中宋" panose="02020509000000000000" pitchFamily="49" charset="-120"/>
          </a:endParaRPr>
        </a:p>
      </dgm:t>
    </dgm:pt>
    <dgm:pt modelId="{0D09646A-5AE4-4F7A-BCB1-27313BC9C942}" type="parTrans" cxnId="{0FD36A49-D149-49B6-9652-88521D8FA7A9}">
      <dgm:prSet/>
      <dgm:spPr/>
      <dgm:t>
        <a:bodyPr/>
        <a:lstStyle/>
        <a:p>
          <a:endParaRPr lang="zh-TW" altLang="en-US"/>
        </a:p>
      </dgm:t>
    </dgm:pt>
    <dgm:pt modelId="{965E0568-1698-43C0-80F6-72006984A174}" type="sibTrans" cxnId="{0FD36A49-D149-49B6-9652-88521D8FA7A9}">
      <dgm:prSet/>
      <dgm:spPr/>
      <dgm:t>
        <a:bodyPr/>
        <a:lstStyle/>
        <a:p>
          <a:endParaRPr lang="zh-TW" altLang="en-US"/>
        </a:p>
      </dgm:t>
    </dgm:pt>
    <dgm:pt modelId="{500D8E6D-3341-400D-8B7B-E4856536A8CB}" type="pres">
      <dgm:prSet presAssocID="{2042C4B3-D182-43EA-86BF-87A05DE4BF37}" presName="cycle" presStyleCnt="0">
        <dgm:presLayoutVars>
          <dgm:dir/>
          <dgm:resizeHandles val="exact"/>
        </dgm:presLayoutVars>
      </dgm:prSet>
      <dgm:spPr/>
      <dgm:t>
        <a:bodyPr/>
        <a:lstStyle/>
        <a:p>
          <a:endParaRPr lang="zh-TW" altLang="en-US"/>
        </a:p>
      </dgm:t>
    </dgm:pt>
    <dgm:pt modelId="{EC3AD11A-7A52-4B05-9F75-38D5FE0E8186}" type="pres">
      <dgm:prSet presAssocID="{25572252-939D-4381-8143-5B2ADF9D6363}" presName="node" presStyleLbl="node1" presStyleIdx="0" presStyleCnt="5">
        <dgm:presLayoutVars>
          <dgm:bulletEnabled val="1"/>
        </dgm:presLayoutVars>
      </dgm:prSet>
      <dgm:spPr/>
      <dgm:t>
        <a:bodyPr/>
        <a:lstStyle/>
        <a:p>
          <a:endParaRPr lang="zh-TW" altLang="en-US"/>
        </a:p>
      </dgm:t>
    </dgm:pt>
    <dgm:pt modelId="{AC8032E5-F01F-4EF0-823F-591724D305F9}" type="pres">
      <dgm:prSet presAssocID="{73BA2FA0-CF85-4083-9390-CB942274834E}" presName="sibTrans" presStyleLbl="sibTrans2D1" presStyleIdx="0" presStyleCnt="5"/>
      <dgm:spPr/>
      <dgm:t>
        <a:bodyPr/>
        <a:lstStyle/>
        <a:p>
          <a:endParaRPr lang="zh-TW" altLang="en-US"/>
        </a:p>
      </dgm:t>
    </dgm:pt>
    <dgm:pt modelId="{ACA430BA-D131-4375-98F9-82A0C95E71CA}" type="pres">
      <dgm:prSet presAssocID="{73BA2FA0-CF85-4083-9390-CB942274834E}" presName="connectorText" presStyleLbl="sibTrans2D1" presStyleIdx="0" presStyleCnt="5"/>
      <dgm:spPr/>
      <dgm:t>
        <a:bodyPr/>
        <a:lstStyle/>
        <a:p>
          <a:endParaRPr lang="zh-TW" altLang="en-US"/>
        </a:p>
      </dgm:t>
    </dgm:pt>
    <dgm:pt modelId="{D3E2EDDE-717A-4774-9F44-2D1DB39DE19B}" type="pres">
      <dgm:prSet presAssocID="{C55FBD3E-75F7-4FB2-BDC6-5EA5EAAFEB6A}" presName="node" presStyleLbl="node1" presStyleIdx="1" presStyleCnt="5">
        <dgm:presLayoutVars>
          <dgm:bulletEnabled val="1"/>
        </dgm:presLayoutVars>
      </dgm:prSet>
      <dgm:spPr/>
      <dgm:t>
        <a:bodyPr/>
        <a:lstStyle/>
        <a:p>
          <a:endParaRPr lang="zh-TW" altLang="en-US"/>
        </a:p>
      </dgm:t>
    </dgm:pt>
    <dgm:pt modelId="{E04ABFC9-B04C-4A86-B8B5-5CB93F169AD6}" type="pres">
      <dgm:prSet presAssocID="{E4A1A818-AAAD-4045-8C85-1D1E7D52DA2A}" presName="sibTrans" presStyleLbl="sibTrans2D1" presStyleIdx="1" presStyleCnt="5"/>
      <dgm:spPr/>
      <dgm:t>
        <a:bodyPr/>
        <a:lstStyle/>
        <a:p>
          <a:endParaRPr lang="zh-TW" altLang="en-US"/>
        </a:p>
      </dgm:t>
    </dgm:pt>
    <dgm:pt modelId="{492AB7B8-574A-40F1-9069-6D472F86517E}" type="pres">
      <dgm:prSet presAssocID="{E4A1A818-AAAD-4045-8C85-1D1E7D52DA2A}" presName="connectorText" presStyleLbl="sibTrans2D1" presStyleIdx="1" presStyleCnt="5"/>
      <dgm:spPr/>
      <dgm:t>
        <a:bodyPr/>
        <a:lstStyle/>
        <a:p>
          <a:endParaRPr lang="zh-TW" altLang="en-US"/>
        </a:p>
      </dgm:t>
    </dgm:pt>
    <dgm:pt modelId="{2FF6E43C-E548-4214-A47C-00EFB94DC9A7}" type="pres">
      <dgm:prSet presAssocID="{2CF3C0E9-B190-4293-BA4C-3F696A19616B}" presName="node" presStyleLbl="node1" presStyleIdx="2" presStyleCnt="5">
        <dgm:presLayoutVars>
          <dgm:bulletEnabled val="1"/>
        </dgm:presLayoutVars>
      </dgm:prSet>
      <dgm:spPr/>
      <dgm:t>
        <a:bodyPr/>
        <a:lstStyle/>
        <a:p>
          <a:endParaRPr lang="zh-TW" altLang="en-US"/>
        </a:p>
      </dgm:t>
    </dgm:pt>
    <dgm:pt modelId="{14DE628C-415D-4003-B00F-35405379209E}" type="pres">
      <dgm:prSet presAssocID="{8EE63216-ACA7-4E55-804F-39AC4AB2A765}" presName="sibTrans" presStyleLbl="sibTrans2D1" presStyleIdx="2" presStyleCnt="5"/>
      <dgm:spPr/>
      <dgm:t>
        <a:bodyPr/>
        <a:lstStyle/>
        <a:p>
          <a:endParaRPr lang="zh-TW" altLang="en-US"/>
        </a:p>
      </dgm:t>
    </dgm:pt>
    <dgm:pt modelId="{43679D5B-CCA4-420A-B914-DD2A191EAB19}" type="pres">
      <dgm:prSet presAssocID="{8EE63216-ACA7-4E55-804F-39AC4AB2A765}" presName="connectorText" presStyleLbl="sibTrans2D1" presStyleIdx="2" presStyleCnt="5"/>
      <dgm:spPr/>
      <dgm:t>
        <a:bodyPr/>
        <a:lstStyle/>
        <a:p>
          <a:endParaRPr lang="zh-TW" altLang="en-US"/>
        </a:p>
      </dgm:t>
    </dgm:pt>
    <dgm:pt modelId="{D1A5762D-8093-46E5-8172-70A5A798C9E4}" type="pres">
      <dgm:prSet presAssocID="{FDC3D5D3-152B-40A5-9953-25C79CABEA8A}" presName="node" presStyleLbl="node1" presStyleIdx="3" presStyleCnt="5">
        <dgm:presLayoutVars>
          <dgm:bulletEnabled val="1"/>
        </dgm:presLayoutVars>
      </dgm:prSet>
      <dgm:spPr/>
      <dgm:t>
        <a:bodyPr/>
        <a:lstStyle/>
        <a:p>
          <a:endParaRPr lang="zh-TW" altLang="en-US"/>
        </a:p>
      </dgm:t>
    </dgm:pt>
    <dgm:pt modelId="{A5CBF83A-DCA1-4907-8A25-9AF093AF5B05}" type="pres">
      <dgm:prSet presAssocID="{A177918A-E7D8-47BE-AF5B-9FC1279161B2}" presName="sibTrans" presStyleLbl="sibTrans2D1" presStyleIdx="3" presStyleCnt="5"/>
      <dgm:spPr/>
      <dgm:t>
        <a:bodyPr/>
        <a:lstStyle/>
        <a:p>
          <a:endParaRPr lang="zh-TW" altLang="en-US"/>
        </a:p>
      </dgm:t>
    </dgm:pt>
    <dgm:pt modelId="{9D542500-997E-4D59-9B22-D3BCAEB60CCB}" type="pres">
      <dgm:prSet presAssocID="{A177918A-E7D8-47BE-AF5B-9FC1279161B2}" presName="connectorText" presStyleLbl="sibTrans2D1" presStyleIdx="3" presStyleCnt="5"/>
      <dgm:spPr/>
      <dgm:t>
        <a:bodyPr/>
        <a:lstStyle/>
        <a:p>
          <a:endParaRPr lang="zh-TW" altLang="en-US"/>
        </a:p>
      </dgm:t>
    </dgm:pt>
    <dgm:pt modelId="{B5879BEA-E0AF-4EED-B898-BFABB2DD3C87}" type="pres">
      <dgm:prSet presAssocID="{EB0C5C8E-A938-4B94-8C7D-37CE3F15EC2B}" presName="node" presStyleLbl="node1" presStyleIdx="4" presStyleCnt="5">
        <dgm:presLayoutVars>
          <dgm:bulletEnabled val="1"/>
        </dgm:presLayoutVars>
      </dgm:prSet>
      <dgm:spPr/>
      <dgm:t>
        <a:bodyPr/>
        <a:lstStyle/>
        <a:p>
          <a:endParaRPr lang="zh-TW" altLang="en-US"/>
        </a:p>
      </dgm:t>
    </dgm:pt>
    <dgm:pt modelId="{9D128055-B462-492C-A2D6-26E2B7E05497}" type="pres">
      <dgm:prSet presAssocID="{965E0568-1698-43C0-80F6-72006984A174}" presName="sibTrans" presStyleLbl="sibTrans2D1" presStyleIdx="4" presStyleCnt="5"/>
      <dgm:spPr/>
      <dgm:t>
        <a:bodyPr/>
        <a:lstStyle/>
        <a:p>
          <a:endParaRPr lang="zh-TW" altLang="en-US"/>
        </a:p>
      </dgm:t>
    </dgm:pt>
    <dgm:pt modelId="{F0BA29BE-A324-49D3-A6FF-C53A40CC14A7}" type="pres">
      <dgm:prSet presAssocID="{965E0568-1698-43C0-80F6-72006984A174}" presName="connectorText" presStyleLbl="sibTrans2D1" presStyleIdx="4" presStyleCnt="5"/>
      <dgm:spPr/>
      <dgm:t>
        <a:bodyPr/>
        <a:lstStyle/>
        <a:p>
          <a:endParaRPr lang="zh-TW" altLang="en-US"/>
        </a:p>
      </dgm:t>
    </dgm:pt>
  </dgm:ptLst>
  <dgm:cxnLst>
    <dgm:cxn modelId="{ACB15CD2-64A1-40E5-93CB-E4A1FB6F8C81}" type="presOf" srcId="{E4A1A818-AAAD-4045-8C85-1D1E7D52DA2A}" destId="{492AB7B8-574A-40F1-9069-6D472F86517E}" srcOrd="1" destOrd="0" presId="urn:microsoft.com/office/officeart/2005/8/layout/cycle2"/>
    <dgm:cxn modelId="{4B7DB82A-C567-4045-A810-323EAEBF6A13}" type="presOf" srcId="{A177918A-E7D8-47BE-AF5B-9FC1279161B2}" destId="{9D542500-997E-4D59-9B22-D3BCAEB60CCB}" srcOrd="1" destOrd="0" presId="urn:microsoft.com/office/officeart/2005/8/layout/cycle2"/>
    <dgm:cxn modelId="{CAC0E43F-40D8-4997-9A4C-EF5CAF3810B0}" type="presOf" srcId="{A177918A-E7D8-47BE-AF5B-9FC1279161B2}" destId="{A5CBF83A-DCA1-4907-8A25-9AF093AF5B05}" srcOrd="0" destOrd="0" presId="urn:microsoft.com/office/officeart/2005/8/layout/cycle2"/>
    <dgm:cxn modelId="{C78020F8-39E9-4C63-BAEB-AAB267AB7163}" type="presOf" srcId="{C55FBD3E-75F7-4FB2-BDC6-5EA5EAAFEB6A}" destId="{D3E2EDDE-717A-4774-9F44-2D1DB39DE19B}" srcOrd="0" destOrd="0" presId="urn:microsoft.com/office/officeart/2005/8/layout/cycle2"/>
    <dgm:cxn modelId="{ED8D2BB2-0079-45B6-B58C-C1EAAB052A92}" type="presOf" srcId="{965E0568-1698-43C0-80F6-72006984A174}" destId="{9D128055-B462-492C-A2D6-26E2B7E05497}" srcOrd="0" destOrd="0" presId="urn:microsoft.com/office/officeart/2005/8/layout/cycle2"/>
    <dgm:cxn modelId="{020FCD9F-8695-452A-9535-CCA221935A77}" type="presOf" srcId="{73BA2FA0-CF85-4083-9390-CB942274834E}" destId="{ACA430BA-D131-4375-98F9-82A0C95E71CA}" srcOrd="1" destOrd="0" presId="urn:microsoft.com/office/officeart/2005/8/layout/cycle2"/>
    <dgm:cxn modelId="{8587C56D-0289-43C5-A99B-A804C763BC53}" type="presOf" srcId="{E4A1A818-AAAD-4045-8C85-1D1E7D52DA2A}" destId="{E04ABFC9-B04C-4A86-B8B5-5CB93F169AD6}" srcOrd="0" destOrd="0" presId="urn:microsoft.com/office/officeart/2005/8/layout/cycle2"/>
    <dgm:cxn modelId="{106C0797-93F2-49A6-8AB6-34EDF366F3C1}" type="presOf" srcId="{2CF3C0E9-B190-4293-BA4C-3F696A19616B}" destId="{2FF6E43C-E548-4214-A47C-00EFB94DC9A7}" srcOrd="0" destOrd="0" presId="urn:microsoft.com/office/officeart/2005/8/layout/cycle2"/>
    <dgm:cxn modelId="{9E5706D2-8B38-4E9D-AE98-5D119CEF645E}" srcId="{2042C4B3-D182-43EA-86BF-87A05DE4BF37}" destId="{FDC3D5D3-152B-40A5-9953-25C79CABEA8A}" srcOrd="3" destOrd="0" parTransId="{EC0E3897-A2FC-4E6A-B552-43AD4F42B668}" sibTransId="{A177918A-E7D8-47BE-AF5B-9FC1279161B2}"/>
    <dgm:cxn modelId="{03C81D1B-5034-42A0-9AE8-DE0DD66E0B05}" type="presOf" srcId="{965E0568-1698-43C0-80F6-72006984A174}" destId="{F0BA29BE-A324-49D3-A6FF-C53A40CC14A7}" srcOrd="1" destOrd="0" presId="urn:microsoft.com/office/officeart/2005/8/layout/cycle2"/>
    <dgm:cxn modelId="{43EADEBF-84F3-4CAB-A72A-D5B197586A00}" type="presOf" srcId="{73BA2FA0-CF85-4083-9390-CB942274834E}" destId="{AC8032E5-F01F-4EF0-823F-591724D305F9}" srcOrd="0" destOrd="0" presId="urn:microsoft.com/office/officeart/2005/8/layout/cycle2"/>
    <dgm:cxn modelId="{0F5CA6BD-56EA-44E5-BDC5-EE1731CC60C1}" type="presOf" srcId="{2042C4B3-D182-43EA-86BF-87A05DE4BF37}" destId="{500D8E6D-3341-400D-8B7B-E4856536A8CB}" srcOrd="0" destOrd="0" presId="urn:microsoft.com/office/officeart/2005/8/layout/cycle2"/>
    <dgm:cxn modelId="{C828422C-1DAF-4B68-A9C7-5ACE9B2325E7}" type="presOf" srcId="{25572252-939D-4381-8143-5B2ADF9D6363}" destId="{EC3AD11A-7A52-4B05-9F75-38D5FE0E8186}" srcOrd="0" destOrd="0" presId="urn:microsoft.com/office/officeart/2005/8/layout/cycle2"/>
    <dgm:cxn modelId="{12BA5D29-FBEF-44A8-B4E1-64A4B569D47D}" type="presOf" srcId="{8EE63216-ACA7-4E55-804F-39AC4AB2A765}" destId="{43679D5B-CCA4-420A-B914-DD2A191EAB19}" srcOrd="1" destOrd="0" presId="urn:microsoft.com/office/officeart/2005/8/layout/cycle2"/>
    <dgm:cxn modelId="{0FD36A49-D149-49B6-9652-88521D8FA7A9}" srcId="{2042C4B3-D182-43EA-86BF-87A05DE4BF37}" destId="{EB0C5C8E-A938-4B94-8C7D-37CE3F15EC2B}" srcOrd="4" destOrd="0" parTransId="{0D09646A-5AE4-4F7A-BCB1-27313BC9C942}" sibTransId="{965E0568-1698-43C0-80F6-72006984A174}"/>
    <dgm:cxn modelId="{E95EC1E4-D866-4A11-8306-E1A0F848F752}" srcId="{2042C4B3-D182-43EA-86BF-87A05DE4BF37}" destId="{2CF3C0E9-B190-4293-BA4C-3F696A19616B}" srcOrd="2" destOrd="0" parTransId="{0E0EF404-CAD4-4A2B-BB6F-1C54C77EA6EF}" sibTransId="{8EE63216-ACA7-4E55-804F-39AC4AB2A765}"/>
    <dgm:cxn modelId="{952C3D35-0E78-4293-B90C-60B9CF4534F3}" srcId="{2042C4B3-D182-43EA-86BF-87A05DE4BF37}" destId="{C55FBD3E-75F7-4FB2-BDC6-5EA5EAAFEB6A}" srcOrd="1" destOrd="0" parTransId="{E9F470CC-787E-4383-8D58-022C9C1E0616}" sibTransId="{E4A1A818-AAAD-4045-8C85-1D1E7D52DA2A}"/>
    <dgm:cxn modelId="{DC473849-FF2D-41E3-A477-224FFD75195A}" srcId="{2042C4B3-D182-43EA-86BF-87A05DE4BF37}" destId="{25572252-939D-4381-8143-5B2ADF9D6363}" srcOrd="0" destOrd="0" parTransId="{9745BFBE-1B0F-4CD3-9A3D-1D47AF166E2C}" sibTransId="{73BA2FA0-CF85-4083-9390-CB942274834E}"/>
    <dgm:cxn modelId="{896D020A-6B22-49D7-8317-820CE1A731C1}" type="presOf" srcId="{FDC3D5D3-152B-40A5-9953-25C79CABEA8A}" destId="{D1A5762D-8093-46E5-8172-70A5A798C9E4}" srcOrd="0" destOrd="0" presId="urn:microsoft.com/office/officeart/2005/8/layout/cycle2"/>
    <dgm:cxn modelId="{CD079287-B5F3-4190-9BB9-691164B0469C}" type="presOf" srcId="{8EE63216-ACA7-4E55-804F-39AC4AB2A765}" destId="{14DE628C-415D-4003-B00F-35405379209E}" srcOrd="0" destOrd="0" presId="urn:microsoft.com/office/officeart/2005/8/layout/cycle2"/>
    <dgm:cxn modelId="{A45B3FD5-2406-472D-A903-1B088A026FDA}" type="presOf" srcId="{EB0C5C8E-A938-4B94-8C7D-37CE3F15EC2B}" destId="{B5879BEA-E0AF-4EED-B898-BFABB2DD3C87}" srcOrd="0" destOrd="0" presId="urn:microsoft.com/office/officeart/2005/8/layout/cycle2"/>
    <dgm:cxn modelId="{7A6E9E99-401D-4038-91C0-3D74D0870318}" type="presParOf" srcId="{500D8E6D-3341-400D-8B7B-E4856536A8CB}" destId="{EC3AD11A-7A52-4B05-9F75-38D5FE0E8186}" srcOrd="0" destOrd="0" presId="urn:microsoft.com/office/officeart/2005/8/layout/cycle2"/>
    <dgm:cxn modelId="{1D052B3C-F9A3-4266-A100-1F976C2DF33D}" type="presParOf" srcId="{500D8E6D-3341-400D-8B7B-E4856536A8CB}" destId="{AC8032E5-F01F-4EF0-823F-591724D305F9}" srcOrd="1" destOrd="0" presId="urn:microsoft.com/office/officeart/2005/8/layout/cycle2"/>
    <dgm:cxn modelId="{CAEBCCFD-78D1-46F5-9AEF-562B6B2E3A55}" type="presParOf" srcId="{AC8032E5-F01F-4EF0-823F-591724D305F9}" destId="{ACA430BA-D131-4375-98F9-82A0C95E71CA}" srcOrd="0" destOrd="0" presId="urn:microsoft.com/office/officeart/2005/8/layout/cycle2"/>
    <dgm:cxn modelId="{5E564AB0-5CD7-4772-B194-6147EB581C18}" type="presParOf" srcId="{500D8E6D-3341-400D-8B7B-E4856536A8CB}" destId="{D3E2EDDE-717A-4774-9F44-2D1DB39DE19B}" srcOrd="2" destOrd="0" presId="urn:microsoft.com/office/officeart/2005/8/layout/cycle2"/>
    <dgm:cxn modelId="{827DD241-6E9D-458F-A0C0-9DD2E231E26B}" type="presParOf" srcId="{500D8E6D-3341-400D-8B7B-E4856536A8CB}" destId="{E04ABFC9-B04C-4A86-B8B5-5CB93F169AD6}" srcOrd="3" destOrd="0" presId="urn:microsoft.com/office/officeart/2005/8/layout/cycle2"/>
    <dgm:cxn modelId="{0B893DFE-D41C-4880-B0CA-DE729CC69C21}" type="presParOf" srcId="{E04ABFC9-B04C-4A86-B8B5-5CB93F169AD6}" destId="{492AB7B8-574A-40F1-9069-6D472F86517E}" srcOrd="0" destOrd="0" presId="urn:microsoft.com/office/officeart/2005/8/layout/cycle2"/>
    <dgm:cxn modelId="{B1E66112-98E4-49CF-8F97-D7376730CAEC}" type="presParOf" srcId="{500D8E6D-3341-400D-8B7B-E4856536A8CB}" destId="{2FF6E43C-E548-4214-A47C-00EFB94DC9A7}" srcOrd="4" destOrd="0" presId="urn:microsoft.com/office/officeart/2005/8/layout/cycle2"/>
    <dgm:cxn modelId="{C0AD509E-1F22-425E-AE76-178168383804}" type="presParOf" srcId="{500D8E6D-3341-400D-8B7B-E4856536A8CB}" destId="{14DE628C-415D-4003-B00F-35405379209E}" srcOrd="5" destOrd="0" presId="urn:microsoft.com/office/officeart/2005/8/layout/cycle2"/>
    <dgm:cxn modelId="{02308A9C-69A4-4337-BD85-60091CDA2F13}" type="presParOf" srcId="{14DE628C-415D-4003-B00F-35405379209E}" destId="{43679D5B-CCA4-420A-B914-DD2A191EAB19}" srcOrd="0" destOrd="0" presId="urn:microsoft.com/office/officeart/2005/8/layout/cycle2"/>
    <dgm:cxn modelId="{48839B92-46B1-4022-8C26-75A028A6C8D5}" type="presParOf" srcId="{500D8E6D-3341-400D-8B7B-E4856536A8CB}" destId="{D1A5762D-8093-46E5-8172-70A5A798C9E4}" srcOrd="6" destOrd="0" presId="urn:microsoft.com/office/officeart/2005/8/layout/cycle2"/>
    <dgm:cxn modelId="{E9BF52C6-BB47-4A92-B3E6-9C92ABAA428B}" type="presParOf" srcId="{500D8E6D-3341-400D-8B7B-E4856536A8CB}" destId="{A5CBF83A-DCA1-4907-8A25-9AF093AF5B05}" srcOrd="7" destOrd="0" presId="urn:microsoft.com/office/officeart/2005/8/layout/cycle2"/>
    <dgm:cxn modelId="{49E22732-CCE8-4705-A527-055AD52719DF}" type="presParOf" srcId="{A5CBF83A-DCA1-4907-8A25-9AF093AF5B05}" destId="{9D542500-997E-4D59-9B22-D3BCAEB60CCB}" srcOrd="0" destOrd="0" presId="urn:microsoft.com/office/officeart/2005/8/layout/cycle2"/>
    <dgm:cxn modelId="{6BB599FC-2DFE-4234-9618-FB6F6ED80BDD}" type="presParOf" srcId="{500D8E6D-3341-400D-8B7B-E4856536A8CB}" destId="{B5879BEA-E0AF-4EED-B898-BFABB2DD3C87}" srcOrd="8" destOrd="0" presId="urn:microsoft.com/office/officeart/2005/8/layout/cycle2"/>
    <dgm:cxn modelId="{C6F26904-B584-4F1E-B967-AEF29BC518E2}" type="presParOf" srcId="{500D8E6D-3341-400D-8B7B-E4856536A8CB}" destId="{9D128055-B462-492C-A2D6-26E2B7E05497}" srcOrd="9" destOrd="0" presId="urn:microsoft.com/office/officeart/2005/8/layout/cycle2"/>
    <dgm:cxn modelId="{846E98FD-0EF8-4691-8FA8-7245817408E9}" type="presParOf" srcId="{9D128055-B462-492C-A2D6-26E2B7E05497}" destId="{F0BA29BE-A324-49D3-A6FF-C53A40CC14A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156E1B-BC9C-413E-837F-1A6A67111124}" type="doc">
      <dgm:prSet loTypeId="urn:microsoft.com/office/officeart/2005/8/layout/hierarchy6" loCatId="hierarchy" qsTypeId="urn:microsoft.com/office/officeart/2005/8/quickstyle/simple5" qsCatId="simple" csTypeId="urn:microsoft.com/office/officeart/2005/8/colors/colorful5" csCatId="colorful" phldr="1"/>
      <dgm:spPr/>
      <dgm:t>
        <a:bodyPr/>
        <a:lstStyle/>
        <a:p>
          <a:endParaRPr lang="zh-TW" altLang="en-US"/>
        </a:p>
      </dgm:t>
    </dgm:pt>
    <dgm:pt modelId="{51C47B18-C128-4031-86DE-AE232A37987B}">
      <dgm:prSet phldrT="[文字]"/>
      <dgm:spPr/>
      <dgm:t>
        <a:bodyPr/>
        <a:lstStyle/>
        <a:p>
          <a:r>
            <a:rPr lang="zh-TW" altLang="en-US" dirty="0" smtClean="0">
              <a:latin typeface="華康儷中宋" panose="02020509000000000000" pitchFamily="49" charset="-120"/>
              <a:ea typeface="華康儷中宋" panose="02020509000000000000" pitchFamily="49" charset="-120"/>
            </a:rPr>
            <a:t>智慧教育</a:t>
          </a:r>
          <a:endParaRPr lang="zh-TW" altLang="en-US" dirty="0">
            <a:latin typeface="華康儷中宋" panose="02020509000000000000" pitchFamily="49" charset="-120"/>
            <a:ea typeface="華康儷中宋" panose="02020509000000000000" pitchFamily="49" charset="-120"/>
          </a:endParaRPr>
        </a:p>
      </dgm:t>
    </dgm:pt>
    <dgm:pt modelId="{CAA4BE2C-78B9-48C5-84DE-700D5348E30F}" type="parTrans" cxnId="{C0B51BD4-D72D-49C9-92C6-C4619FC350BC}">
      <dgm:prSet/>
      <dgm:spPr/>
      <dgm:t>
        <a:bodyPr/>
        <a:lstStyle/>
        <a:p>
          <a:endParaRPr lang="zh-TW" altLang="en-US"/>
        </a:p>
      </dgm:t>
    </dgm:pt>
    <dgm:pt modelId="{1C5C06B0-4A77-4F8E-A482-7119A97B3C17}" type="sibTrans" cxnId="{C0B51BD4-D72D-49C9-92C6-C4619FC350BC}">
      <dgm:prSet/>
      <dgm:spPr/>
      <dgm:t>
        <a:bodyPr/>
        <a:lstStyle/>
        <a:p>
          <a:endParaRPr lang="zh-TW" altLang="en-US"/>
        </a:p>
      </dgm:t>
    </dgm:pt>
    <dgm:pt modelId="{012D5F3E-E259-40D7-AAF8-E7C342B2A591}">
      <dgm:prSet phldrT="[文字]" custT="1"/>
      <dgm:spPr/>
      <dgm:t>
        <a:bodyPr/>
        <a:lstStyle/>
        <a:p>
          <a:pPr>
            <a:lnSpc>
              <a:spcPts val="1500"/>
            </a:lnSpc>
          </a:pPr>
          <a:r>
            <a:rPr lang="zh-TW" altLang="en-US" sz="2000" dirty="0" smtClean="0">
              <a:solidFill>
                <a:schemeClr val="tx1"/>
              </a:solidFill>
              <a:latin typeface="華康儷中宋" panose="02020509000000000000" pitchFamily="49" charset="-120"/>
              <a:ea typeface="華康儷中宋" panose="02020509000000000000" pitchFamily="49" charset="-120"/>
            </a:rPr>
            <a:t>實驗教</a:t>
          </a:r>
          <a:endParaRPr lang="en-US" altLang="zh-TW" sz="2000" dirty="0" smtClean="0">
            <a:solidFill>
              <a:schemeClr val="tx1"/>
            </a:solidFill>
            <a:latin typeface="華康儷中宋" panose="02020509000000000000" pitchFamily="49" charset="-120"/>
            <a:ea typeface="華康儷中宋" panose="02020509000000000000" pitchFamily="49" charset="-120"/>
          </a:endParaRPr>
        </a:p>
        <a:p>
          <a:pPr>
            <a:lnSpc>
              <a:spcPts val="1500"/>
            </a:lnSpc>
          </a:pPr>
          <a:r>
            <a:rPr lang="zh-TW" altLang="en-US" sz="2000" dirty="0" smtClean="0">
              <a:solidFill>
                <a:schemeClr val="tx1"/>
              </a:solidFill>
              <a:latin typeface="華康儷中宋" panose="02020509000000000000" pitchFamily="49" charset="-120"/>
              <a:ea typeface="華康儷中宋" panose="02020509000000000000" pitchFamily="49" charset="-120"/>
            </a:rPr>
            <a:t>育課程</a:t>
          </a:r>
          <a:endParaRPr lang="zh-TW" altLang="en-US" sz="2000" dirty="0">
            <a:solidFill>
              <a:schemeClr val="tx1"/>
            </a:solidFill>
            <a:latin typeface="華康儷中宋" panose="02020509000000000000" pitchFamily="49" charset="-120"/>
            <a:ea typeface="華康儷中宋" panose="02020509000000000000" pitchFamily="49" charset="-120"/>
          </a:endParaRPr>
        </a:p>
      </dgm:t>
    </dgm:pt>
    <dgm:pt modelId="{3EACC598-6348-4A18-82A1-9B2E5D4556E0}" type="parTrans" cxnId="{8FECDE26-092D-434D-A573-13465293EB69}">
      <dgm:prSet/>
      <dgm:spPr/>
      <dgm:t>
        <a:bodyPr/>
        <a:lstStyle/>
        <a:p>
          <a:endParaRPr lang="zh-TW" altLang="en-US"/>
        </a:p>
      </dgm:t>
    </dgm:pt>
    <dgm:pt modelId="{A820DD7F-0087-4E9F-8C74-7C770F537A83}" type="sibTrans" cxnId="{8FECDE26-092D-434D-A573-13465293EB69}">
      <dgm:prSet/>
      <dgm:spPr/>
      <dgm:t>
        <a:bodyPr/>
        <a:lstStyle/>
        <a:p>
          <a:endParaRPr lang="zh-TW" altLang="en-US"/>
        </a:p>
      </dgm:t>
    </dgm:pt>
    <dgm:pt modelId="{90E28011-962E-4BDC-BAB7-21FC0D674228}">
      <dgm:prSet phldrT="[文字]" custT="1"/>
      <dgm:spPr/>
      <dgm:t>
        <a:bodyPr/>
        <a:lstStyle/>
        <a:p>
          <a:pPr>
            <a:lnSpc>
              <a:spcPts val="1500"/>
            </a:lnSpc>
          </a:pPr>
          <a:r>
            <a:rPr lang="zh-TW" altLang="en-US" sz="2000" dirty="0" smtClean="0">
              <a:latin typeface="華康儷中宋" panose="02020509000000000000" pitchFamily="49" charset="-120"/>
              <a:ea typeface="華康儷中宋" panose="02020509000000000000" pitchFamily="49" charset="-120"/>
            </a:rPr>
            <a:t>做中學</a:t>
          </a:r>
          <a:endParaRPr lang="en-US" altLang="zh-TW" sz="2000" dirty="0" smtClean="0">
            <a:latin typeface="華康儷中宋" panose="02020509000000000000" pitchFamily="49" charset="-120"/>
            <a:ea typeface="華康儷中宋" panose="02020509000000000000" pitchFamily="49" charset="-120"/>
          </a:endParaRPr>
        </a:p>
        <a:p>
          <a:pPr>
            <a:lnSpc>
              <a:spcPts val="1500"/>
            </a:lnSpc>
          </a:pPr>
          <a:r>
            <a:rPr lang="zh-TW" altLang="en-US" sz="2000" dirty="0" smtClean="0">
              <a:latin typeface="華康儷中宋" panose="02020509000000000000" pitchFamily="49" charset="-120"/>
              <a:ea typeface="華康儷中宋" panose="02020509000000000000" pitchFamily="49" charset="-120"/>
            </a:rPr>
            <a:t>動手作</a:t>
          </a:r>
          <a:endParaRPr lang="zh-TW" altLang="en-US" sz="2000" dirty="0">
            <a:latin typeface="華康儷中宋" panose="02020509000000000000" pitchFamily="49" charset="-120"/>
            <a:ea typeface="華康儷中宋" panose="02020509000000000000" pitchFamily="49" charset="-120"/>
          </a:endParaRPr>
        </a:p>
      </dgm:t>
    </dgm:pt>
    <dgm:pt modelId="{987856F0-1BC3-4E70-B328-82B86C78C1EB}" type="parTrans" cxnId="{BC16B9C8-8C40-4E44-9643-F8494083B46A}">
      <dgm:prSet/>
      <dgm:spPr/>
      <dgm:t>
        <a:bodyPr/>
        <a:lstStyle/>
        <a:p>
          <a:endParaRPr lang="zh-TW" altLang="en-US"/>
        </a:p>
      </dgm:t>
    </dgm:pt>
    <dgm:pt modelId="{CC0A43AB-99A8-4EF9-89EF-C16CED2CCE90}" type="sibTrans" cxnId="{BC16B9C8-8C40-4E44-9643-F8494083B46A}">
      <dgm:prSet/>
      <dgm:spPr/>
      <dgm:t>
        <a:bodyPr/>
        <a:lstStyle/>
        <a:p>
          <a:endParaRPr lang="zh-TW" altLang="en-US"/>
        </a:p>
      </dgm:t>
    </dgm:pt>
    <dgm:pt modelId="{FAEACEEE-15F8-44D9-8902-412536B0CC30}">
      <dgm:prSet phldrT="[文字]" custT="1"/>
      <dgm:spPr/>
      <dgm:t>
        <a:bodyPr/>
        <a:lstStyle/>
        <a:p>
          <a:pPr>
            <a:lnSpc>
              <a:spcPts val="1500"/>
            </a:lnSpc>
          </a:pPr>
          <a:r>
            <a:rPr lang="zh-TW" altLang="en-US" sz="2000" dirty="0" smtClean="0">
              <a:latin typeface="華康儷中宋" panose="02020509000000000000" pitchFamily="49" charset="-120"/>
              <a:ea typeface="華康儷中宋" panose="02020509000000000000" pitchFamily="49" charset="-120"/>
            </a:rPr>
            <a:t>真實</a:t>
          </a:r>
          <a:endParaRPr lang="en-US" altLang="zh-TW" sz="2000" dirty="0" smtClean="0">
            <a:latin typeface="華康儷中宋" panose="02020509000000000000" pitchFamily="49" charset="-120"/>
            <a:ea typeface="華康儷中宋" panose="02020509000000000000" pitchFamily="49" charset="-120"/>
          </a:endParaRPr>
        </a:p>
        <a:p>
          <a:pPr>
            <a:lnSpc>
              <a:spcPts val="1500"/>
            </a:lnSpc>
          </a:pPr>
          <a:r>
            <a:rPr lang="zh-TW" altLang="en-US" sz="2000" dirty="0" smtClean="0">
              <a:latin typeface="華康儷中宋" panose="02020509000000000000" pitchFamily="49" charset="-120"/>
              <a:ea typeface="華康儷中宋" panose="02020509000000000000" pitchFamily="49" charset="-120"/>
            </a:rPr>
            <a:t>學習</a:t>
          </a:r>
          <a:endParaRPr lang="zh-TW" altLang="en-US" sz="2000" dirty="0">
            <a:latin typeface="華康儷中宋" panose="02020509000000000000" pitchFamily="49" charset="-120"/>
            <a:ea typeface="華康儷中宋" panose="02020509000000000000" pitchFamily="49" charset="-120"/>
          </a:endParaRPr>
        </a:p>
      </dgm:t>
    </dgm:pt>
    <dgm:pt modelId="{FE3B19FF-7542-40DE-A8F7-193FE0844671}" type="parTrans" cxnId="{ECAFEF52-4FC2-46BB-9A80-026E283AF930}">
      <dgm:prSet/>
      <dgm:spPr/>
      <dgm:t>
        <a:bodyPr/>
        <a:lstStyle/>
        <a:p>
          <a:endParaRPr lang="zh-TW" altLang="en-US"/>
        </a:p>
      </dgm:t>
    </dgm:pt>
    <dgm:pt modelId="{49C77910-A64D-4860-84CD-662F40D7184B}" type="sibTrans" cxnId="{ECAFEF52-4FC2-46BB-9A80-026E283AF930}">
      <dgm:prSet/>
      <dgm:spPr/>
      <dgm:t>
        <a:bodyPr/>
        <a:lstStyle/>
        <a:p>
          <a:endParaRPr lang="zh-TW" altLang="en-US"/>
        </a:p>
      </dgm:t>
    </dgm:pt>
    <dgm:pt modelId="{0E8ED470-D9B2-489D-B89A-5833300FA313}">
      <dgm:prSet phldrT="[文字]" custT="1"/>
      <dgm:spPr/>
      <dgm:t>
        <a:bodyPr/>
        <a:lstStyle/>
        <a:p>
          <a:pPr>
            <a:lnSpc>
              <a:spcPts val="1500"/>
            </a:lnSpc>
          </a:pPr>
          <a:r>
            <a:rPr lang="zh-TW" altLang="en-US" sz="2000" dirty="0" smtClean="0">
              <a:solidFill>
                <a:schemeClr val="tx1"/>
              </a:solidFill>
              <a:latin typeface="華康儷中宋" panose="02020509000000000000" pitchFamily="49" charset="-120"/>
              <a:ea typeface="華康儷中宋" panose="02020509000000000000" pitchFamily="49" charset="-120"/>
            </a:rPr>
            <a:t>創客</a:t>
          </a:r>
          <a:endParaRPr lang="en-US" altLang="zh-TW" sz="2000" dirty="0" smtClean="0">
            <a:solidFill>
              <a:schemeClr val="tx1"/>
            </a:solidFill>
            <a:latin typeface="華康儷中宋" panose="02020509000000000000" pitchFamily="49" charset="-120"/>
            <a:ea typeface="華康儷中宋" panose="02020509000000000000" pitchFamily="49" charset="-120"/>
          </a:endParaRPr>
        </a:p>
        <a:p>
          <a:pPr>
            <a:lnSpc>
              <a:spcPts val="1500"/>
            </a:lnSpc>
          </a:pPr>
          <a:r>
            <a:rPr lang="zh-TW" altLang="en-US" sz="2000" dirty="0" smtClean="0">
              <a:solidFill>
                <a:schemeClr val="tx1"/>
              </a:solidFill>
              <a:latin typeface="華康儷中宋" panose="02020509000000000000" pitchFamily="49" charset="-120"/>
              <a:ea typeface="華康儷中宋" panose="02020509000000000000" pitchFamily="49" charset="-120"/>
            </a:rPr>
            <a:t>教育</a:t>
          </a:r>
          <a:endParaRPr lang="zh-TW" altLang="en-US" sz="2000" dirty="0">
            <a:solidFill>
              <a:schemeClr val="tx1"/>
            </a:solidFill>
            <a:latin typeface="華康儷中宋" panose="02020509000000000000" pitchFamily="49" charset="-120"/>
            <a:ea typeface="華康儷中宋" panose="02020509000000000000" pitchFamily="49" charset="-120"/>
          </a:endParaRPr>
        </a:p>
      </dgm:t>
    </dgm:pt>
    <dgm:pt modelId="{53033891-A7F6-4955-8085-5BFB3702F060}" type="parTrans" cxnId="{015E2F96-3777-4693-B8EB-AFFF6619AEA8}">
      <dgm:prSet/>
      <dgm:spPr/>
      <dgm:t>
        <a:bodyPr/>
        <a:lstStyle/>
        <a:p>
          <a:endParaRPr lang="zh-TW" altLang="en-US"/>
        </a:p>
      </dgm:t>
    </dgm:pt>
    <dgm:pt modelId="{8EB6E6C7-17AD-4942-8E04-69BA82142A36}" type="sibTrans" cxnId="{015E2F96-3777-4693-B8EB-AFFF6619AEA8}">
      <dgm:prSet/>
      <dgm:spPr/>
      <dgm:t>
        <a:bodyPr/>
        <a:lstStyle/>
        <a:p>
          <a:endParaRPr lang="zh-TW" altLang="en-US"/>
        </a:p>
      </dgm:t>
    </dgm:pt>
    <dgm:pt modelId="{7C9EA03A-6F4E-4943-9259-CAD167185AA7}">
      <dgm:prSet phldrT="[文字]" custT="1"/>
      <dgm:spPr/>
      <dgm:t>
        <a:bodyPr/>
        <a:lstStyle/>
        <a:p>
          <a:pPr>
            <a:lnSpc>
              <a:spcPts val="1500"/>
            </a:lnSpc>
          </a:pPr>
          <a:r>
            <a:rPr lang="zh-TW" altLang="en-US" sz="2000" dirty="0" smtClean="0">
              <a:solidFill>
                <a:schemeClr val="bg1"/>
              </a:solidFill>
              <a:latin typeface="華康儷中宋" panose="02020509000000000000" pitchFamily="49" charset="-120"/>
              <a:ea typeface="華康儷中宋" panose="02020509000000000000" pitchFamily="49" charset="-120"/>
            </a:rPr>
            <a:t>生科</a:t>
          </a:r>
          <a:endParaRPr lang="en-US" altLang="zh-TW" sz="2000" dirty="0" smtClean="0">
            <a:solidFill>
              <a:schemeClr val="bg1"/>
            </a:solidFill>
            <a:latin typeface="華康儷中宋" panose="02020509000000000000" pitchFamily="49" charset="-120"/>
            <a:ea typeface="華康儷中宋" panose="02020509000000000000" pitchFamily="49" charset="-120"/>
          </a:endParaRPr>
        </a:p>
        <a:p>
          <a:pPr>
            <a:lnSpc>
              <a:spcPts val="1500"/>
            </a:lnSpc>
          </a:pPr>
          <a:r>
            <a:rPr lang="zh-TW" altLang="en-US" sz="2000" dirty="0" smtClean="0">
              <a:solidFill>
                <a:schemeClr val="bg1"/>
              </a:solidFill>
              <a:latin typeface="華康儷中宋" panose="02020509000000000000" pitchFamily="49" charset="-120"/>
              <a:ea typeface="華康儷中宋" panose="02020509000000000000" pitchFamily="49" charset="-120"/>
            </a:rPr>
            <a:t>課程</a:t>
          </a:r>
          <a:endParaRPr lang="zh-TW" altLang="en-US" sz="2000" dirty="0">
            <a:solidFill>
              <a:schemeClr val="bg1"/>
            </a:solidFill>
            <a:latin typeface="華康儷中宋" panose="02020509000000000000" pitchFamily="49" charset="-120"/>
            <a:ea typeface="華康儷中宋" panose="02020509000000000000" pitchFamily="49" charset="-120"/>
          </a:endParaRPr>
        </a:p>
      </dgm:t>
    </dgm:pt>
    <dgm:pt modelId="{83EFC9A0-4AA1-4A96-AED8-B654640A4EF9}" type="parTrans" cxnId="{68A3BC15-B78C-4221-843C-DCC55EEFA940}">
      <dgm:prSet/>
      <dgm:spPr/>
      <dgm:t>
        <a:bodyPr/>
        <a:lstStyle/>
        <a:p>
          <a:endParaRPr lang="zh-TW" altLang="en-US"/>
        </a:p>
      </dgm:t>
    </dgm:pt>
    <dgm:pt modelId="{B183F8D5-78A3-4ED2-AD36-168EC045D876}" type="sibTrans" cxnId="{68A3BC15-B78C-4221-843C-DCC55EEFA940}">
      <dgm:prSet/>
      <dgm:spPr/>
      <dgm:t>
        <a:bodyPr/>
        <a:lstStyle/>
        <a:p>
          <a:endParaRPr lang="zh-TW" altLang="en-US"/>
        </a:p>
      </dgm:t>
    </dgm:pt>
    <dgm:pt modelId="{1A6CDE09-80C5-4E35-9314-1F6E33D2ECFB}">
      <dgm:prSet phldrT="[文字]" custT="1"/>
      <dgm:spPr/>
      <dgm:t>
        <a:bodyPr/>
        <a:lstStyle/>
        <a:p>
          <a:r>
            <a:rPr lang="zh-TW" altLang="en-US" sz="2800" dirty="0" smtClean="0">
              <a:solidFill>
                <a:srgbClr val="C00000"/>
              </a:solidFill>
              <a:latin typeface="華康儷中宋" panose="02020509000000000000" pitchFamily="49" charset="-120"/>
              <a:ea typeface="華康儷中宋" panose="02020509000000000000" pitchFamily="49" charset="-120"/>
            </a:rPr>
            <a:t>縣市層級</a:t>
          </a:r>
          <a:endParaRPr lang="zh-TW" altLang="en-US" sz="2800" dirty="0">
            <a:solidFill>
              <a:srgbClr val="C00000"/>
            </a:solidFill>
            <a:latin typeface="華康儷中宋" panose="02020509000000000000" pitchFamily="49" charset="-120"/>
            <a:ea typeface="華康儷中宋" panose="02020509000000000000" pitchFamily="49" charset="-120"/>
          </a:endParaRPr>
        </a:p>
      </dgm:t>
    </dgm:pt>
    <dgm:pt modelId="{9BE4026E-0D21-4CA0-9A4D-7CF9066725E0}" type="parTrans" cxnId="{67393A09-9702-46AE-9ABE-33A33C63E661}">
      <dgm:prSet/>
      <dgm:spPr/>
      <dgm:t>
        <a:bodyPr/>
        <a:lstStyle/>
        <a:p>
          <a:endParaRPr lang="zh-TW" altLang="en-US"/>
        </a:p>
      </dgm:t>
    </dgm:pt>
    <dgm:pt modelId="{182216BB-EF66-4DB9-9ECA-95A0AF0EE75F}" type="sibTrans" cxnId="{67393A09-9702-46AE-9ABE-33A33C63E661}">
      <dgm:prSet/>
      <dgm:spPr/>
      <dgm:t>
        <a:bodyPr/>
        <a:lstStyle/>
        <a:p>
          <a:endParaRPr lang="zh-TW" altLang="en-US"/>
        </a:p>
      </dgm:t>
    </dgm:pt>
    <dgm:pt modelId="{F2EC62AC-DB67-4F48-9214-8E9806FA36DA}">
      <dgm:prSet phldrT="[文字]" custT="1"/>
      <dgm:spPr/>
      <dgm:t>
        <a:bodyPr/>
        <a:lstStyle/>
        <a:p>
          <a:r>
            <a:rPr lang="zh-TW" altLang="en-US" sz="2800" dirty="0" smtClean="0">
              <a:solidFill>
                <a:srgbClr val="C00000"/>
              </a:solidFill>
              <a:latin typeface="華康儷中宋" panose="02020509000000000000" pitchFamily="49" charset="-120"/>
              <a:ea typeface="華康儷中宋" panose="02020509000000000000" pitchFamily="49" charset="-120"/>
            </a:rPr>
            <a:t>學校層級</a:t>
          </a:r>
          <a:endParaRPr lang="zh-TW" altLang="en-US" sz="2800" dirty="0">
            <a:solidFill>
              <a:srgbClr val="C00000"/>
            </a:solidFill>
            <a:latin typeface="華康儷中宋" panose="02020509000000000000" pitchFamily="49" charset="-120"/>
            <a:ea typeface="華康儷中宋" panose="02020509000000000000" pitchFamily="49" charset="-120"/>
          </a:endParaRPr>
        </a:p>
      </dgm:t>
    </dgm:pt>
    <dgm:pt modelId="{BB99AF98-6014-4130-B52F-8913C69AF5F1}" type="parTrans" cxnId="{F912D9B1-868F-4AA2-82F6-45DABBED4664}">
      <dgm:prSet/>
      <dgm:spPr/>
      <dgm:t>
        <a:bodyPr/>
        <a:lstStyle/>
        <a:p>
          <a:endParaRPr lang="zh-TW" altLang="en-US"/>
        </a:p>
      </dgm:t>
    </dgm:pt>
    <dgm:pt modelId="{D3B031E2-95C6-4D85-93F8-C58B6E9BED63}" type="sibTrans" cxnId="{F912D9B1-868F-4AA2-82F6-45DABBED4664}">
      <dgm:prSet/>
      <dgm:spPr/>
      <dgm:t>
        <a:bodyPr/>
        <a:lstStyle/>
        <a:p>
          <a:endParaRPr lang="zh-TW" altLang="en-US"/>
        </a:p>
      </dgm:t>
    </dgm:pt>
    <dgm:pt modelId="{61C715CB-2219-4FDB-89E2-EFD696D86C28}">
      <dgm:prSet phldrT="[文字]" custT="1"/>
      <dgm:spPr/>
      <dgm:t>
        <a:bodyPr/>
        <a:lstStyle/>
        <a:p>
          <a:r>
            <a:rPr lang="zh-TW" altLang="en-US" sz="2800" dirty="0" smtClean="0">
              <a:solidFill>
                <a:srgbClr val="C00000"/>
              </a:solidFill>
              <a:latin typeface="華康儷中宋" panose="02020509000000000000" pitchFamily="49" charset="-120"/>
              <a:ea typeface="華康儷中宋" panose="02020509000000000000" pitchFamily="49" charset="-120"/>
            </a:rPr>
            <a:t>教室層級</a:t>
          </a:r>
          <a:endParaRPr lang="zh-TW" altLang="en-US" sz="2800" dirty="0">
            <a:solidFill>
              <a:srgbClr val="C00000"/>
            </a:solidFill>
            <a:latin typeface="華康儷中宋" panose="02020509000000000000" pitchFamily="49" charset="-120"/>
            <a:ea typeface="華康儷中宋" panose="02020509000000000000" pitchFamily="49" charset="-120"/>
          </a:endParaRPr>
        </a:p>
      </dgm:t>
    </dgm:pt>
    <dgm:pt modelId="{E298DC72-ABEC-4ED0-BA05-BDF5004F0C52}" type="parTrans" cxnId="{7E431A46-F3B4-436E-A00F-53DD23833B67}">
      <dgm:prSet/>
      <dgm:spPr/>
      <dgm:t>
        <a:bodyPr/>
        <a:lstStyle/>
        <a:p>
          <a:endParaRPr lang="zh-TW" altLang="en-US"/>
        </a:p>
      </dgm:t>
    </dgm:pt>
    <dgm:pt modelId="{C3930425-573F-4934-9BF1-625C88E812C9}" type="sibTrans" cxnId="{7E431A46-F3B4-436E-A00F-53DD23833B67}">
      <dgm:prSet/>
      <dgm:spPr/>
      <dgm:t>
        <a:bodyPr/>
        <a:lstStyle/>
        <a:p>
          <a:endParaRPr lang="zh-TW" altLang="en-US"/>
        </a:p>
      </dgm:t>
    </dgm:pt>
    <dgm:pt modelId="{7716E6C0-0B95-441A-8F05-D2D5AA27CA27}" type="pres">
      <dgm:prSet presAssocID="{83156E1B-BC9C-413E-837F-1A6A67111124}" presName="mainComposite" presStyleCnt="0">
        <dgm:presLayoutVars>
          <dgm:chPref val="1"/>
          <dgm:dir/>
          <dgm:animOne val="branch"/>
          <dgm:animLvl val="lvl"/>
          <dgm:resizeHandles val="exact"/>
        </dgm:presLayoutVars>
      </dgm:prSet>
      <dgm:spPr/>
      <dgm:t>
        <a:bodyPr/>
        <a:lstStyle/>
        <a:p>
          <a:endParaRPr lang="zh-TW" altLang="en-US"/>
        </a:p>
      </dgm:t>
    </dgm:pt>
    <dgm:pt modelId="{AE73D0BB-EEFF-416B-B706-C9C105499A5D}" type="pres">
      <dgm:prSet presAssocID="{83156E1B-BC9C-413E-837F-1A6A67111124}" presName="hierFlow" presStyleCnt="0"/>
      <dgm:spPr/>
    </dgm:pt>
    <dgm:pt modelId="{0D6939E8-FD68-4C36-9FC4-6C326462D65E}" type="pres">
      <dgm:prSet presAssocID="{83156E1B-BC9C-413E-837F-1A6A67111124}" presName="firstBuf" presStyleCnt="0"/>
      <dgm:spPr/>
    </dgm:pt>
    <dgm:pt modelId="{E843EF3A-C2B5-457D-ABC5-8898F8E9F852}" type="pres">
      <dgm:prSet presAssocID="{83156E1B-BC9C-413E-837F-1A6A67111124}" presName="hierChild1" presStyleCnt="0">
        <dgm:presLayoutVars>
          <dgm:chPref val="1"/>
          <dgm:animOne val="branch"/>
          <dgm:animLvl val="lvl"/>
        </dgm:presLayoutVars>
      </dgm:prSet>
      <dgm:spPr/>
    </dgm:pt>
    <dgm:pt modelId="{7B4393D2-1384-4FB4-BB9E-CB3CE3486449}" type="pres">
      <dgm:prSet presAssocID="{51C47B18-C128-4031-86DE-AE232A37987B}" presName="Name14" presStyleCnt="0"/>
      <dgm:spPr/>
    </dgm:pt>
    <dgm:pt modelId="{83F7A708-12B9-46FB-98E2-6010085F6811}" type="pres">
      <dgm:prSet presAssocID="{51C47B18-C128-4031-86DE-AE232A37987B}" presName="level1Shape" presStyleLbl="node0" presStyleIdx="0" presStyleCnt="1">
        <dgm:presLayoutVars>
          <dgm:chPref val="3"/>
        </dgm:presLayoutVars>
      </dgm:prSet>
      <dgm:spPr/>
      <dgm:t>
        <a:bodyPr/>
        <a:lstStyle/>
        <a:p>
          <a:endParaRPr lang="zh-TW" altLang="en-US"/>
        </a:p>
      </dgm:t>
    </dgm:pt>
    <dgm:pt modelId="{8AD040E3-87F0-41D2-A280-EF25E41CC139}" type="pres">
      <dgm:prSet presAssocID="{51C47B18-C128-4031-86DE-AE232A37987B}" presName="hierChild2" presStyleCnt="0"/>
      <dgm:spPr/>
    </dgm:pt>
    <dgm:pt modelId="{9B493A3B-41CA-489E-BD00-6448EA35750B}" type="pres">
      <dgm:prSet presAssocID="{3EACC598-6348-4A18-82A1-9B2E5D4556E0}" presName="Name19" presStyleLbl="parChTrans1D2" presStyleIdx="0" presStyleCnt="2"/>
      <dgm:spPr/>
      <dgm:t>
        <a:bodyPr/>
        <a:lstStyle/>
        <a:p>
          <a:endParaRPr lang="zh-TW" altLang="en-US"/>
        </a:p>
      </dgm:t>
    </dgm:pt>
    <dgm:pt modelId="{30A208B5-C743-4DB0-8F9F-7739704127F6}" type="pres">
      <dgm:prSet presAssocID="{012D5F3E-E259-40D7-AAF8-E7C342B2A591}" presName="Name21" presStyleCnt="0"/>
      <dgm:spPr/>
    </dgm:pt>
    <dgm:pt modelId="{8E938320-A53C-4057-914B-15A0C0F1143E}" type="pres">
      <dgm:prSet presAssocID="{012D5F3E-E259-40D7-AAF8-E7C342B2A591}" presName="level2Shape" presStyleLbl="node2" presStyleIdx="0" presStyleCnt="2"/>
      <dgm:spPr/>
      <dgm:t>
        <a:bodyPr/>
        <a:lstStyle/>
        <a:p>
          <a:endParaRPr lang="zh-TW" altLang="en-US"/>
        </a:p>
      </dgm:t>
    </dgm:pt>
    <dgm:pt modelId="{1D11EB59-243A-49B0-8F75-4D65F704A0BD}" type="pres">
      <dgm:prSet presAssocID="{012D5F3E-E259-40D7-AAF8-E7C342B2A591}" presName="hierChild3" presStyleCnt="0"/>
      <dgm:spPr/>
    </dgm:pt>
    <dgm:pt modelId="{16C618C1-6DE2-4C18-ACD1-26B2B3D3D392}" type="pres">
      <dgm:prSet presAssocID="{987856F0-1BC3-4E70-B328-82B86C78C1EB}" presName="Name19" presStyleLbl="parChTrans1D3" presStyleIdx="0" presStyleCnt="3"/>
      <dgm:spPr/>
      <dgm:t>
        <a:bodyPr/>
        <a:lstStyle/>
        <a:p>
          <a:endParaRPr lang="zh-TW" altLang="en-US"/>
        </a:p>
      </dgm:t>
    </dgm:pt>
    <dgm:pt modelId="{3BD36729-549C-4B89-B0D6-F6830FF18542}" type="pres">
      <dgm:prSet presAssocID="{90E28011-962E-4BDC-BAB7-21FC0D674228}" presName="Name21" presStyleCnt="0"/>
      <dgm:spPr/>
    </dgm:pt>
    <dgm:pt modelId="{70928B23-C132-4099-AC15-D128B15E0217}" type="pres">
      <dgm:prSet presAssocID="{90E28011-962E-4BDC-BAB7-21FC0D674228}" presName="level2Shape" presStyleLbl="node3" presStyleIdx="0" presStyleCnt="3"/>
      <dgm:spPr/>
      <dgm:t>
        <a:bodyPr/>
        <a:lstStyle/>
        <a:p>
          <a:endParaRPr lang="zh-TW" altLang="en-US"/>
        </a:p>
      </dgm:t>
    </dgm:pt>
    <dgm:pt modelId="{C9207DE8-BE37-4EFF-A887-03A02B6F1525}" type="pres">
      <dgm:prSet presAssocID="{90E28011-962E-4BDC-BAB7-21FC0D674228}" presName="hierChild3" presStyleCnt="0"/>
      <dgm:spPr/>
    </dgm:pt>
    <dgm:pt modelId="{1C3CE21A-6E8C-45B6-812F-3EFEB8570DB4}" type="pres">
      <dgm:prSet presAssocID="{FE3B19FF-7542-40DE-A8F7-193FE0844671}" presName="Name19" presStyleLbl="parChTrans1D3" presStyleIdx="1" presStyleCnt="3"/>
      <dgm:spPr/>
      <dgm:t>
        <a:bodyPr/>
        <a:lstStyle/>
        <a:p>
          <a:endParaRPr lang="zh-TW" altLang="en-US"/>
        </a:p>
      </dgm:t>
    </dgm:pt>
    <dgm:pt modelId="{9FDF9E5D-2060-4049-8148-7D2863031F2D}" type="pres">
      <dgm:prSet presAssocID="{FAEACEEE-15F8-44D9-8902-412536B0CC30}" presName="Name21" presStyleCnt="0"/>
      <dgm:spPr/>
    </dgm:pt>
    <dgm:pt modelId="{3B4762D0-5B71-4357-BDE3-9E4219AF89D4}" type="pres">
      <dgm:prSet presAssocID="{FAEACEEE-15F8-44D9-8902-412536B0CC30}" presName="level2Shape" presStyleLbl="node3" presStyleIdx="1" presStyleCnt="3"/>
      <dgm:spPr/>
      <dgm:t>
        <a:bodyPr/>
        <a:lstStyle/>
        <a:p>
          <a:endParaRPr lang="zh-TW" altLang="en-US"/>
        </a:p>
      </dgm:t>
    </dgm:pt>
    <dgm:pt modelId="{6E5C6CDA-21A3-4D9F-86DE-E9AD92F8B64F}" type="pres">
      <dgm:prSet presAssocID="{FAEACEEE-15F8-44D9-8902-412536B0CC30}" presName="hierChild3" presStyleCnt="0"/>
      <dgm:spPr/>
    </dgm:pt>
    <dgm:pt modelId="{9F0F4E0F-5990-44C2-82A1-C3014E679806}" type="pres">
      <dgm:prSet presAssocID="{53033891-A7F6-4955-8085-5BFB3702F060}" presName="Name19" presStyleLbl="parChTrans1D2" presStyleIdx="1" presStyleCnt="2"/>
      <dgm:spPr/>
      <dgm:t>
        <a:bodyPr/>
        <a:lstStyle/>
        <a:p>
          <a:endParaRPr lang="zh-TW" altLang="en-US"/>
        </a:p>
      </dgm:t>
    </dgm:pt>
    <dgm:pt modelId="{3FB623D1-7430-4AC2-9672-39E0057F0A89}" type="pres">
      <dgm:prSet presAssocID="{0E8ED470-D9B2-489D-B89A-5833300FA313}" presName="Name21" presStyleCnt="0"/>
      <dgm:spPr/>
    </dgm:pt>
    <dgm:pt modelId="{4005E1A8-BB14-4DE2-9FD6-2FD1FE043A14}" type="pres">
      <dgm:prSet presAssocID="{0E8ED470-D9B2-489D-B89A-5833300FA313}" presName="level2Shape" presStyleLbl="node2" presStyleIdx="1" presStyleCnt="2"/>
      <dgm:spPr/>
      <dgm:t>
        <a:bodyPr/>
        <a:lstStyle/>
        <a:p>
          <a:endParaRPr lang="zh-TW" altLang="en-US"/>
        </a:p>
      </dgm:t>
    </dgm:pt>
    <dgm:pt modelId="{240F7A5F-44A8-437A-9B46-399B95003178}" type="pres">
      <dgm:prSet presAssocID="{0E8ED470-D9B2-489D-B89A-5833300FA313}" presName="hierChild3" presStyleCnt="0"/>
      <dgm:spPr/>
    </dgm:pt>
    <dgm:pt modelId="{2BC2E4A2-9B99-4DEB-88A8-A436CE297EF3}" type="pres">
      <dgm:prSet presAssocID="{83EFC9A0-4AA1-4A96-AED8-B654640A4EF9}" presName="Name19" presStyleLbl="parChTrans1D3" presStyleIdx="2" presStyleCnt="3"/>
      <dgm:spPr/>
      <dgm:t>
        <a:bodyPr/>
        <a:lstStyle/>
        <a:p>
          <a:endParaRPr lang="zh-TW" altLang="en-US"/>
        </a:p>
      </dgm:t>
    </dgm:pt>
    <dgm:pt modelId="{71F3B66A-8169-41DD-89AE-0820115BCB37}" type="pres">
      <dgm:prSet presAssocID="{7C9EA03A-6F4E-4943-9259-CAD167185AA7}" presName="Name21" presStyleCnt="0"/>
      <dgm:spPr/>
    </dgm:pt>
    <dgm:pt modelId="{38B217DD-DFD3-49E9-8263-3BF4B774D0B3}" type="pres">
      <dgm:prSet presAssocID="{7C9EA03A-6F4E-4943-9259-CAD167185AA7}" presName="level2Shape" presStyleLbl="node3" presStyleIdx="2" presStyleCnt="3"/>
      <dgm:spPr/>
      <dgm:t>
        <a:bodyPr/>
        <a:lstStyle/>
        <a:p>
          <a:endParaRPr lang="zh-TW" altLang="en-US"/>
        </a:p>
      </dgm:t>
    </dgm:pt>
    <dgm:pt modelId="{DF5BCCDA-F32D-4546-BB5F-FB41C7F64F2D}" type="pres">
      <dgm:prSet presAssocID="{7C9EA03A-6F4E-4943-9259-CAD167185AA7}" presName="hierChild3" presStyleCnt="0"/>
      <dgm:spPr/>
    </dgm:pt>
    <dgm:pt modelId="{1968429A-135A-4400-8E55-5F8B4925F8F6}" type="pres">
      <dgm:prSet presAssocID="{83156E1B-BC9C-413E-837F-1A6A67111124}" presName="bgShapesFlow" presStyleCnt="0"/>
      <dgm:spPr/>
    </dgm:pt>
    <dgm:pt modelId="{AE7B1AB8-EFCE-404E-892D-2C786FDE9B0C}" type="pres">
      <dgm:prSet presAssocID="{1A6CDE09-80C5-4E35-9314-1F6E33D2ECFB}" presName="rectComp" presStyleCnt="0"/>
      <dgm:spPr/>
    </dgm:pt>
    <dgm:pt modelId="{F8A21F92-C1B3-4C44-878D-423A423771FC}" type="pres">
      <dgm:prSet presAssocID="{1A6CDE09-80C5-4E35-9314-1F6E33D2ECFB}" presName="bgRect" presStyleLbl="bgShp" presStyleIdx="0" presStyleCnt="3" custLinFactNeighborX="875" custLinFactNeighborY="-92"/>
      <dgm:spPr/>
      <dgm:t>
        <a:bodyPr/>
        <a:lstStyle/>
        <a:p>
          <a:endParaRPr lang="zh-TW" altLang="en-US"/>
        </a:p>
      </dgm:t>
    </dgm:pt>
    <dgm:pt modelId="{DD78AE93-37EE-4825-B400-6D61ED0AE038}" type="pres">
      <dgm:prSet presAssocID="{1A6CDE09-80C5-4E35-9314-1F6E33D2ECFB}" presName="bgRectTx" presStyleLbl="bgShp" presStyleIdx="0" presStyleCnt="3">
        <dgm:presLayoutVars>
          <dgm:bulletEnabled val="1"/>
        </dgm:presLayoutVars>
      </dgm:prSet>
      <dgm:spPr/>
      <dgm:t>
        <a:bodyPr/>
        <a:lstStyle/>
        <a:p>
          <a:endParaRPr lang="zh-TW" altLang="en-US"/>
        </a:p>
      </dgm:t>
    </dgm:pt>
    <dgm:pt modelId="{9186270B-D63A-400B-9A3C-E50796B6A85E}" type="pres">
      <dgm:prSet presAssocID="{1A6CDE09-80C5-4E35-9314-1F6E33D2ECFB}" presName="spComp" presStyleCnt="0"/>
      <dgm:spPr/>
    </dgm:pt>
    <dgm:pt modelId="{5E09E05A-2241-4F31-9BAD-BD53509C5D90}" type="pres">
      <dgm:prSet presAssocID="{1A6CDE09-80C5-4E35-9314-1F6E33D2ECFB}" presName="vSp" presStyleCnt="0"/>
      <dgm:spPr/>
    </dgm:pt>
    <dgm:pt modelId="{4999C8DA-2908-458F-8F24-E6DF6356E46D}" type="pres">
      <dgm:prSet presAssocID="{F2EC62AC-DB67-4F48-9214-8E9806FA36DA}" presName="rectComp" presStyleCnt="0"/>
      <dgm:spPr/>
    </dgm:pt>
    <dgm:pt modelId="{8F465A4A-E73D-4E6D-9CA1-87AD123DDC6D}" type="pres">
      <dgm:prSet presAssocID="{F2EC62AC-DB67-4F48-9214-8E9806FA36DA}" presName="bgRect" presStyleLbl="bgShp" presStyleIdx="1" presStyleCnt="3"/>
      <dgm:spPr/>
      <dgm:t>
        <a:bodyPr/>
        <a:lstStyle/>
        <a:p>
          <a:endParaRPr lang="zh-TW" altLang="en-US"/>
        </a:p>
      </dgm:t>
    </dgm:pt>
    <dgm:pt modelId="{7BE3EA6C-7759-4840-9E23-DA2F0BD7A3C7}" type="pres">
      <dgm:prSet presAssocID="{F2EC62AC-DB67-4F48-9214-8E9806FA36DA}" presName="bgRectTx" presStyleLbl="bgShp" presStyleIdx="1" presStyleCnt="3">
        <dgm:presLayoutVars>
          <dgm:bulletEnabled val="1"/>
        </dgm:presLayoutVars>
      </dgm:prSet>
      <dgm:spPr/>
      <dgm:t>
        <a:bodyPr/>
        <a:lstStyle/>
        <a:p>
          <a:endParaRPr lang="zh-TW" altLang="en-US"/>
        </a:p>
      </dgm:t>
    </dgm:pt>
    <dgm:pt modelId="{A40DF9C3-A78D-4B0A-8F59-2F7FBA7EA6F4}" type="pres">
      <dgm:prSet presAssocID="{F2EC62AC-DB67-4F48-9214-8E9806FA36DA}" presName="spComp" presStyleCnt="0"/>
      <dgm:spPr/>
    </dgm:pt>
    <dgm:pt modelId="{28B4D74A-A8D9-4879-959C-2488CD019FD2}" type="pres">
      <dgm:prSet presAssocID="{F2EC62AC-DB67-4F48-9214-8E9806FA36DA}" presName="vSp" presStyleCnt="0"/>
      <dgm:spPr/>
    </dgm:pt>
    <dgm:pt modelId="{DB201DD4-3E67-4502-9D07-5C262C7CF963}" type="pres">
      <dgm:prSet presAssocID="{61C715CB-2219-4FDB-89E2-EFD696D86C28}" presName="rectComp" presStyleCnt="0"/>
      <dgm:spPr/>
    </dgm:pt>
    <dgm:pt modelId="{6230C585-59E6-4EE4-9E49-1AF005346EB9}" type="pres">
      <dgm:prSet presAssocID="{61C715CB-2219-4FDB-89E2-EFD696D86C28}" presName="bgRect" presStyleLbl="bgShp" presStyleIdx="2" presStyleCnt="3"/>
      <dgm:spPr/>
      <dgm:t>
        <a:bodyPr/>
        <a:lstStyle/>
        <a:p>
          <a:endParaRPr lang="zh-TW" altLang="en-US"/>
        </a:p>
      </dgm:t>
    </dgm:pt>
    <dgm:pt modelId="{32A18902-F0FF-4AEE-ACCF-1A3B13985281}" type="pres">
      <dgm:prSet presAssocID="{61C715CB-2219-4FDB-89E2-EFD696D86C28}" presName="bgRectTx" presStyleLbl="bgShp" presStyleIdx="2" presStyleCnt="3">
        <dgm:presLayoutVars>
          <dgm:bulletEnabled val="1"/>
        </dgm:presLayoutVars>
      </dgm:prSet>
      <dgm:spPr/>
      <dgm:t>
        <a:bodyPr/>
        <a:lstStyle/>
        <a:p>
          <a:endParaRPr lang="zh-TW" altLang="en-US"/>
        </a:p>
      </dgm:t>
    </dgm:pt>
  </dgm:ptLst>
  <dgm:cxnLst>
    <dgm:cxn modelId="{68A3BC15-B78C-4221-843C-DCC55EEFA940}" srcId="{0E8ED470-D9B2-489D-B89A-5833300FA313}" destId="{7C9EA03A-6F4E-4943-9259-CAD167185AA7}" srcOrd="0" destOrd="0" parTransId="{83EFC9A0-4AA1-4A96-AED8-B654640A4EF9}" sibTransId="{B183F8D5-78A3-4ED2-AD36-168EC045D876}"/>
    <dgm:cxn modelId="{BB75E2AC-8AA3-4272-8E4A-89CA4D8DFFE6}" type="presOf" srcId="{1A6CDE09-80C5-4E35-9314-1F6E33D2ECFB}" destId="{DD78AE93-37EE-4825-B400-6D61ED0AE038}" srcOrd="1" destOrd="0" presId="urn:microsoft.com/office/officeart/2005/8/layout/hierarchy6"/>
    <dgm:cxn modelId="{67119851-F67C-4882-909F-04C2AB18CE6E}" type="presOf" srcId="{53033891-A7F6-4955-8085-5BFB3702F060}" destId="{9F0F4E0F-5990-44C2-82A1-C3014E679806}" srcOrd="0" destOrd="0" presId="urn:microsoft.com/office/officeart/2005/8/layout/hierarchy6"/>
    <dgm:cxn modelId="{ECAFEF52-4FC2-46BB-9A80-026E283AF930}" srcId="{012D5F3E-E259-40D7-AAF8-E7C342B2A591}" destId="{FAEACEEE-15F8-44D9-8902-412536B0CC30}" srcOrd="1" destOrd="0" parTransId="{FE3B19FF-7542-40DE-A8F7-193FE0844671}" sibTransId="{49C77910-A64D-4860-84CD-662F40D7184B}"/>
    <dgm:cxn modelId="{3101FC63-3D29-45B7-904E-7B2CDFB91501}" type="presOf" srcId="{83156E1B-BC9C-413E-837F-1A6A67111124}" destId="{7716E6C0-0B95-441A-8F05-D2D5AA27CA27}" srcOrd="0" destOrd="0" presId="urn:microsoft.com/office/officeart/2005/8/layout/hierarchy6"/>
    <dgm:cxn modelId="{F912D9B1-868F-4AA2-82F6-45DABBED4664}" srcId="{83156E1B-BC9C-413E-837F-1A6A67111124}" destId="{F2EC62AC-DB67-4F48-9214-8E9806FA36DA}" srcOrd="2" destOrd="0" parTransId="{BB99AF98-6014-4130-B52F-8913C69AF5F1}" sibTransId="{D3B031E2-95C6-4D85-93F8-C58B6E9BED63}"/>
    <dgm:cxn modelId="{8DF915BD-E5D6-4917-9F72-35AE149460FF}" type="presOf" srcId="{7C9EA03A-6F4E-4943-9259-CAD167185AA7}" destId="{38B217DD-DFD3-49E9-8263-3BF4B774D0B3}" srcOrd="0" destOrd="0" presId="urn:microsoft.com/office/officeart/2005/8/layout/hierarchy6"/>
    <dgm:cxn modelId="{0CAB8FB3-05C4-459F-B131-09FFFC16FE26}" type="presOf" srcId="{987856F0-1BC3-4E70-B328-82B86C78C1EB}" destId="{16C618C1-6DE2-4C18-ACD1-26B2B3D3D392}" srcOrd="0" destOrd="0" presId="urn:microsoft.com/office/officeart/2005/8/layout/hierarchy6"/>
    <dgm:cxn modelId="{D831581A-742B-4C3B-B4D9-562513B24F75}" type="presOf" srcId="{90E28011-962E-4BDC-BAB7-21FC0D674228}" destId="{70928B23-C132-4099-AC15-D128B15E0217}" srcOrd="0" destOrd="0" presId="urn:microsoft.com/office/officeart/2005/8/layout/hierarchy6"/>
    <dgm:cxn modelId="{065D89AC-702B-4A7A-A414-51DEECF972FB}" type="presOf" srcId="{FE3B19FF-7542-40DE-A8F7-193FE0844671}" destId="{1C3CE21A-6E8C-45B6-812F-3EFEB8570DB4}" srcOrd="0" destOrd="0" presId="urn:microsoft.com/office/officeart/2005/8/layout/hierarchy6"/>
    <dgm:cxn modelId="{85761FCB-6723-41F7-BFC5-D315F88DC0B1}" type="presOf" srcId="{83EFC9A0-4AA1-4A96-AED8-B654640A4EF9}" destId="{2BC2E4A2-9B99-4DEB-88A8-A436CE297EF3}" srcOrd="0" destOrd="0" presId="urn:microsoft.com/office/officeart/2005/8/layout/hierarchy6"/>
    <dgm:cxn modelId="{BC16B9C8-8C40-4E44-9643-F8494083B46A}" srcId="{012D5F3E-E259-40D7-AAF8-E7C342B2A591}" destId="{90E28011-962E-4BDC-BAB7-21FC0D674228}" srcOrd="0" destOrd="0" parTransId="{987856F0-1BC3-4E70-B328-82B86C78C1EB}" sibTransId="{CC0A43AB-99A8-4EF9-89EF-C16CED2CCE90}"/>
    <dgm:cxn modelId="{015E2F96-3777-4693-B8EB-AFFF6619AEA8}" srcId="{51C47B18-C128-4031-86DE-AE232A37987B}" destId="{0E8ED470-D9B2-489D-B89A-5833300FA313}" srcOrd="1" destOrd="0" parTransId="{53033891-A7F6-4955-8085-5BFB3702F060}" sibTransId="{8EB6E6C7-17AD-4942-8E04-69BA82142A36}"/>
    <dgm:cxn modelId="{7746043A-8FAA-4F17-8DA2-1154531D36DE}" type="presOf" srcId="{F2EC62AC-DB67-4F48-9214-8E9806FA36DA}" destId="{8F465A4A-E73D-4E6D-9CA1-87AD123DDC6D}" srcOrd="0" destOrd="0" presId="urn:microsoft.com/office/officeart/2005/8/layout/hierarchy6"/>
    <dgm:cxn modelId="{7E431A46-F3B4-436E-A00F-53DD23833B67}" srcId="{83156E1B-BC9C-413E-837F-1A6A67111124}" destId="{61C715CB-2219-4FDB-89E2-EFD696D86C28}" srcOrd="3" destOrd="0" parTransId="{E298DC72-ABEC-4ED0-BA05-BDF5004F0C52}" sibTransId="{C3930425-573F-4934-9BF1-625C88E812C9}"/>
    <dgm:cxn modelId="{752546D4-D4CC-4582-9DEB-6E11D7A44024}" type="presOf" srcId="{0E8ED470-D9B2-489D-B89A-5833300FA313}" destId="{4005E1A8-BB14-4DE2-9FD6-2FD1FE043A14}" srcOrd="0" destOrd="0" presId="urn:microsoft.com/office/officeart/2005/8/layout/hierarchy6"/>
    <dgm:cxn modelId="{40BF91A8-0405-4433-A0E4-AC14B9E688D2}" type="presOf" srcId="{61C715CB-2219-4FDB-89E2-EFD696D86C28}" destId="{6230C585-59E6-4EE4-9E49-1AF005346EB9}" srcOrd="0" destOrd="0" presId="urn:microsoft.com/office/officeart/2005/8/layout/hierarchy6"/>
    <dgm:cxn modelId="{1D5B8FF2-0078-4039-9126-5A21C5DAE6BD}" type="presOf" srcId="{FAEACEEE-15F8-44D9-8902-412536B0CC30}" destId="{3B4762D0-5B71-4357-BDE3-9E4219AF89D4}" srcOrd="0" destOrd="0" presId="urn:microsoft.com/office/officeart/2005/8/layout/hierarchy6"/>
    <dgm:cxn modelId="{34C9F67A-3028-4666-8D0C-B30ACDC24B01}" type="presOf" srcId="{F2EC62AC-DB67-4F48-9214-8E9806FA36DA}" destId="{7BE3EA6C-7759-4840-9E23-DA2F0BD7A3C7}" srcOrd="1" destOrd="0" presId="urn:microsoft.com/office/officeart/2005/8/layout/hierarchy6"/>
    <dgm:cxn modelId="{1C80AB3C-7894-4EFA-9BA1-4742DF25C5C2}" type="presOf" srcId="{51C47B18-C128-4031-86DE-AE232A37987B}" destId="{83F7A708-12B9-46FB-98E2-6010085F6811}" srcOrd="0" destOrd="0" presId="urn:microsoft.com/office/officeart/2005/8/layout/hierarchy6"/>
    <dgm:cxn modelId="{DDF51DA4-BA16-42E6-8532-807484F81EFD}" type="presOf" srcId="{012D5F3E-E259-40D7-AAF8-E7C342B2A591}" destId="{8E938320-A53C-4057-914B-15A0C0F1143E}" srcOrd="0" destOrd="0" presId="urn:microsoft.com/office/officeart/2005/8/layout/hierarchy6"/>
    <dgm:cxn modelId="{15ED1A84-C617-46A0-8269-6F0A631F45E3}" type="presOf" srcId="{3EACC598-6348-4A18-82A1-9B2E5D4556E0}" destId="{9B493A3B-41CA-489E-BD00-6448EA35750B}" srcOrd="0" destOrd="0" presId="urn:microsoft.com/office/officeart/2005/8/layout/hierarchy6"/>
    <dgm:cxn modelId="{8FECDE26-092D-434D-A573-13465293EB69}" srcId="{51C47B18-C128-4031-86DE-AE232A37987B}" destId="{012D5F3E-E259-40D7-AAF8-E7C342B2A591}" srcOrd="0" destOrd="0" parTransId="{3EACC598-6348-4A18-82A1-9B2E5D4556E0}" sibTransId="{A820DD7F-0087-4E9F-8C74-7C770F537A83}"/>
    <dgm:cxn modelId="{67393A09-9702-46AE-9ABE-33A33C63E661}" srcId="{83156E1B-BC9C-413E-837F-1A6A67111124}" destId="{1A6CDE09-80C5-4E35-9314-1F6E33D2ECFB}" srcOrd="1" destOrd="0" parTransId="{9BE4026E-0D21-4CA0-9A4D-7CF9066725E0}" sibTransId="{182216BB-EF66-4DB9-9ECA-95A0AF0EE75F}"/>
    <dgm:cxn modelId="{C0B51BD4-D72D-49C9-92C6-C4619FC350BC}" srcId="{83156E1B-BC9C-413E-837F-1A6A67111124}" destId="{51C47B18-C128-4031-86DE-AE232A37987B}" srcOrd="0" destOrd="0" parTransId="{CAA4BE2C-78B9-48C5-84DE-700D5348E30F}" sibTransId="{1C5C06B0-4A77-4F8E-A482-7119A97B3C17}"/>
    <dgm:cxn modelId="{996EA018-CB99-462C-A90F-230856A16C9F}" type="presOf" srcId="{61C715CB-2219-4FDB-89E2-EFD696D86C28}" destId="{32A18902-F0FF-4AEE-ACCF-1A3B13985281}" srcOrd="1" destOrd="0" presId="urn:microsoft.com/office/officeart/2005/8/layout/hierarchy6"/>
    <dgm:cxn modelId="{516D6EFB-574E-4F0B-8312-038E889A5203}" type="presOf" srcId="{1A6CDE09-80C5-4E35-9314-1F6E33D2ECFB}" destId="{F8A21F92-C1B3-4C44-878D-423A423771FC}" srcOrd="0" destOrd="0" presId="urn:microsoft.com/office/officeart/2005/8/layout/hierarchy6"/>
    <dgm:cxn modelId="{CE36DC17-222C-4CED-9FCD-131410221571}" type="presParOf" srcId="{7716E6C0-0B95-441A-8F05-D2D5AA27CA27}" destId="{AE73D0BB-EEFF-416B-B706-C9C105499A5D}" srcOrd="0" destOrd="0" presId="urn:microsoft.com/office/officeart/2005/8/layout/hierarchy6"/>
    <dgm:cxn modelId="{75B5B660-38BC-4F16-B046-329F33B6B04A}" type="presParOf" srcId="{AE73D0BB-EEFF-416B-B706-C9C105499A5D}" destId="{0D6939E8-FD68-4C36-9FC4-6C326462D65E}" srcOrd="0" destOrd="0" presId="urn:microsoft.com/office/officeart/2005/8/layout/hierarchy6"/>
    <dgm:cxn modelId="{D2B7CC8B-C4C8-4992-98D6-8B0E85A0211B}" type="presParOf" srcId="{AE73D0BB-EEFF-416B-B706-C9C105499A5D}" destId="{E843EF3A-C2B5-457D-ABC5-8898F8E9F852}" srcOrd="1" destOrd="0" presId="urn:microsoft.com/office/officeart/2005/8/layout/hierarchy6"/>
    <dgm:cxn modelId="{DDFBBA65-327B-4CFE-8D04-ED5801C4A34A}" type="presParOf" srcId="{E843EF3A-C2B5-457D-ABC5-8898F8E9F852}" destId="{7B4393D2-1384-4FB4-BB9E-CB3CE3486449}" srcOrd="0" destOrd="0" presId="urn:microsoft.com/office/officeart/2005/8/layout/hierarchy6"/>
    <dgm:cxn modelId="{144BEB68-55C8-4661-A212-1BFF20E3E8E0}" type="presParOf" srcId="{7B4393D2-1384-4FB4-BB9E-CB3CE3486449}" destId="{83F7A708-12B9-46FB-98E2-6010085F6811}" srcOrd="0" destOrd="0" presId="urn:microsoft.com/office/officeart/2005/8/layout/hierarchy6"/>
    <dgm:cxn modelId="{8690915E-BECE-4B05-932B-62DA0AF6BF6B}" type="presParOf" srcId="{7B4393D2-1384-4FB4-BB9E-CB3CE3486449}" destId="{8AD040E3-87F0-41D2-A280-EF25E41CC139}" srcOrd="1" destOrd="0" presId="urn:microsoft.com/office/officeart/2005/8/layout/hierarchy6"/>
    <dgm:cxn modelId="{6100F40C-C0AE-4C21-A94D-0AAFD9A27E14}" type="presParOf" srcId="{8AD040E3-87F0-41D2-A280-EF25E41CC139}" destId="{9B493A3B-41CA-489E-BD00-6448EA35750B}" srcOrd="0" destOrd="0" presId="urn:microsoft.com/office/officeart/2005/8/layout/hierarchy6"/>
    <dgm:cxn modelId="{F4EEA383-A136-453D-9491-0AFB8AFA0DDF}" type="presParOf" srcId="{8AD040E3-87F0-41D2-A280-EF25E41CC139}" destId="{30A208B5-C743-4DB0-8F9F-7739704127F6}" srcOrd="1" destOrd="0" presId="urn:microsoft.com/office/officeart/2005/8/layout/hierarchy6"/>
    <dgm:cxn modelId="{DBC5457D-B6D5-4AF5-B5DA-89CA143111A7}" type="presParOf" srcId="{30A208B5-C743-4DB0-8F9F-7739704127F6}" destId="{8E938320-A53C-4057-914B-15A0C0F1143E}" srcOrd="0" destOrd="0" presId="urn:microsoft.com/office/officeart/2005/8/layout/hierarchy6"/>
    <dgm:cxn modelId="{1A331639-D759-4682-A288-B5A6DC69CB83}" type="presParOf" srcId="{30A208B5-C743-4DB0-8F9F-7739704127F6}" destId="{1D11EB59-243A-49B0-8F75-4D65F704A0BD}" srcOrd="1" destOrd="0" presId="urn:microsoft.com/office/officeart/2005/8/layout/hierarchy6"/>
    <dgm:cxn modelId="{E57DFB40-2AB0-4D99-8413-F60AFD2B0644}" type="presParOf" srcId="{1D11EB59-243A-49B0-8F75-4D65F704A0BD}" destId="{16C618C1-6DE2-4C18-ACD1-26B2B3D3D392}" srcOrd="0" destOrd="0" presId="urn:microsoft.com/office/officeart/2005/8/layout/hierarchy6"/>
    <dgm:cxn modelId="{8D84E9F0-FB57-452F-AC48-4A5A9108BA4F}" type="presParOf" srcId="{1D11EB59-243A-49B0-8F75-4D65F704A0BD}" destId="{3BD36729-549C-4B89-B0D6-F6830FF18542}" srcOrd="1" destOrd="0" presId="urn:microsoft.com/office/officeart/2005/8/layout/hierarchy6"/>
    <dgm:cxn modelId="{4B619E8F-74B4-483E-933E-F52BBE4EB173}" type="presParOf" srcId="{3BD36729-549C-4B89-B0D6-F6830FF18542}" destId="{70928B23-C132-4099-AC15-D128B15E0217}" srcOrd="0" destOrd="0" presId="urn:microsoft.com/office/officeart/2005/8/layout/hierarchy6"/>
    <dgm:cxn modelId="{4C51A9E6-77F8-449B-B8EF-DC5B61BE2543}" type="presParOf" srcId="{3BD36729-549C-4B89-B0D6-F6830FF18542}" destId="{C9207DE8-BE37-4EFF-A887-03A02B6F1525}" srcOrd="1" destOrd="0" presId="urn:microsoft.com/office/officeart/2005/8/layout/hierarchy6"/>
    <dgm:cxn modelId="{868C8F1F-1F28-4340-8F72-0BF86BB525A2}" type="presParOf" srcId="{1D11EB59-243A-49B0-8F75-4D65F704A0BD}" destId="{1C3CE21A-6E8C-45B6-812F-3EFEB8570DB4}" srcOrd="2" destOrd="0" presId="urn:microsoft.com/office/officeart/2005/8/layout/hierarchy6"/>
    <dgm:cxn modelId="{88C5361D-0D30-4464-8513-513464D92A76}" type="presParOf" srcId="{1D11EB59-243A-49B0-8F75-4D65F704A0BD}" destId="{9FDF9E5D-2060-4049-8148-7D2863031F2D}" srcOrd="3" destOrd="0" presId="urn:microsoft.com/office/officeart/2005/8/layout/hierarchy6"/>
    <dgm:cxn modelId="{57F3E9AC-302E-44D2-BBEF-4666FA895500}" type="presParOf" srcId="{9FDF9E5D-2060-4049-8148-7D2863031F2D}" destId="{3B4762D0-5B71-4357-BDE3-9E4219AF89D4}" srcOrd="0" destOrd="0" presId="urn:microsoft.com/office/officeart/2005/8/layout/hierarchy6"/>
    <dgm:cxn modelId="{E3754CFE-9327-4125-A52E-1621B7554D7B}" type="presParOf" srcId="{9FDF9E5D-2060-4049-8148-7D2863031F2D}" destId="{6E5C6CDA-21A3-4D9F-86DE-E9AD92F8B64F}" srcOrd="1" destOrd="0" presId="urn:microsoft.com/office/officeart/2005/8/layout/hierarchy6"/>
    <dgm:cxn modelId="{B2339156-76B8-41CA-8049-18C397B5BE45}" type="presParOf" srcId="{8AD040E3-87F0-41D2-A280-EF25E41CC139}" destId="{9F0F4E0F-5990-44C2-82A1-C3014E679806}" srcOrd="2" destOrd="0" presId="urn:microsoft.com/office/officeart/2005/8/layout/hierarchy6"/>
    <dgm:cxn modelId="{6433BAEC-B3A9-4E09-92F8-701A47BECCE5}" type="presParOf" srcId="{8AD040E3-87F0-41D2-A280-EF25E41CC139}" destId="{3FB623D1-7430-4AC2-9672-39E0057F0A89}" srcOrd="3" destOrd="0" presId="urn:microsoft.com/office/officeart/2005/8/layout/hierarchy6"/>
    <dgm:cxn modelId="{7454B8A7-9291-4A98-92E6-13C72370DA63}" type="presParOf" srcId="{3FB623D1-7430-4AC2-9672-39E0057F0A89}" destId="{4005E1A8-BB14-4DE2-9FD6-2FD1FE043A14}" srcOrd="0" destOrd="0" presId="urn:microsoft.com/office/officeart/2005/8/layout/hierarchy6"/>
    <dgm:cxn modelId="{371AF765-E4A2-47AA-8A84-2911760A0E9D}" type="presParOf" srcId="{3FB623D1-7430-4AC2-9672-39E0057F0A89}" destId="{240F7A5F-44A8-437A-9B46-399B95003178}" srcOrd="1" destOrd="0" presId="urn:microsoft.com/office/officeart/2005/8/layout/hierarchy6"/>
    <dgm:cxn modelId="{05775287-1DA0-422E-A228-D2CE24051CC2}" type="presParOf" srcId="{240F7A5F-44A8-437A-9B46-399B95003178}" destId="{2BC2E4A2-9B99-4DEB-88A8-A436CE297EF3}" srcOrd="0" destOrd="0" presId="urn:microsoft.com/office/officeart/2005/8/layout/hierarchy6"/>
    <dgm:cxn modelId="{CE7B0AF0-4FBE-42E4-8D29-15C9D8E2F186}" type="presParOf" srcId="{240F7A5F-44A8-437A-9B46-399B95003178}" destId="{71F3B66A-8169-41DD-89AE-0820115BCB37}" srcOrd="1" destOrd="0" presId="urn:microsoft.com/office/officeart/2005/8/layout/hierarchy6"/>
    <dgm:cxn modelId="{E7DA5EE4-5770-4DE0-98BA-0CFB45511CA3}" type="presParOf" srcId="{71F3B66A-8169-41DD-89AE-0820115BCB37}" destId="{38B217DD-DFD3-49E9-8263-3BF4B774D0B3}" srcOrd="0" destOrd="0" presId="urn:microsoft.com/office/officeart/2005/8/layout/hierarchy6"/>
    <dgm:cxn modelId="{F59F90E1-9B72-46D4-BC3C-CD27F8976094}" type="presParOf" srcId="{71F3B66A-8169-41DD-89AE-0820115BCB37}" destId="{DF5BCCDA-F32D-4546-BB5F-FB41C7F64F2D}" srcOrd="1" destOrd="0" presId="urn:microsoft.com/office/officeart/2005/8/layout/hierarchy6"/>
    <dgm:cxn modelId="{82F84DB7-38A1-40FC-9105-7B90DB208E89}" type="presParOf" srcId="{7716E6C0-0B95-441A-8F05-D2D5AA27CA27}" destId="{1968429A-135A-4400-8E55-5F8B4925F8F6}" srcOrd="1" destOrd="0" presId="urn:microsoft.com/office/officeart/2005/8/layout/hierarchy6"/>
    <dgm:cxn modelId="{FA911836-5952-4F66-861E-51D756C6AE42}" type="presParOf" srcId="{1968429A-135A-4400-8E55-5F8B4925F8F6}" destId="{AE7B1AB8-EFCE-404E-892D-2C786FDE9B0C}" srcOrd="0" destOrd="0" presId="urn:microsoft.com/office/officeart/2005/8/layout/hierarchy6"/>
    <dgm:cxn modelId="{16B891F1-B436-41FF-92A8-D541F50B42A8}" type="presParOf" srcId="{AE7B1AB8-EFCE-404E-892D-2C786FDE9B0C}" destId="{F8A21F92-C1B3-4C44-878D-423A423771FC}" srcOrd="0" destOrd="0" presId="urn:microsoft.com/office/officeart/2005/8/layout/hierarchy6"/>
    <dgm:cxn modelId="{DCDA42BA-BBCE-4F30-B264-3459CCC4B21E}" type="presParOf" srcId="{AE7B1AB8-EFCE-404E-892D-2C786FDE9B0C}" destId="{DD78AE93-37EE-4825-B400-6D61ED0AE038}" srcOrd="1" destOrd="0" presId="urn:microsoft.com/office/officeart/2005/8/layout/hierarchy6"/>
    <dgm:cxn modelId="{6821F995-CBE7-4110-BE1D-3EBAC89CEC9F}" type="presParOf" srcId="{1968429A-135A-4400-8E55-5F8B4925F8F6}" destId="{9186270B-D63A-400B-9A3C-E50796B6A85E}" srcOrd="1" destOrd="0" presId="urn:microsoft.com/office/officeart/2005/8/layout/hierarchy6"/>
    <dgm:cxn modelId="{5E855DB3-7995-4F27-9630-DEECE2F2CE77}" type="presParOf" srcId="{9186270B-D63A-400B-9A3C-E50796B6A85E}" destId="{5E09E05A-2241-4F31-9BAD-BD53509C5D90}" srcOrd="0" destOrd="0" presId="urn:microsoft.com/office/officeart/2005/8/layout/hierarchy6"/>
    <dgm:cxn modelId="{EF4380F4-E601-4514-88C2-4750FBDD3A73}" type="presParOf" srcId="{1968429A-135A-4400-8E55-5F8B4925F8F6}" destId="{4999C8DA-2908-458F-8F24-E6DF6356E46D}" srcOrd="2" destOrd="0" presId="urn:microsoft.com/office/officeart/2005/8/layout/hierarchy6"/>
    <dgm:cxn modelId="{339A2088-B892-4923-A7F2-85F5B14BE8C7}" type="presParOf" srcId="{4999C8DA-2908-458F-8F24-E6DF6356E46D}" destId="{8F465A4A-E73D-4E6D-9CA1-87AD123DDC6D}" srcOrd="0" destOrd="0" presId="urn:microsoft.com/office/officeart/2005/8/layout/hierarchy6"/>
    <dgm:cxn modelId="{D8E83B60-06C9-4F6A-8A9A-A0146A5FEDF0}" type="presParOf" srcId="{4999C8DA-2908-458F-8F24-E6DF6356E46D}" destId="{7BE3EA6C-7759-4840-9E23-DA2F0BD7A3C7}" srcOrd="1" destOrd="0" presId="urn:microsoft.com/office/officeart/2005/8/layout/hierarchy6"/>
    <dgm:cxn modelId="{3829A23E-699F-42C7-8D4D-1BB48A267C15}" type="presParOf" srcId="{1968429A-135A-4400-8E55-5F8B4925F8F6}" destId="{A40DF9C3-A78D-4B0A-8F59-2F7FBA7EA6F4}" srcOrd="3" destOrd="0" presId="urn:microsoft.com/office/officeart/2005/8/layout/hierarchy6"/>
    <dgm:cxn modelId="{45CE27FF-5950-4D60-8877-6CA8C6477E26}" type="presParOf" srcId="{A40DF9C3-A78D-4B0A-8F59-2F7FBA7EA6F4}" destId="{28B4D74A-A8D9-4879-959C-2488CD019FD2}" srcOrd="0" destOrd="0" presId="urn:microsoft.com/office/officeart/2005/8/layout/hierarchy6"/>
    <dgm:cxn modelId="{2CC25B28-6EAD-4011-A1E2-AC0A1B778F4E}" type="presParOf" srcId="{1968429A-135A-4400-8E55-5F8B4925F8F6}" destId="{DB201DD4-3E67-4502-9D07-5C262C7CF963}" srcOrd="4" destOrd="0" presId="urn:microsoft.com/office/officeart/2005/8/layout/hierarchy6"/>
    <dgm:cxn modelId="{20F5069B-5A4A-4574-BF38-168F2D0622FE}" type="presParOf" srcId="{DB201DD4-3E67-4502-9D07-5C262C7CF963}" destId="{6230C585-59E6-4EE4-9E49-1AF005346EB9}" srcOrd="0" destOrd="0" presId="urn:microsoft.com/office/officeart/2005/8/layout/hierarchy6"/>
    <dgm:cxn modelId="{1E5796DF-9C1F-431A-96DD-569980826292}" type="presParOf" srcId="{DB201DD4-3E67-4502-9D07-5C262C7CF963}" destId="{32A18902-F0FF-4AEE-ACCF-1A3B1398528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A7DD4-424B-4957-98BF-4D9A86088EB4}">
      <dsp:nvSpPr>
        <dsp:cNvPr id="0" name=""/>
        <dsp:cNvSpPr/>
      </dsp:nvSpPr>
      <dsp:spPr>
        <a:xfrm rot="5400000">
          <a:off x="-189262" y="192991"/>
          <a:ext cx="1261748" cy="88322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TW" sz="2400" kern="1200" dirty="0" smtClean="0"/>
            <a:t>1</a:t>
          </a:r>
          <a:endParaRPr lang="zh-TW" altLang="en-US" sz="2400" kern="1200" dirty="0"/>
        </a:p>
      </dsp:txBody>
      <dsp:txXfrm rot="-5400000">
        <a:off x="0" y="445341"/>
        <a:ext cx="883224" cy="378524"/>
      </dsp:txXfrm>
    </dsp:sp>
    <dsp:sp modelId="{D22DD60B-E6EA-4CD7-A44F-7D01B0E57E07}">
      <dsp:nvSpPr>
        <dsp:cNvPr id="0" name=""/>
        <dsp:cNvSpPr/>
      </dsp:nvSpPr>
      <dsp:spPr>
        <a:xfrm rot="5400000">
          <a:off x="4146343" y="-3259390"/>
          <a:ext cx="820136" cy="734637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solidFill>
                <a:srgbClr val="C00000"/>
              </a:solidFill>
              <a:latin typeface="華康儷中宋" panose="02020509000000000000" pitchFamily="49" charset="-120"/>
              <a:ea typeface="華康儷中宋" panose="02020509000000000000" pitchFamily="49" charset="-120"/>
            </a:rPr>
            <a:t>實驗教育</a:t>
          </a:r>
          <a:r>
            <a:rPr lang="zh-TW" altLang="en-US" sz="2000" kern="1200" dirty="0" smtClean="0">
              <a:latin typeface="新細明體"/>
              <a:ea typeface="新細明體"/>
            </a:rPr>
            <a:t>：</a:t>
          </a:r>
          <a:r>
            <a:rPr lang="zh-TW" altLang="en-US" sz="2000" kern="1200" dirty="0" smtClean="0">
              <a:latin typeface="華康儷中宋" panose="02020509000000000000" pitchFamily="49" charset="-120"/>
              <a:ea typeface="華康儷中宋" panose="02020509000000000000" pitchFamily="49" charset="-120"/>
            </a:rPr>
            <a:t>實驗理念、學生圖像、課程架構</a:t>
          </a:r>
          <a:r>
            <a:rPr lang="zh-TW" altLang="en-US" sz="2000" kern="1200" dirty="0" smtClean="0">
              <a:latin typeface="華康儷中宋"/>
              <a:ea typeface="華康儷中宋"/>
            </a:rPr>
            <a:t>、</a:t>
          </a:r>
          <a:r>
            <a:rPr lang="zh-TW" altLang="en-US" sz="2000" kern="1200" dirty="0" smtClean="0">
              <a:latin typeface="華康儷中宋" panose="02020509000000000000" pitchFamily="49" charset="-120"/>
              <a:ea typeface="華康儷中宋" panose="02020509000000000000" pitchFamily="49" charset="-120"/>
            </a:rPr>
            <a:t>課程主軸</a:t>
          </a:r>
          <a:endParaRPr lang="zh-TW" altLang="en-US" sz="2000" kern="1200" dirty="0">
            <a:latin typeface="華康儷中宋" panose="02020509000000000000" pitchFamily="49" charset="-120"/>
            <a:ea typeface="華康儷中宋" panose="02020509000000000000" pitchFamily="49" charset="-120"/>
          </a:endParaRPr>
        </a:p>
        <a:p>
          <a:pPr marL="228600" lvl="1" indent="-228600" algn="l" defTabSz="889000">
            <a:lnSpc>
              <a:spcPct val="90000"/>
            </a:lnSpc>
            <a:spcBef>
              <a:spcPct val="0"/>
            </a:spcBef>
            <a:spcAft>
              <a:spcPct val="15000"/>
            </a:spcAft>
            <a:buChar char="••"/>
          </a:pPr>
          <a:r>
            <a:rPr lang="zh-TW" altLang="en-US" sz="2000" kern="1200" dirty="0" smtClean="0">
              <a:solidFill>
                <a:srgbClr val="C00000"/>
              </a:solidFill>
              <a:latin typeface="華康儷中宋" panose="02020509000000000000" pitchFamily="49" charset="-120"/>
              <a:ea typeface="華康儷中宋" panose="02020509000000000000" pitchFamily="49" charset="-120"/>
            </a:rPr>
            <a:t>計畫特色</a:t>
          </a:r>
          <a:r>
            <a:rPr lang="zh-TW" altLang="en-US" sz="2000" kern="1200" dirty="0" smtClean="0">
              <a:latin typeface="新細明體"/>
              <a:ea typeface="新細明體"/>
            </a:rPr>
            <a:t>：</a:t>
          </a:r>
          <a:r>
            <a:rPr lang="zh-TW" altLang="en-US" sz="2000" kern="1200" dirty="0" smtClean="0">
              <a:latin typeface="華康儷中宋" panose="02020509000000000000" pitchFamily="49" charset="-120"/>
              <a:ea typeface="華康儷中宋" panose="02020509000000000000" pitchFamily="49" charset="-120"/>
            </a:rPr>
            <a:t>課程型塑、做中學、教師增能、三合一課程架構</a:t>
          </a:r>
          <a:endParaRPr lang="zh-TW" altLang="en-US" sz="2000" kern="1200" dirty="0">
            <a:solidFill>
              <a:schemeClr val="tx1"/>
            </a:solidFill>
            <a:latin typeface="華康儷中宋" panose="02020509000000000000" pitchFamily="49" charset="-120"/>
            <a:ea typeface="華康儷中宋" panose="02020509000000000000" pitchFamily="49" charset="-120"/>
          </a:endParaRPr>
        </a:p>
      </dsp:txBody>
      <dsp:txXfrm rot="-5400000">
        <a:off x="883224" y="43765"/>
        <a:ext cx="7306339" cy="740064"/>
      </dsp:txXfrm>
    </dsp:sp>
    <dsp:sp modelId="{95D2AF50-C3FB-429B-854B-ABD7CF16419F}">
      <dsp:nvSpPr>
        <dsp:cNvPr id="0" name=""/>
        <dsp:cNvSpPr/>
      </dsp:nvSpPr>
      <dsp:spPr>
        <a:xfrm rot="5400000">
          <a:off x="-189262" y="1255623"/>
          <a:ext cx="1261748" cy="883224"/>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TW" sz="2400" kern="1200" dirty="0" smtClean="0"/>
            <a:t>2</a:t>
          </a:r>
          <a:endParaRPr lang="zh-TW" altLang="en-US" sz="2400" kern="1200" dirty="0"/>
        </a:p>
      </dsp:txBody>
      <dsp:txXfrm rot="-5400000">
        <a:off x="0" y="1507973"/>
        <a:ext cx="883224" cy="378524"/>
      </dsp:txXfrm>
    </dsp:sp>
    <dsp:sp modelId="{C65FA172-1AAF-4107-80A8-26D98B2820EE}">
      <dsp:nvSpPr>
        <dsp:cNvPr id="0" name=""/>
        <dsp:cNvSpPr/>
      </dsp:nvSpPr>
      <dsp:spPr>
        <a:xfrm rot="5400000">
          <a:off x="4146343" y="-2196757"/>
          <a:ext cx="820136" cy="7346375"/>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zh-TW" altLang="en-US" sz="2000" kern="1200" dirty="0">
            <a:latin typeface="華康儷中宋" panose="02020509000000000000" pitchFamily="49" charset="-120"/>
            <a:ea typeface="華康儷中宋" panose="02020509000000000000" pitchFamily="49" charset="-120"/>
          </a:endParaRPr>
        </a:p>
        <a:p>
          <a:pPr marL="228600" lvl="1" indent="-228600" algn="l" defTabSz="889000">
            <a:lnSpc>
              <a:spcPct val="90000"/>
            </a:lnSpc>
            <a:spcBef>
              <a:spcPct val="0"/>
            </a:spcBef>
            <a:spcAft>
              <a:spcPct val="15000"/>
            </a:spcAft>
            <a:buChar char="••"/>
          </a:pPr>
          <a:r>
            <a:rPr lang="zh-TW" altLang="en-US" sz="2000" kern="1200" dirty="0" smtClean="0">
              <a:latin typeface="華康儷中宋" panose="02020509000000000000" pitchFamily="49" charset="-120"/>
              <a:ea typeface="華康儷中宋" panose="02020509000000000000" pitchFamily="49" charset="-120"/>
            </a:rPr>
            <a:t>教師專業增能</a:t>
          </a:r>
          <a:r>
            <a:rPr lang="zh-TW" altLang="en-US" sz="2000" kern="1200" dirty="0" smtClean="0">
              <a:latin typeface="華康儷中宋"/>
              <a:ea typeface="華康儷中宋"/>
            </a:rPr>
            <a:t>、</a:t>
          </a:r>
          <a:r>
            <a:rPr lang="zh-TW" altLang="en-US" sz="2000" kern="1200" dirty="0" smtClean="0">
              <a:latin typeface="華康儷中宋" panose="02020509000000000000" pitchFamily="49" charset="-120"/>
              <a:ea typeface="華康儷中宋" panose="02020509000000000000" pitchFamily="49" charset="-120"/>
            </a:rPr>
            <a:t>課程試辦</a:t>
          </a:r>
          <a:endParaRPr lang="zh-TW" altLang="en-US" sz="2000" kern="1200" dirty="0">
            <a:latin typeface="華康儷中宋" panose="02020509000000000000" pitchFamily="49" charset="-120"/>
            <a:ea typeface="華康儷中宋" panose="02020509000000000000" pitchFamily="49" charset="-120"/>
          </a:endParaRPr>
        </a:p>
        <a:p>
          <a:pPr marL="228600" lvl="1" indent="-228600" algn="l" defTabSz="889000">
            <a:lnSpc>
              <a:spcPct val="90000"/>
            </a:lnSpc>
            <a:spcBef>
              <a:spcPct val="0"/>
            </a:spcBef>
            <a:spcAft>
              <a:spcPct val="15000"/>
            </a:spcAft>
            <a:buChar char="••"/>
          </a:pPr>
          <a:r>
            <a:rPr lang="zh-TW" altLang="en-US" sz="2000" kern="1200" dirty="0" smtClean="0">
              <a:latin typeface="華康儷中宋" panose="02020509000000000000" pitchFamily="49" charset="-120"/>
              <a:ea typeface="華康儷中宋" panose="02020509000000000000" pitchFamily="49" charset="-120"/>
            </a:rPr>
            <a:t>課程架構、課程規劃、多元評量</a:t>
          </a:r>
          <a:endParaRPr lang="zh-TW" altLang="en-US" sz="2000" kern="1200" dirty="0">
            <a:latin typeface="華康儷中宋" panose="02020509000000000000" pitchFamily="49" charset="-120"/>
            <a:ea typeface="華康儷中宋" panose="02020509000000000000" pitchFamily="49" charset="-120"/>
          </a:endParaRPr>
        </a:p>
        <a:p>
          <a:pPr marL="228600" lvl="1" indent="-228600" algn="l" defTabSz="889000">
            <a:lnSpc>
              <a:spcPct val="90000"/>
            </a:lnSpc>
            <a:spcBef>
              <a:spcPct val="0"/>
            </a:spcBef>
            <a:spcAft>
              <a:spcPct val="15000"/>
            </a:spcAft>
            <a:buChar char="••"/>
          </a:pPr>
          <a:endParaRPr lang="zh-TW" altLang="en-US" sz="2000" kern="1200" dirty="0">
            <a:latin typeface="華康儷中宋" panose="02020509000000000000" pitchFamily="49" charset="-120"/>
            <a:ea typeface="華康儷中宋" panose="02020509000000000000" pitchFamily="49" charset="-120"/>
          </a:endParaRPr>
        </a:p>
      </dsp:txBody>
      <dsp:txXfrm rot="-5400000">
        <a:off x="883224" y="1106398"/>
        <a:ext cx="7306339" cy="740064"/>
      </dsp:txXfrm>
    </dsp:sp>
    <dsp:sp modelId="{1238C783-8727-4BA0-86EA-54628A17A88B}">
      <dsp:nvSpPr>
        <dsp:cNvPr id="0" name=""/>
        <dsp:cNvSpPr/>
      </dsp:nvSpPr>
      <dsp:spPr>
        <a:xfrm rot="5400000">
          <a:off x="-189262" y="2318256"/>
          <a:ext cx="1261748" cy="883224"/>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TW" sz="2400" kern="1200" dirty="0" smtClean="0"/>
            <a:t>3</a:t>
          </a:r>
          <a:endParaRPr lang="zh-TW" altLang="en-US" sz="2400" kern="1200" dirty="0"/>
        </a:p>
      </dsp:txBody>
      <dsp:txXfrm rot="-5400000">
        <a:off x="0" y="2570606"/>
        <a:ext cx="883224" cy="378524"/>
      </dsp:txXfrm>
    </dsp:sp>
    <dsp:sp modelId="{D86FCFC7-D761-4747-8911-15BE2B9D20D7}">
      <dsp:nvSpPr>
        <dsp:cNvPr id="0" name=""/>
        <dsp:cNvSpPr/>
      </dsp:nvSpPr>
      <dsp:spPr>
        <a:xfrm rot="5400000">
          <a:off x="4146343" y="-1134125"/>
          <a:ext cx="820136" cy="7346375"/>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solidFill>
                <a:prstClr val="black">
                  <a:lumMod val="75000"/>
                  <a:lumOff val="25000"/>
                </a:prstClr>
              </a:solidFill>
              <a:latin typeface="華康儷中宋" panose="02020509000000000000" pitchFamily="49" charset="-120"/>
              <a:ea typeface="華康儷中宋" panose="02020509000000000000" pitchFamily="49" charset="-120"/>
            </a:rPr>
            <a:t>行政運作</a:t>
          </a:r>
          <a:r>
            <a:rPr lang="zh-TW" altLang="en-US" sz="2000" kern="1200" dirty="0" smtClean="0">
              <a:solidFill>
                <a:prstClr val="black">
                  <a:lumMod val="75000"/>
                  <a:lumOff val="25000"/>
                </a:prstClr>
              </a:solidFill>
              <a:latin typeface="華康儷中宋"/>
              <a:ea typeface="華康儷中宋"/>
            </a:rPr>
            <a:t>、組織型態、設備設施、實驗規範</a:t>
          </a:r>
          <a:endParaRPr lang="zh-TW" altLang="en-US" sz="2000" kern="1200" dirty="0">
            <a:solidFill>
              <a:schemeClr val="tx1"/>
            </a:solidFill>
          </a:endParaRPr>
        </a:p>
        <a:p>
          <a:pPr marL="228600" lvl="1" indent="-228600" algn="l" defTabSz="889000">
            <a:lnSpc>
              <a:spcPct val="90000"/>
            </a:lnSpc>
            <a:spcBef>
              <a:spcPct val="0"/>
            </a:spcBef>
            <a:spcAft>
              <a:spcPct val="15000"/>
            </a:spcAft>
            <a:buChar char="••"/>
          </a:pPr>
          <a:r>
            <a:rPr lang="zh-TW" altLang="en-US" sz="2000" kern="1200" dirty="0" smtClean="0">
              <a:solidFill>
                <a:schemeClr val="tx1"/>
              </a:solidFill>
              <a:latin typeface="華康儷中宋" panose="02020509000000000000" pitchFamily="49" charset="-120"/>
              <a:ea typeface="華康儷中宋" panose="02020509000000000000" pitchFamily="49" charset="-120"/>
            </a:rPr>
            <a:t>學生入學、家長參育方式、招生人數、實驗期程</a:t>
          </a:r>
          <a:endParaRPr lang="zh-TW" altLang="en-US" sz="2000" kern="1200" dirty="0">
            <a:solidFill>
              <a:schemeClr val="tx1"/>
            </a:solidFill>
            <a:latin typeface="華康儷中宋" panose="02020509000000000000" pitchFamily="49" charset="-120"/>
            <a:ea typeface="華康儷中宋" panose="02020509000000000000" pitchFamily="49" charset="-120"/>
          </a:endParaRPr>
        </a:p>
      </dsp:txBody>
      <dsp:txXfrm rot="-5400000">
        <a:off x="883224" y="2169030"/>
        <a:ext cx="7306339" cy="7400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A04AA-9791-4300-B5C6-E4E44E32ED11}">
      <dsp:nvSpPr>
        <dsp:cNvPr id="0" name=""/>
        <dsp:cNvSpPr/>
      </dsp:nvSpPr>
      <dsp:spPr>
        <a:xfrm>
          <a:off x="209831" y="1478866"/>
          <a:ext cx="2055246" cy="102762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ts val="2000"/>
            </a:lnSpc>
            <a:spcBef>
              <a:spcPct val="0"/>
            </a:spcBef>
            <a:spcAft>
              <a:spcPct val="35000"/>
            </a:spcAft>
          </a:pPr>
          <a:r>
            <a:rPr lang="zh-TW" altLang="en-US" sz="2600" kern="1200" dirty="0" smtClean="0">
              <a:latin typeface="華康儷中宋" panose="02020509000000000000" pitchFamily="49" charset="-120"/>
              <a:ea typeface="華康儷中宋" panose="02020509000000000000" pitchFamily="49" charset="-120"/>
            </a:rPr>
            <a:t>動手</a:t>
          </a:r>
          <a:endParaRPr lang="en-US" altLang="zh-TW" sz="2600" kern="1200" dirty="0" smtClean="0">
            <a:latin typeface="華康儷中宋" panose="02020509000000000000" pitchFamily="49" charset="-120"/>
            <a:ea typeface="華康儷中宋" panose="02020509000000000000" pitchFamily="49" charset="-120"/>
          </a:endParaRPr>
        </a:p>
        <a:p>
          <a:pPr lvl="0" algn="ctr" defTabSz="1155700">
            <a:lnSpc>
              <a:spcPts val="2000"/>
            </a:lnSpc>
            <a:spcBef>
              <a:spcPct val="0"/>
            </a:spcBef>
            <a:spcAft>
              <a:spcPct val="35000"/>
            </a:spcAft>
          </a:pPr>
          <a:r>
            <a:rPr lang="zh-TW" altLang="en-US" sz="2600" kern="1200" dirty="0" smtClean="0">
              <a:latin typeface="華康儷中宋" panose="02020509000000000000" pitchFamily="49" charset="-120"/>
              <a:ea typeface="華康儷中宋" panose="02020509000000000000" pitchFamily="49" charset="-120"/>
            </a:rPr>
            <a:t>實作</a:t>
          </a:r>
          <a:endParaRPr lang="zh-TW" altLang="en-US" sz="2600" kern="1200" dirty="0">
            <a:latin typeface="華康儷中宋" panose="02020509000000000000" pitchFamily="49" charset="-120"/>
            <a:ea typeface="華康儷中宋" panose="02020509000000000000" pitchFamily="49" charset="-120"/>
          </a:endParaRPr>
        </a:p>
      </dsp:txBody>
      <dsp:txXfrm>
        <a:off x="239929" y="1508964"/>
        <a:ext cx="1995050" cy="967427"/>
      </dsp:txXfrm>
    </dsp:sp>
    <dsp:sp modelId="{9F0763B4-D70F-44C3-A4FF-ED18D89FE266}">
      <dsp:nvSpPr>
        <dsp:cNvPr id="0" name=""/>
        <dsp:cNvSpPr/>
      </dsp:nvSpPr>
      <dsp:spPr>
        <a:xfrm rot="18770822">
          <a:off x="2071681" y="1522269"/>
          <a:ext cx="1208891" cy="54492"/>
        </a:xfrm>
        <a:custGeom>
          <a:avLst/>
          <a:gdLst/>
          <a:ahLst/>
          <a:cxnLst/>
          <a:rect l="0" t="0" r="0" b="0"/>
          <a:pathLst>
            <a:path>
              <a:moveTo>
                <a:pt x="0" y="27246"/>
              </a:moveTo>
              <a:lnTo>
                <a:pt x="1208891" y="272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645905" y="1519292"/>
        <a:ext cx="60444" cy="60444"/>
      </dsp:txXfrm>
    </dsp:sp>
    <dsp:sp modelId="{45D1A171-7CDB-43D5-9C33-CB0A05BA7045}">
      <dsp:nvSpPr>
        <dsp:cNvPr id="0" name=""/>
        <dsp:cNvSpPr/>
      </dsp:nvSpPr>
      <dsp:spPr>
        <a:xfrm>
          <a:off x="3087176" y="592540"/>
          <a:ext cx="2055246" cy="102762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華康儷中宋" panose="02020509000000000000" pitchFamily="49" charset="-120"/>
              <a:ea typeface="華康儷中宋" panose="02020509000000000000" pitchFamily="49" charset="-120"/>
            </a:rPr>
            <a:t>知行</a:t>
          </a:r>
          <a:endParaRPr lang="zh-TW" altLang="en-US" sz="2800" kern="1200" dirty="0">
            <a:latin typeface="華康儷中宋" panose="02020509000000000000" pitchFamily="49" charset="-120"/>
            <a:ea typeface="華康儷中宋" panose="02020509000000000000" pitchFamily="49" charset="-120"/>
          </a:endParaRPr>
        </a:p>
      </dsp:txBody>
      <dsp:txXfrm>
        <a:off x="3117274" y="622638"/>
        <a:ext cx="1995050" cy="967427"/>
      </dsp:txXfrm>
    </dsp:sp>
    <dsp:sp modelId="{1BF9B7F2-1935-4C61-B33B-E179BB74FE3D}">
      <dsp:nvSpPr>
        <dsp:cNvPr id="0" name=""/>
        <dsp:cNvSpPr/>
      </dsp:nvSpPr>
      <dsp:spPr>
        <a:xfrm rot="19457599">
          <a:off x="5047263" y="783664"/>
          <a:ext cx="1012417" cy="54492"/>
        </a:xfrm>
        <a:custGeom>
          <a:avLst/>
          <a:gdLst/>
          <a:ahLst/>
          <a:cxnLst/>
          <a:rect l="0" t="0" r="0" b="0"/>
          <a:pathLst>
            <a:path>
              <a:moveTo>
                <a:pt x="0" y="27246"/>
              </a:moveTo>
              <a:lnTo>
                <a:pt x="1012417" y="272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528162" y="785600"/>
        <a:ext cx="50620" cy="50620"/>
      </dsp:txXfrm>
    </dsp:sp>
    <dsp:sp modelId="{6FC04D48-A604-46C7-99A5-0FD57DC732A4}">
      <dsp:nvSpPr>
        <dsp:cNvPr id="0" name=""/>
        <dsp:cNvSpPr/>
      </dsp:nvSpPr>
      <dsp:spPr>
        <a:xfrm>
          <a:off x="5964522" y="1657"/>
          <a:ext cx="2055246" cy="102762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華康儷中宋" panose="02020509000000000000" pitchFamily="49" charset="-120"/>
              <a:ea typeface="華康儷中宋" panose="02020509000000000000" pitchFamily="49" charset="-120"/>
            </a:rPr>
            <a:t>能動性展現</a:t>
          </a:r>
          <a:endParaRPr lang="zh-TW" altLang="en-US" sz="2600" kern="1200" dirty="0">
            <a:latin typeface="華康儷中宋" panose="02020509000000000000" pitchFamily="49" charset="-120"/>
            <a:ea typeface="華康儷中宋" panose="02020509000000000000" pitchFamily="49" charset="-120"/>
          </a:endParaRPr>
        </a:p>
      </dsp:txBody>
      <dsp:txXfrm>
        <a:off x="5994620" y="31755"/>
        <a:ext cx="1995050" cy="967427"/>
      </dsp:txXfrm>
    </dsp:sp>
    <dsp:sp modelId="{06FDFE60-A681-41B4-A7EF-399CB314C6AE}">
      <dsp:nvSpPr>
        <dsp:cNvPr id="0" name=""/>
        <dsp:cNvSpPr/>
      </dsp:nvSpPr>
      <dsp:spPr>
        <a:xfrm rot="2142401">
          <a:off x="5047263" y="1374548"/>
          <a:ext cx="1012417" cy="54492"/>
        </a:xfrm>
        <a:custGeom>
          <a:avLst/>
          <a:gdLst/>
          <a:ahLst/>
          <a:cxnLst/>
          <a:rect l="0" t="0" r="0" b="0"/>
          <a:pathLst>
            <a:path>
              <a:moveTo>
                <a:pt x="0" y="27246"/>
              </a:moveTo>
              <a:lnTo>
                <a:pt x="1012417" y="272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528162" y="1376483"/>
        <a:ext cx="50620" cy="50620"/>
      </dsp:txXfrm>
    </dsp:sp>
    <dsp:sp modelId="{8AB3EF83-0CC3-49C0-ABC6-A59A4343D4F1}">
      <dsp:nvSpPr>
        <dsp:cNvPr id="0" name=""/>
        <dsp:cNvSpPr/>
      </dsp:nvSpPr>
      <dsp:spPr>
        <a:xfrm>
          <a:off x="5964522" y="1183424"/>
          <a:ext cx="2055246" cy="102762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華康儷中宋" panose="02020509000000000000" pitchFamily="49" charset="-120"/>
              <a:ea typeface="華康儷中宋" panose="02020509000000000000" pitchFamily="49" charset="-120"/>
            </a:rPr>
            <a:t>溝通與表達</a:t>
          </a:r>
          <a:endParaRPr lang="zh-TW" altLang="en-US" sz="2600" kern="1200" dirty="0">
            <a:latin typeface="華康儷中宋" panose="02020509000000000000" pitchFamily="49" charset="-120"/>
            <a:ea typeface="華康儷中宋" panose="02020509000000000000" pitchFamily="49" charset="-120"/>
          </a:endParaRPr>
        </a:p>
      </dsp:txBody>
      <dsp:txXfrm>
        <a:off x="5994620" y="1213522"/>
        <a:ext cx="1995050" cy="967427"/>
      </dsp:txXfrm>
    </dsp:sp>
    <dsp:sp modelId="{0D97BC28-65EB-43E0-9AD9-A146C1104314}">
      <dsp:nvSpPr>
        <dsp:cNvPr id="0" name=""/>
        <dsp:cNvSpPr/>
      </dsp:nvSpPr>
      <dsp:spPr>
        <a:xfrm rot="2829178">
          <a:off x="2071681" y="2408594"/>
          <a:ext cx="1208891" cy="54492"/>
        </a:xfrm>
        <a:custGeom>
          <a:avLst/>
          <a:gdLst/>
          <a:ahLst/>
          <a:cxnLst/>
          <a:rect l="0" t="0" r="0" b="0"/>
          <a:pathLst>
            <a:path>
              <a:moveTo>
                <a:pt x="0" y="27246"/>
              </a:moveTo>
              <a:lnTo>
                <a:pt x="1208891" y="272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645905" y="2405618"/>
        <a:ext cx="60444" cy="60444"/>
      </dsp:txXfrm>
    </dsp:sp>
    <dsp:sp modelId="{48408129-5F2C-4F42-8903-10B0D377AE9B}">
      <dsp:nvSpPr>
        <dsp:cNvPr id="0" name=""/>
        <dsp:cNvSpPr/>
      </dsp:nvSpPr>
      <dsp:spPr>
        <a:xfrm>
          <a:off x="3087176" y="2365191"/>
          <a:ext cx="2055246" cy="102762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華康儷中宋" panose="02020509000000000000" pitchFamily="49" charset="-120"/>
              <a:ea typeface="華康儷中宋" panose="02020509000000000000" pitchFamily="49" charset="-120"/>
            </a:rPr>
            <a:t>行知</a:t>
          </a:r>
          <a:endParaRPr lang="zh-TW" altLang="en-US" sz="2600" kern="1200" dirty="0">
            <a:latin typeface="華康儷中宋" panose="02020509000000000000" pitchFamily="49" charset="-120"/>
            <a:ea typeface="華康儷中宋" panose="02020509000000000000" pitchFamily="49" charset="-120"/>
          </a:endParaRPr>
        </a:p>
      </dsp:txBody>
      <dsp:txXfrm>
        <a:off x="3117274" y="2395289"/>
        <a:ext cx="1995050" cy="967427"/>
      </dsp:txXfrm>
    </dsp:sp>
    <dsp:sp modelId="{6B6A3AAD-E126-4EF4-BCEC-7068F53F2302}">
      <dsp:nvSpPr>
        <dsp:cNvPr id="0" name=""/>
        <dsp:cNvSpPr/>
      </dsp:nvSpPr>
      <dsp:spPr>
        <a:xfrm>
          <a:off x="5142423" y="2851756"/>
          <a:ext cx="822098" cy="54492"/>
        </a:xfrm>
        <a:custGeom>
          <a:avLst/>
          <a:gdLst/>
          <a:ahLst/>
          <a:cxnLst/>
          <a:rect l="0" t="0" r="0" b="0"/>
          <a:pathLst>
            <a:path>
              <a:moveTo>
                <a:pt x="0" y="27246"/>
              </a:moveTo>
              <a:lnTo>
                <a:pt x="822098" y="272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532920" y="2858450"/>
        <a:ext cx="41104" cy="41104"/>
      </dsp:txXfrm>
    </dsp:sp>
    <dsp:sp modelId="{57F0B6E8-5D51-4718-B37A-D1FA2ED16A02}">
      <dsp:nvSpPr>
        <dsp:cNvPr id="0" name=""/>
        <dsp:cNvSpPr/>
      </dsp:nvSpPr>
      <dsp:spPr>
        <a:xfrm>
          <a:off x="5964522" y="2365191"/>
          <a:ext cx="2055246" cy="102762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華康儷中宋" panose="02020509000000000000" pitchFamily="49" charset="-120"/>
              <a:ea typeface="華康儷中宋" panose="02020509000000000000" pitchFamily="49" charset="-120"/>
            </a:rPr>
            <a:t>解決問題能力</a:t>
          </a:r>
          <a:endParaRPr lang="zh-TW" altLang="en-US" sz="2400" kern="1200" dirty="0">
            <a:latin typeface="華康儷中宋" panose="02020509000000000000" pitchFamily="49" charset="-120"/>
            <a:ea typeface="華康儷中宋" panose="02020509000000000000" pitchFamily="49" charset="-120"/>
          </a:endParaRPr>
        </a:p>
      </dsp:txBody>
      <dsp:txXfrm>
        <a:off x="5994620" y="2395289"/>
        <a:ext cx="1995050" cy="9674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07925-81AE-40D9-90A1-067320745EC4}">
      <dsp:nvSpPr>
        <dsp:cNvPr id="0" name=""/>
        <dsp:cNvSpPr/>
      </dsp:nvSpPr>
      <dsp:spPr>
        <a:xfrm>
          <a:off x="2383982" y="668581"/>
          <a:ext cx="514158" cy="91440"/>
        </a:xfrm>
        <a:custGeom>
          <a:avLst/>
          <a:gdLst/>
          <a:ahLst/>
          <a:cxnLst/>
          <a:rect l="0" t="0" r="0" b="0"/>
          <a:pathLst>
            <a:path>
              <a:moveTo>
                <a:pt x="0" y="45720"/>
              </a:moveTo>
              <a:lnTo>
                <a:pt x="51415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627443" y="711575"/>
        <a:ext cx="27237" cy="5452"/>
      </dsp:txXfrm>
    </dsp:sp>
    <dsp:sp modelId="{B90A1FA0-1320-43FE-8DF8-96001A5E3CBA}">
      <dsp:nvSpPr>
        <dsp:cNvPr id="0" name=""/>
        <dsp:cNvSpPr/>
      </dsp:nvSpPr>
      <dsp:spPr>
        <a:xfrm>
          <a:off x="17265" y="3746"/>
          <a:ext cx="2368516" cy="142111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altLang="zh-TW" sz="2800" kern="1200" dirty="0" smtClean="0">
            <a:latin typeface="華康儷中宋" panose="02020509000000000000" pitchFamily="49" charset="-120"/>
            <a:ea typeface="華康儷中宋" panose="02020509000000000000" pitchFamily="49" charset="-120"/>
          </a:endParaRPr>
        </a:p>
        <a:p>
          <a:pPr lvl="0" algn="ctr" defTabSz="1244600">
            <a:lnSpc>
              <a:spcPts val="2000"/>
            </a:lnSpc>
            <a:spcBef>
              <a:spcPct val="0"/>
            </a:spcBef>
            <a:spcAft>
              <a:spcPct val="35000"/>
            </a:spcAft>
          </a:pPr>
          <a:r>
            <a:rPr lang="zh-TW" altLang="en-US" sz="2800" kern="1200" dirty="0" smtClean="0">
              <a:latin typeface="華康儷中宋" panose="02020509000000000000" pitchFamily="49" charset="-120"/>
              <a:ea typeface="華康儷中宋" panose="02020509000000000000" pitchFamily="49" charset="-120"/>
            </a:rPr>
            <a:t>多元進路</a:t>
          </a:r>
          <a:endParaRPr lang="en-US" altLang="zh-TW" sz="2800" kern="1200" dirty="0" smtClean="0">
            <a:latin typeface="華康儷中宋" panose="02020509000000000000" pitchFamily="49" charset="-120"/>
            <a:ea typeface="華康儷中宋" panose="02020509000000000000" pitchFamily="49" charset="-120"/>
          </a:endParaRPr>
        </a:p>
        <a:p>
          <a:pPr lvl="0" algn="ctr" defTabSz="1244600">
            <a:lnSpc>
              <a:spcPts val="2000"/>
            </a:lnSpc>
            <a:spcBef>
              <a:spcPct val="0"/>
            </a:spcBef>
            <a:spcAft>
              <a:spcPct val="35000"/>
            </a:spcAft>
          </a:pPr>
          <a:r>
            <a:rPr lang="zh-TW" altLang="zh-TW" sz="2800" kern="1200" dirty="0" smtClean="0">
              <a:latin typeface="華康儷中宋" panose="02020509000000000000" pitchFamily="49" charset="-120"/>
              <a:ea typeface="華康儷中宋" panose="02020509000000000000" pitchFamily="49" charset="-120"/>
            </a:rPr>
            <a:t>實驗</a:t>
          </a:r>
          <a:r>
            <a:rPr lang="zh-TW" altLang="en-US" sz="2800" kern="1200" dirty="0" smtClean="0">
              <a:latin typeface="華康儷中宋" panose="02020509000000000000" pitchFamily="49" charset="-120"/>
              <a:ea typeface="華康儷中宋" panose="02020509000000000000" pitchFamily="49" charset="-120"/>
            </a:rPr>
            <a:t>課程</a:t>
          </a:r>
          <a:endParaRPr lang="en-US" altLang="zh-TW" sz="2800" kern="1200" dirty="0" smtClean="0">
            <a:latin typeface="華康儷中宋" panose="02020509000000000000" pitchFamily="49" charset="-120"/>
            <a:ea typeface="華康儷中宋" panose="02020509000000000000" pitchFamily="49" charset="-120"/>
          </a:endParaRPr>
        </a:p>
        <a:p>
          <a:pPr lvl="0" algn="ctr" defTabSz="1244600">
            <a:lnSpc>
              <a:spcPct val="90000"/>
            </a:lnSpc>
            <a:spcBef>
              <a:spcPct val="0"/>
            </a:spcBef>
            <a:spcAft>
              <a:spcPct val="35000"/>
            </a:spcAft>
          </a:pPr>
          <a:endParaRPr lang="zh-TW" altLang="zh-TW" sz="2800" kern="1200" dirty="0" smtClean="0">
            <a:latin typeface="華康儷中宋" panose="02020509000000000000" pitchFamily="49" charset="-120"/>
            <a:ea typeface="華康儷中宋" panose="02020509000000000000" pitchFamily="49" charset="-120"/>
          </a:endParaRPr>
        </a:p>
      </dsp:txBody>
      <dsp:txXfrm>
        <a:off x="17265" y="3746"/>
        <a:ext cx="2368516" cy="1421110"/>
      </dsp:txXfrm>
    </dsp:sp>
    <dsp:sp modelId="{8175D83F-7829-4097-861E-A5D8E9C58959}">
      <dsp:nvSpPr>
        <dsp:cNvPr id="0" name=""/>
        <dsp:cNvSpPr/>
      </dsp:nvSpPr>
      <dsp:spPr>
        <a:xfrm>
          <a:off x="5297258" y="668581"/>
          <a:ext cx="514158" cy="91440"/>
        </a:xfrm>
        <a:custGeom>
          <a:avLst/>
          <a:gdLst/>
          <a:ahLst/>
          <a:cxnLst/>
          <a:rect l="0" t="0" r="0" b="0"/>
          <a:pathLst>
            <a:path>
              <a:moveTo>
                <a:pt x="0" y="45720"/>
              </a:moveTo>
              <a:lnTo>
                <a:pt x="51415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540718" y="711575"/>
        <a:ext cx="27237" cy="5452"/>
      </dsp:txXfrm>
    </dsp:sp>
    <dsp:sp modelId="{2315AE1A-06F1-4537-9862-D713323C84A3}">
      <dsp:nvSpPr>
        <dsp:cNvPr id="0" name=""/>
        <dsp:cNvSpPr/>
      </dsp:nvSpPr>
      <dsp:spPr>
        <a:xfrm>
          <a:off x="2930541" y="3746"/>
          <a:ext cx="2368516" cy="142111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ts val="2000"/>
            </a:lnSpc>
            <a:spcBef>
              <a:spcPct val="0"/>
            </a:spcBef>
            <a:spcAft>
              <a:spcPct val="35000"/>
            </a:spcAft>
          </a:pPr>
          <a:r>
            <a:rPr lang="zh-TW" altLang="en-US" sz="2800" kern="1200" dirty="0" smtClean="0">
              <a:latin typeface="華康儷中宋" panose="02020509000000000000" pitchFamily="49" charset="-120"/>
              <a:ea typeface="華康儷中宋" panose="02020509000000000000" pitchFamily="49" charset="-120"/>
            </a:rPr>
            <a:t>課程推動</a:t>
          </a:r>
          <a:endParaRPr lang="en-US" altLang="zh-TW" sz="2800" kern="1200" dirty="0" smtClean="0">
            <a:latin typeface="華康儷中宋" panose="02020509000000000000" pitchFamily="49" charset="-120"/>
            <a:ea typeface="華康儷中宋" panose="02020509000000000000" pitchFamily="49" charset="-120"/>
          </a:endParaRPr>
        </a:p>
        <a:p>
          <a:pPr lvl="0" algn="ctr" defTabSz="1244600">
            <a:lnSpc>
              <a:spcPts val="2000"/>
            </a:lnSpc>
            <a:spcBef>
              <a:spcPct val="0"/>
            </a:spcBef>
            <a:spcAft>
              <a:spcPct val="35000"/>
            </a:spcAft>
          </a:pPr>
          <a:r>
            <a:rPr lang="zh-TW" altLang="en-US" sz="2800" kern="1200" dirty="0" smtClean="0">
              <a:latin typeface="華康儷中宋" panose="02020509000000000000" pitchFamily="49" charset="-120"/>
              <a:ea typeface="華康儷中宋" panose="02020509000000000000" pitchFamily="49" charset="-120"/>
            </a:rPr>
            <a:t>委員會</a:t>
          </a:r>
          <a:endParaRPr lang="zh-TW" altLang="zh-TW" sz="2800" kern="1200" dirty="0" smtClean="0">
            <a:latin typeface="華康儷中宋" panose="02020509000000000000" pitchFamily="49" charset="-120"/>
            <a:ea typeface="華康儷中宋" panose="02020509000000000000" pitchFamily="49" charset="-120"/>
          </a:endParaRPr>
        </a:p>
      </dsp:txBody>
      <dsp:txXfrm>
        <a:off x="2930541" y="3746"/>
        <a:ext cx="2368516" cy="1421110"/>
      </dsp:txXfrm>
    </dsp:sp>
    <dsp:sp modelId="{F3CB4AFD-274C-4FF6-8085-CA30E3DEA8BF}">
      <dsp:nvSpPr>
        <dsp:cNvPr id="0" name=""/>
        <dsp:cNvSpPr/>
      </dsp:nvSpPr>
      <dsp:spPr>
        <a:xfrm>
          <a:off x="1201524" y="1423056"/>
          <a:ext cx="5826551" cy="514158"/>
        </a:xfrm>
        <a:custGeom>
          <a:avLst/>
          <a:gdLst/>
          <a:ahLst/>
          <a:cxnLst/>
          <a:rect l="0" t="0" r="0" b="0"/>
          <a:pathLst>
            <a:path>
              <a:moveTo>
                <a:pt x="5826551" y="0"/>
              </a:moveTo>
              <a:lnTo>
                <a:pt x="5826551" y="274179"/>
              </a:lnTo>
              <a:lnTo>
                <a:pt x="0" y="274179"/>
              </a:lnTo>
              <a:lnTo>
                <a:pt x="0" y="514158"/>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968500" y="1677409"/>
        <a:ext cx="292598" cy="5452"/>
      </dsp:txXfrm>
    </dsp:sp>
    <dsp:sp modelId="{C271E3E8-5637-41B0-ACF7-5EFF09456C15}">
      <dsp:nvSpPr>
        <dsp:cNvPr id="0" name=""/>
        <dsp:cNvSpPr/>
      </dsp:nvSpPr>
      <dsp:spPr>
        <a:xfrm>
          <a:off x="5843817" y="3746"/>
          <a:ext cx="2368516" cy="142111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ts val="2000"/>
            </a:lnSpc>
            <a:spcBef>
              <a:spcPct val="0"/>
            </a:spcBef>
            <a:spcAft>
              <a:spcPct val="35000"/>
            </a:spcAft>
          </a:pPr>
          <a:r>
            <a:rPr lang="zh-TW" altLang="en-US" sz="2800" kern="1200" dirty="0" smtClean="0">
              <a:latin typeface="華康儷中宋" panose="02020509000000000000" pitchFamily="49" charset="-120"/>
              <a:ea typeface="華康儷中宋" panose="02020509000000000000" pitchFamily="49" charset="-120"/>
            </a:rPr>
            <a:t>觀議備課</a:t>
          </a:r>
          <a:endParaRPr lang="en-US" altLang="zh-TW" sz="2800" kern="1200" dirty="0" smtClean="0">
            <a:latin typeface="華康儷中宋" panose="02020509000000000000" pitchFamily="49" charset="-120"/>
            <a:ea typeface="華康儷中宋" panose="02020509000000000000" pitchFamily="49" charset="-120"/>
          </a:endParaRPr>
        </a:p>
        <a:p>
          <a:pPr lvl="0" algn="ctr" defTabSz="1244600">
            <a:lnSpc>
              <a:spcPts val="2000"/>
            </a:lnSpc>
            <a:spcBef>
              <a:spcPct val="0"/>
            </a:spcBef>
            <a:spcAft>
              <a:spcPct val="35000"/>
            </a:spcAft>
          </a:pPr>
          <a:r>
            <a:rPr lang="zh-TW" altLang="en-US" sz="2800" kern="1200" dirty="0" smtClean="0">
              <a:latin typeface="華康儷中宋" panose="02020509000000000000" pitchFamily="49" charset="-120"/>
              <a:ea typeface="華康儷中宋" panose="02020509000000000000" pitchFamily="49" charset="-120"/>
            </a:rPr>
            <a:t>工作坊</a:t>
          </a:r>
          <a:endParaRPr lang="zh-TW" altLang="en-US" sz="2800" kern="1200" dirty="0">
            <a:latin typeface="華康儷中宋" panose="02020509000000000000" pitchFamily="49" charset="-120"/>
            <a:ea typeface="華康儷中宋" panose="02020509000000000000" pitchFamily="49" charset="-120"/>
          </a:endParaRPr>
        </a:p>
      </dsp:txBody>
      <dsp:txXfrm>
        <a:off x="5843817" y="3746"/>
        <a:ext cx="2368516" cy="1421110"/>
      </dsp:txXfrm>
    </dsp:sp>
    <dsp:sp modelId="{73A71B11-4D3B-498D-828D-48B924E890AD}">
      <dsp:nvSpPr>
        <dsp:cNvPr id="0" name=""/>
        <dsp:cNvSpPr/>
      </dsp:nvSpPr>
      <dsp:spPr>
        <a:xfrm>
          <a:off x="2383982" y="2634450"/>
          <a:ext cx="514158" cy="91440"/>
        </a:xfrm>
        <a:custGeom>
          <a:avLst/>
          <a:gdLst/>
          <a:ahLst/>
          <a:cxnLst/>
          <a:rect l="0" t="0" r="0" b="0"/>
          <a:pathLst>
            <a:path>
              <a:moveTo>
                <a:pt x="0" y="45720"/>
              </a:moveTo>
              <a:lnTo>
                <a:pt x="514158"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627443" y="2677444"/>
        <a:ext cx="27237" cy="5452"/>
      </dsp:txXfrm>
    </dsp:sp>
    <dsp:sp modelId="{165E8FA3-1AC7-4D59-A359-41DD451A647F}">
      <dsp:nvSpPr>
        <dsp:cNvPr id="0" name=""/>
        <dsp:cNvSpPr/>
      </dsp:nvSpPr>
      <dsp:spPr>
        <a:xfrm>
          <a:off x="17265" y="1969615"/>
          <a:ext cx="2368516" cy="142111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ts val="2000"/>
            </a:lnSpc>
            <a:spcBef>
              <a:spcPct val="0"/>
            </a:spcBef>
            <a:spcAft>
              <a:spcPct val="35000"/>
            </a:spcAft>
          </a:pPr>
          <a:r>
            <a:rPr lang="en-US" altLang="zh-TW" sz="2800" kern="1200" dirty="0" smtClean="0">
              <a:latin typeface="華康儷中宋" panose="02020509000000000000" pitchFamily="49" charset="-120"/>
              <a:ea typeface="華康儷中宋" panose="02020509000000000000" pitchFamily="49" charset="-120"/>
            </a:rPr>
            <a:t>107-01</a:t>
          </a:r>
          <a:r>
            <a:rPr lang="zh-TW" altLang="en-US" sz="2800" kern="1200" dirty="0" smtClean="0">
              <a:latin typeface="華康儷中宋" panose="02020509000000000000" pitchFamily="49" charset="-120"/>
              <a:ea typeface="華康儷中宋" panose="02020509000000000000" pitchFamily="49" charset="-120"/>
            </a:rPr>
            <a:t>學期</a:t>
          </a:r>
          <a:endParaRPr lang="en-US" altLang="zh-TW" sz="2800" kern="1200" dirty="0" smtClean="0">
            <a:latin typeface="華康儷中宋" panose="02020509000000000000" pitchFamily="49" charset="-120"/>
            <a:ea typeface="華康儷中宋" panose="02020509000000000000" pitchFamily="49" charset="-120"/>
          </a:endParaRPr>
        </a:p>
        <a:p>
          <a:pPr lvl="0" algn="ctr" defTabSz="1244600">
            <a:lnSpc>
              <a:spcPts val="2000"/>
            </a:lnSpc>
            <a:spcBef>
              <a:spcPct val="0"/>
            </a:spcBef>
            <a:spcAft>
              <a:spcPct val="35000"/>
            </a:spcAft>
          </a:pPr>
          <a:r>
            <a:rPr lang="zh-TW" altLang="en-US" sz="2800" kern="1200" dirty="0" smtClean="0">
              <a:latin typeface="華康儷中宋" panose="02020509000000000000" pitchFamily="49" charset="-120"/>
              <a:ea typeface="華康儷中宋" panose="02020509000000000000" pitchFamily="49" charset="-120"/>
            </a:rPr>
            <a:t>課程試辦</a:t>
          </a:r>
          <a:endParaRPr lang="zh-TW" altLang="en-US" sz="2800" kern="1200" dirty="0">
            <a:latin typeface="華康儷中宋" panose="02020509000000000000" pitchFamily="49" charset="-120"/>
            <a:ea typeface="華康儷中宋" panose="02020509000000000000" pitchFamily="49" charset="-120"/>
          </a:endParaRPr>
        </a:p>
      </dsp:txBody>
      <dsp:txXfrm>
        <a:off x="17265" y="1969615"/>
        <a:ext cx="2368516" cy="1421110"/>
      </dsp:txXfrm>
    </dsp:sp>
    <dsp:sp modelId="{C6D4D45B-E737-4C6C-8904-6E13A1319CEF}">
      <dsp:nvSpPr>
        <dsp:cNvPr id="0" name=""/>
        <dsp:cNvSpPr/>
      </dsp:nvSpPr>
      <dsp:spPr>
        <a:xfrm>
          <a:off x="5297258" y="2538514"/>
          <a:ext cx="531424" cy="141656"/>
        </a:xfrm>
        <a:custGeom>
          <a:avLst/>
          <a:gdLst/>
          <a:ahLst/>
          <a:cxnLst/>
          <a:rect l="0" t="0" r="0" b="0"/>
          <a:pathLst>
            <a:path>
              <a:moveTo>
                <a:pt x="0" y="141656"/>
              </a:moveTo>
              <a:lnTo>
                <a:pt x="282812" y="141656"/>
              </a:lnTo>
              <a:lnTo>
                <a:pt x="282812" y="0"/>
              </a:lnTo>
              <a:lnTo>
                <a:pt x="531424" y="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548480" y="2606615"/>
        <a:ext cx="28980" cy="5452"/>
      </dsp:txXfrm>
    </dsp:sp>
    <dsp:sp modelId="{0D9514D5-B102-4EB7-8D89-F40D2727CB87}">
      <dsp:nvSpPr>
        <dsp:cNvPr id="0" name=""/>
        <dsp:cNvSpPr/>
      </dsp:nvSpPr>
      <dsp:spPr>
        <a:xfrm>
          <a:off x="2930541" y="1969615"/>
          <a:ext cx="2368516" cy="142111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ts val="2000"/>
            </a:lnSpc>
            <a:spcBef>
              <a:spcPct val="0"/>
            </a:spcBef>
            <a:spcAft>
              <a:spcPct val="35000"/>
            </a:spcAft>
          </a:pPr>
          <a:r>
            <a:rPr lang="en-US" altLang="zh-TW" sz="2800" kern="1200" dirty="0" smtClean="0">
              <a:latin typeface="華康儷中宋" panose="02020509000000000000" pitchFamily="49" charset="-120"/>
              <a:ea typeface="華康儷中宋" panose="02020509000000000000" pitchFamily="49" charset="-120"/>
            </a:rPr>
            <a:t>107-02</a:t>
          </a:r>
          <a:r>
            <a:rPr lang="zh-TW" altLang="en-US" sz="2800" kern="1200" dirty="0" smtClean="0">
              <a:latin typeface="華康儷中宋" panose="02020509000000000000" pitchFamily="49" charset="-120"/>
              <a:ea typeface="華康儷中宋" panose="02020509000000000000" pitchFamily="49" charset="-120"/>
            </a:rPr>
            <a:t>學期</a:t>
          </a:r>
          <a:endParaRPr lang="en-US" altLang="zh-TW" sz="2800" kern="1200" dirty="0" smtClean="0">
            <a:latin typeface="華康儷中宋" panose="02020509000000000000" pitchFamily="49" charset="-120"/>
            <a:ea typeface="華康儷中宋" panose="02020509000000000000" pitchFamily="49" charset="-120"/>
          </a:endParaRPr>
        </a:p>
        <a:p>
          <a:pPr lvl="0" algn="ctr" defTabSz="1244600">
            <a:lnSpc>
              <a:spcPts val="2000"/>
            </a:lnSpc>
            <a:spcBef>
              <a:spcPct val="0"/>
            </a:spcBef>
            <a:spcAft>
              <a:spcPct val="35000"/>
            </a:spcAft>
          </a:pPr>
          <a:r>
            <a:rPr lang="zh-TW" altLang="en-US" sz="2800" kern="1200" dirty="0" smtClean="0">
              <a:latin typeface="華康儷中宋" panose="02020509000000000000" pitchFamily="49" charset="-120"/>
              <a:ea typeface="華康儷中宋" panose="02020509000000000000" pitchFamily="49" charset="-120"/>
            </a:rPr>
            <a:t>課程試辦</a:t>
          </a:r>
          <a:endParaRPr lang="zh-TW" altLang="en-US" sz="2800" kern="1200" dirty="0">
            <a:latin typeface="華康儷中宋" panose="02020509000000000000" pitchFamily="49" charset="-120"/>
            <a:ea typeface="華康儷中宋" panose="02020509000000000000" pitchFamily="49" charset="-120"/>
          </a:endParaRPr>
        </a:p>
      </dsp:txBody>
      <dsp:txXfrm>
        <a:off x="2930541" y="1969615"/>
        <a:ext cx="2368516" cy="1421110"/>
      </dsp:txXfrm>
    </dsp:sp>
    <dsp:sp modelId="{9E0E6B3E-0513-427F-89A2-D382CE7881EB}">
      <dsp:nvSpPr>
        <dsp:cNvPr id="0" name=""/>
        <dsp:cNvSpPr/>
      </dsp:nvSpPr>
      <dsp:spPr>
        <a:xfrm>
          <a:off x="5861083" y="1827959"/>
          <a:ext cx="2368516" cy="142111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ts val="2000"/>
            </a:lnSpc>
            <a:spcBef>
              <a:spcPct val="0"/>
            </a:spcBef>
            <a:spcAft>
              <a:spcPct val="35000"/>
            </a:spcAft>
          </a:pPr>
          <a:r>
            <a:rPr lang="zh-TW" altLang="en-US" sz="2800" kern="1200" dirty="0" smtClean="0">
              <a:latin typeface="華康儷中宋" panose="02020509000000000000" pitchFamily="49" charset="-120"/>
              <a:ea typeface="華康儷中宋" panose="02020509000000000000" pitchFamily="49" charset="-120"/>
            </a:rPr>
            <a:t>最在地</a:t>
          </a:r>
          <a:endParaRPr lang="en-US" altLang="zh-TW" sz="2800" kern="1200" dirty="0" smtClean="0">
            <a:latin typeface="華康儷中宋" panose="02020509000000000000" pitchFamily="49" charset="-120"/>
            <a:ea typeface="華康儷中宋" panose="02020509000000000000" pitchFamily="49" charset="-120"/>
          </a:endParaRPr>
        </a:p>
        <a:p>
          <a:pPr lvl="0" algn="ctr" defTabSz="1244600">
            <a:lnSpc>
              <a:spcPts val="2000"/>
            </a:lnSpc>
            <a:spcBef>
              <a:spcPct val="0"/>
            </a:spcBef>
            <a:spcAft>
              <a:spcPct val="35000"/>
            </a:spcAft>
          </a:pPr>
          <a:r>
            <a:rPr lang="zh-TW" altLang="en-US" sz="2800" kern="1200" dirty="0" smtClean="0">
              <a:latin typeface="華康儷中宋" panose="02020509000000000000" pitchFamily="49" charset="-120"/>
              <a:ea typeface="華康儷中宋" panose="02020509000000000000" pitchFamily="49" charset="-120"/>
            </a:rPr>
            <a:t>化資產</a:t>
          </a:r>
          <a:endParaRPr lang="zh-TW" altLang="en-US" sz="2800" kern="1200" dirty="0">
            <a:latin typeface="華康儷中宋" panose="02020509000000000000" pitchFamily="49" charset="-120"/>
            <a:ea typeface="華康儷中宋" panose="02020509000000000000" pitchFamily="49" charset="-120"/>
          </a:endParaRPr>
        </a:p>
      </dsp:txBody>
      <dsp:txXfrm>
        <a:off x="5861083" y="1827959"/>
        <a:ext cx="2368516" cy="14211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2A6B9-0BFB-48A8-87EA-1406A600A864}">
      <dsp:nvSpPr>
        <dsp:cNvPr id="0" name=""/>
        <dsp:cNvSpPr/>
      </dsp:nvSpPr>
      <dsp:spPr>
        <a:xfrm>
          <a:off x="5642178" y="2043805"/>
          <a:ext cx="1600110" cy="380753"/>
        </a:xfrm>
        <a:custGeom>
          <a:avLst/>
          <a:gdLst/>
          <a:ahLst/>
          <a:cxnLst/>
          <a:rect l="0" t="0" r="0" b="0"/>
          <a:pathLst>
            <a:path>
              <a:moveTo>
                <a:pt x="0" y="0"/>
              </a:moveTo>
              <a:lnTo>
                <a:pt x="0" y="259472"/>
              </a:lnTo>
              <a:lnTo>
                <a:pt x="1600110" y="259472"/>
              </a:lnTo>
              <a:lnTo>
                <a:pt x="1600110" y="3807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29DFC6-1EAB-4DF5-9FCE-273C4F722730}">
      <dsp:nvSpPr>
        <dsp:cNvPr id="0" name=""/>
        <dsp:cNvSpPr/>
      </dsp:nvSpPr>
      <dsp:spPr>
        <a:xfrm>
          <a:off x="5596458" y="2043805"/>
          <a:ext cx="91440" cy="380753"/>
        </a:xfrm>
        <a:custGeom>
          <a:avLst/>
          <a:gdLst/>
          <a:ahLst/>
          <a:cxnLst/>
          <a:rect l="0" t="0" r="0" b="0"/>
          <a:pathLst>
            <a:path>
              <a:moveTo>
                <a:pt x="45720" y="0"/>
              </a:moveTo>
              <a:lnTo>
                <a:pt x="45720" y="3807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7994A5-4CC1-4A94-899C-ED9A974D512D}">
      <dsp:nvSpPr>
        <dsp:cNvPr id="0" name=""/>
        <dsp:cNvSpPr/>
      </dsp:nvSpPr>
      <dsp:spPr>
        <a:xfrm>
          <a:off x="4042067" y="2043805"/>
          <a:ext cx="1600110" cy="380753"/>
        </a:xfrm>
        <a:custGeom>
          <a:avLst/>
          <a:gdLst/>
          <a:ahLst/>
          <a:cxnLst/>
          <a:rect l="0" t="0" r="0" b="0"/>
          <a:pathLst>
            <a:path>
              <a:moveTo>
                <a:pt x="1600110" y="0"/>
              </a:moveTo>
              <a:lnTo>
                <a:pt x="1600110" y="259472"/>
              </a:lnTo>
              <a:lnTo>
                <a:pt x="0" y="259472"/>
              </a:lnTo>
              <a:lnTo>
                <a:pt x="0" y="3807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DFFA57-961D-4E85-B37C-FBB3ADE108B8}">
      <dsp:nvSpPr>
        <dsp:cNvPr id="0" name=""/>
        <dsp:cNvSpPr/>
      </dsp:nvSpPr>
      <dsp:spPr>
        <a:xfrm>
          <a:off x="3642040" y="831721"/>
          <a:ext cx="2000138" cy="380753"/>
        </a:xfrm>
        <a:custGeom>
          <a:avLst/>
          <a:gdLst/>
          <a:ahLst/>
          <a:cxnLst/>
          <a:rect l="0" t="0" r="0" b="0"/>
          <a:pathLst>
            <a:path>
              <a:moveTo>
                <a:pt x="0" y="0"/>
              </a:moveTo>
              <a:lnTo>
                <a:pt x="0" y="259472"/>
              </a:lnTo>
              <a:lnTo>
                <a:pt x="2000138" y="259472"/>
              </a:lnTo>
              <a:lnTo>
                <a:pt x="2000138" y="38075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7A7413-FF36-4BB6-A1C1-226B2BF85B7F}">
      <dsp:nvSpPr>
        <dsp:cNvPr id="0" name=""/>
        <dsp:cNvSpPr/>
      </dsp:nvSpPr>
      <dsp:spPr>
        <a:xfrm>
          <a:off x="1641901" y="2043805"/>
          <a:ext cx="800055" cy="380753"/>
        </a:xfrm>
        <a:custGeom>
          <a:avLst/>
          <a:gdLst/>
          <a:ahLst/>
          <a:cxnLst/>
          <a:rect l="0" t="0" r="0" b="0"/>
          <a:pathLst>
            <a:path>
              <a:moveTo>
                <a:pt x="0" y="0"/>
              </a:moveTo>
              <a:lnTo>
                <a:pt x="0" y="259472"/>
              </a:lnTo>
              <a:lnTo>
                <a:pt x="800055" y="259472"/>
              </a:lnTo>
              <a:lnTo>
                <a:pt x="800055" y="3807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59FAA3-B2AF-44FE-A094-33E8547DF6A8}">
      <dsp:nvSpPr>
        <dsp:cNvPr id="0" name=""/>
        <dsp:cNvSpPr/>
      </dsp:nvSpPr>
      <dsp:spPr>
        <a:xfrm>
          <a:off x="841846" y="2043805"/>
          <a:ext cx="800055" cy="380753"/>
        </a:xfrm>
        <a:custGeom>
          <a:avLst/>
          <a:gdLst/>
          <a:ahLst/>
          <a:cxnLst/>
          <a:rect l="0" t="0" r="0" b="0"/>
          <a:pathLst>
            <a:path>
              <a:moveTo>
                <a:pt x="800055" y="0"/>
              </a:moveTo>
              <a:lnTo>
                <a:pt x="800055" y="259472"/>
              </a:lnTo>
              <a:lnTo>
                <a:pt x="0" y="259472"/>
              </a:lnTo>
              <a:lnTo>
                <a:pt x="0" y="3807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432F12-7105-488E-B7D4-8A63ADD162F8}">
      <dsp:nvSpPr>
        <dsp:cNvPr id="0" name=""/>
        <dsp:cNvSpPr/>
      </dsp:nvSpPr>
      <dsp:spPr>
        <a:xfrm>
          <a:off x="1641901" y="831721"/>
          <a:ext cx="2000138" cy="380753"/>
        </a:xfrm>
        <a:custGeom>
          <a:avLst/>
          <a:gdLst/>
          <a:ahLst/>
          <a:cxnLst/>
          <a:rect l="0" t="0" r="0" b="0"/>
          <a:pathLst>
            <a:path>
              <a:moveTo>
                <a:pt x="2000138" y="0"/>
              </a:moveTo>
              <a:lnTo>
                <a:pt x="2000138" y="259472"/>
              </a:lnTo>
              <a:lnTo>
                <a:pt x="0" y="259472"/>
              </a:lnTo>
              <a:lnTo>
                <a:pt x="0" y="38075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734A2-43AF-4899-82FC-8B8111557633}">
      <dsp:nvSpPr>
        <dsp:cNvPr id="0" name=""/>
        <dsp:cNvSpPr/>
      </dsp:nvSpPr>
      <dsp:spPr>
        <a:xfrm>
          <a:off x="2987449" y="391"/>
          <a:ext cx="1309181" cy="83133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0178229-4512-4028-8DFD-27565703BED1}">
      <dsp:nvSpPr>
        <dsp:cNvPr id="0" name=""/>
        <dsp:cNvSpPr/>
      </dsp:nvSpPr>
      <dsp:spPr>
        <a:xfrm>
          <a:off x="3132913" y="138582"/>
          <a:ext cx="1309181" cy="8313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TW" sz="1800" kern="1200" dirty="0" smtClean="0">
              <a:latin typeface="華康儷中宋" panose="02020509000000000000" pitchFamily="49" charset="-120"/>
              <a:ea typeface="華康儷中宋" panose="02020509000000000000" pitchFamily="49" charset="-120"/>
            </a:rPr>
            <a:t>107-01</a:t>
          </a:r>
          <a:r>
            <a:rPr lang="zh-TW" altLang="en-US" sz="1800" kern="1200" dirty="0" smtClean="0">
              <a:latin typeface="華康儷中宋" panose="02020509000000000000" pitchFamily="49" charset="-120"/>
              <a:ea typeface="華康儷中宋" panose="02020509000000000000" pitchFamily="49" charset="-120"/>
            </a:rPr>
            <a:t>學期七年級</a:t>
          </a:r>
          <a:endParaRPr lang="zh-TW" altLang="en-US" sz="1800" kern="1200" dirty="0">
            <a:latin typeface="華康儷中宋" panose="02020509000000000000" pitchFamily="49" charset="-120"/>
            <a:ea typeface="華康儷中宋" panose="02020509000000000000" pitchFamily="49" charset="-120"/>
          </a:endParaRPr>
        </a:p>
      </dsp:txBody>
      <dsp:txXfrm>
        <a:off x="3157262" y="162931"/>
        <a:ext cx="1260483" cy="782632"/>
      </dsp:txXfrm>
    </dsp:sp>
    <dsp:sp modelId="{18C1B0D1-398C-4C86-9D79-87BC15AAFBF9}">
      <dsp:nvSpPr>
        <dsp:cNvPr id="0" name=""/>
        <dsp:cNvSpPr/>
      </dsp:nvSpPr>
      <dsp:spPr>
        <a:xfrm>
          <a:off x="987310" y="1212475"/>
          <a:ext cx="1309181" cy="83133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03D211F-7AC7-47A2-A5EB-1C70652EF7E3}">
      <dsp:nvSpPr>
        <dsp:cNvPr id="0" name=""/>
        <dsp:cNvSpPr/>
      </dsp:nvSpPr>
      <dsp:spPr>
        <a:xfrm>
          <a:off x="1132775" y="1350666"/>
          <a:ext cx="1309181" cy="83133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自我認識</a:t>
          </a:r>
          <a:endParaRPr lang="en-US" altLang="zh-TW" sz="1700" kern="1200" dirty="0" smtClean="0">
            <a:latin typeface="華康儷中宋" panose="02020509000000000000" pitchFamily="49" charset="-120"/>
            <a:ea typeface="華康儷中宋" panose="02020509000000000000" pitchFamily="49" charset="-120"/>
          </a:endParaRPr>
        </a:p>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與探索</a:t>
          </a:r>
          <a:endParaRPr lang="zh-TW" altLang="en-US" sz="1700" kern="1200" dirty="0">
            <a:latin typeface="華康儷中宋" panose="02020509000000000000" pitchFamily="49" charset="-120"/>
            <a:ea typeface="華康儷中宋" panose="02020509000000000000" pitchFamily="49" charset="-120"/>
          </a:endParaRPr>
        </a:p>
      </dsp:txBody>
      <dsp:txXfrm>
        <a:off x="1157124" y="1375015"/>
        <a:ext cx="1260483" cy="782632"/>
      </dsp:txXfrm>
    </dsp:sp>
    <dsp:sp modelId="{CAC13804-333B-496A-BAEA-B9DC65C72748}">
      <dsp:nvSpPr>
        <dsp:cNvPr id="0" name=""/>
        <dsp:cNvSpPr/>
      </dsp:nvSpPr>
      <dsp:spPr>
        <a:xfrm>
          <a:off x="187255" y="2424559"/>
          <a:ext cx="1309181" cy="83133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297B094-3B93-4E77-B424-08D2E75E72E8}">
      <dsp:nvSpPr>
        <dsp:cNvPr id="0" name=""/>
        <dsp:cNvSpPr/>
      </dsp:nvSpPr>
      <dsp:spPr>
        <a:xfrm>
          <a:off x="332720" y="2562750"/>
          <a:ext cx="1309181" cy="83133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職群</a:t>
          </a:r>
          <a:r>
            <a:rPr lang="en-US" altLang="zh-TW" sz="1700" kern="1200" dirty="0" smtClean="0">
              <a:latin typeface="華康儷中宋" panose="02020509000000000000" pitchFamily="49" charset="-120"/>
              <a:ea typeface="華康儷中宋" panose="02020509000000000000" pitchFamily="49" charset="-120"/>
            </a:rPr>
            <a:t>ID</a:t>
          </a:r>
          <a:r>
            <a:rPr lang="zh-TW" altLang="en-US" sz="1700" kern="1200" dirty="0" smtClean="0">
              <a:latin typeface="華康儷中宋" panose="02020509000000000000" pitchFamily="49" charset="-120"/>
              <a:ea typeface="華康儷中宋" panose="02020509000000000000" pitchFamily="49" charset="-120"/>
            </a:rPr>
            <a:t>卡</a:t>
          </a:r>
          <a:endParaRPr lang="en-US" altLang="zh-TW" sz="1700" kern="1200" dirty="0" smtClean="0">
            <a:latin typeface="華康儷中宋" panose="02020509000000000000" pitchFamily="49" charset="-120"/>
            <a:ea typeface="華康儷中宋" panose="02020509000000000000" pitchFamily="49" charset="-120"/>
          </a:endParaRPr>
        </a:p>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大挑戰</a:t>
          </a:r>
          <a:endParaRPr lang="zh-TW" altLang="en-US" sz="1700" kern="1200" dirty="0">
            <a:latin typeface="華康儷中宋" panose="02020509000000000000" pitchFamily="49" charset="-120"/>
            <a:ea typeface="華康儷中宋" panose="02020509000000000000" pitchFamily="49" charset="-120"/>
          </a:endParaRPr>
        </a:p>
      </dsp:txBody>
      <dsp:txXfrm>
        <a:off x="357069" y="2587099"/>
        <a:ext cx="1260483" cy="782632"/>
      </dsp:txXfrm>
    </dsp:sp>
    <dsp:sp modelId="{C565C1A8-DF28-4C3D-886C-7F76EFB5850E}">
      <dsp:nvSpPr>
        <dsp:cNvPr id="0" name=""/>
        <dsp:cNvSpPr/>
      </dsp:nvSpPr>
      <dsp:spPr>
        <a:xfrm>
          <a:off x="1787366" y="2424559"/>
          <a:ext cx="1309181" cy="83133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35315B8-BCA8-4387-90CE-5D5E75EAF2B6}">
      <dsp:nvSpPr>
        <dsp:cNvPr id="0" name=""/>
        <dsp:cNvSpPr/>
      </dsp:nvSpPr>
      <dsp:spPr>
        <a:xfrm>
          <a:off x="1932830" y="2562750"/>
          <a:ext cx="1309181" cy="83133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性向與成</a:t>
          </a:r>
          <a:endParaRPr lang="en-US" altLang="zh-TW" sz="1700" kern="1200" dirty="0" smtClean="0">
            <a:latin typeface="華康儷中宋" panose="02020509000000000000" pitchFamily="49" charset="-120"/>
            <a:ea typeface="華康儷中宋" panose="02020509000000000000" pitchFamily="49" charset="-120"/>
          </a:endParaRPr>
        </a:p>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長測驗</a:t>
          </a:r>
          <a:endParaRPr lang="zh-TW" altLang="en-US" sz="1700" kern="1200" dirty="0">
            <a:latin typeface="華康儷中宋" panose="02020509000000000000" pitchFamily="49" charset="-120"/>
            <a:ea typeface="華康儷中宋" panose="02020509000000000000" pitchFamily="49" charset="-120"/>
          </a:endParaRPr>
        </a:p>
      </dsp:txBody>
      <dsp:txXfrm>
        <a:off x="1957179" y="2587099"/>
        <a:ext cx="1260483" cy="782632"/>
      </dsp:txXfrm>
    </dsp:sp>
    <dsp:sp modelId="{D9EF9145-C85C-4F53-92ED-973DED573A82}">
      <dsp:nvSpPr>
        <dsp:cNvPr id="0" name=""/>
        <dsp:cNvSpPr/>
      </dsp:nvSpPr>
      <dsp:spPr>
        <a:xfrm>
          <a:off x="4987587" y="1212475"/>
          <a:ext cx="1309181" cy="83133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8FDFADE-80DF-4190-A635-87C18D1A0525}">
      <dsp:nvSpPr>
        <dsp:cNvPr id="0" name=""/>
        <dsp:cNvSpPr/>
      </dsp:nvSpPr>
      <dsp:spPr>
        <a:xfrm>
          <a:off x="5133052" y="1350666"/>
          <a:ext cx="1309181" cy="83133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ts val="1500"/>
            </a:lnSpc>
            <a:spcBef>
              <a:spcPct val="0"/>
            </a:spcBef>
            <a:spcAft>
              <a:spcPct val="35000"/>
            </a:spcAft>
          </a:pPr>
          <a:r>
            <a:rPr lang="zh-TW" altLang="en-US" sz="1600" kern="1200" dirty="0" smtClean="0">
              <a:latin typeface="華康儷中宋" panose="02020509000000000000" pitchFamily="49" charset="-120"/>
              <a:ea typeface="華康儷中宋" panose="02020509000000000000" pitchFamily="49" charset="-120"/>
            </a:rPr>
            <a:t>群科認識</a:t>
          </a:r>
          <a:endParaRPr lang="en-US" altLang="zh-TW" sz="1600" kern="1200" dirty="0" smtClean="0">
            <a:latin typeface="華康儷中宋" panose="02020509000000000000" pitchFamily="49" charset="-120"/>
            <a:ea typeface="華康儷中宋" panose="02020509000000000000" pitchFamily="49" charset="-120"/>
          </a:endParaRPr>
        </a:p>
        <a:p>
          <a:pPr lvl="0" algn="ctr" defTabSz="711200">
            <a:lnSpc>
              <a:spcPts val="1500"/>
            </a:lnSpc>
            <a:spcBef>
              <a:spcPct val="0"/>
            </a:spcBef>
            <a:spcAft>
              <a:spcPct val="35000"/>
            </a:spcAft>
          </a:pPr>
          <a:r>
            <a:rPr lang="zh-TW" altLang="en-US" sz="1600" kern="1200" dirty="0" smtClean="0">
              <a:latin typeface="華康儷中宋" panose="02020509000000000000" pitchFamily="49" charset="-120"/>
              <a:ea typeface="華康儷中宋" panose="02020509000000000000" pitchFamily="49" charset="-120"/>
            </a:rPr>
            <a:t>與體驗</a:t>
          </a:r>
        </a:p>
      </dsp:txBody>
      <dsp:txXfrm>
        <a:off x="5157401" y="1375015"/>
        <a:ext cx="1260483" cy="782632"/>
      </dsp:txXfrm>
    </dsp:sp>
    <dsp:sp modelId="{0C66B5F6-CBA0-4A1E-9691-EC105642B12D}">
      <dsp:nvSpPr>
        <dsp:cNvPr id="0" name=""/>
        <dsp:cNvSpPr/>
      </dsp:nvSpPr>
      <dsp:spPr>
        <a:xfrm>
          <a:off x="3387476" y="2424559"/>
          <a:ext cx="1309181" cy="83133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AAC9267-18FD-4F9A-B024-CF3BE30C018D}">
      <dsp:nvSpPr>
        <dsp:cNvPr id="0" name=""/>
        <dsp:cNvSpPr/>
      </dsp:nvSpPr>
      <dsp:spPr>
        <a:xfrm>
          <a:off x="3532941" y="2562750"/>
          <a:ext cx="1309181" cy="83133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食品群</a:t>
          </a:r>
          <a:endParaRPr lang="zh-TW" altLang="en-US" sz="1700" kern="1200" dirty="0">
            <a:latin typeface="華康儷中宋" panose="02020509000000000000" pitchFamily="49" charset="-120"/>
            <a:ea typeface="華康儷中宋" panose="02020509000000000000" pitchFamily="49" charset="-120"/>
          </a:endParaRPr>
        </a:p>
      </dsp:txBody>
      <dsp:txXfrm>
        <a:off x="3557290" y="2587099"/>
        <a:ext cx="1260483" cy="782632"/>
      </dsp:txXfrm>
    </dsp:sp>
    <dsp:sp modelId="{21677ADD-487F-450E-B39D-D4D4ED0829A5}">
      <dsp:nvSpPr>
        <dsp:cNvPr id="0" name=""/>
        <dsp:cNvSpPr/>
      </dsp:nvSpPr>
      <dsp:spPr>
        <a:xfrm>
          <a:off x="4987587" y="2424559"/>
          <a:ext cx="1309181" cy="83133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79B9681-F56B-4F4A-AE8D-5EC7F8FE9000}">
      <dsp:nvSpPr>
        <dsp:cNvPr id="0" name=""/>
        <dsp:cNvSpPr/>
      </dsp:nvSpPr>
      <dsp:spPr>
        <a:xfrm>
          <a:off x="5133052" y="2562750"/>
          <a:ext cx="1309181" cy="83133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農業群</a:t>
          </a:r>
          <a:endParaRPr lang="zh-TW" altLang="en-US" sz="1700" kern="1200" dirty="0">
            <a:latin typeface="華康儷中宋" panose="02020509000000000000" pitchFamily="49" charset="-120"/>
            <a:ea typeface="華康儷中宋" panose="02020509000000000000" pitchFamily="49" charset="-120"/>
          </a:endParaRPr>
        </a:p>
      </dsp:txBody>
      <dsp:txXfrm>
        <a:off x="5157401" y="2587099"/>
        <a:ext cx="1260483" cy="782632"/>
      </dsp:txXfrm>
    </dsp:sp>
    <dsp:sp modelId="{DC2F647F-F574-4132-8EFB-5AD5663AF4FE}">
      <dsp:nvSpPr>
        <dsp:cNvPr id="0" name=""/>
        <dsp:cNvSpPr/>
      </dsp:nvSpPr>
      <dsp:spPr>
        <a:xfrm>
          <a:off x="6587698" y="2424559"/>
          <a:ext cx="1309181" cy="83133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9B0A0F-CFFA-4527-A3C4-B438A08BC905}">
      <dsp:nvSpPr>
        <dsp:cNvPr id="0" name=""/>
        <dsp:cNvSpPr/>
      </dsp:nvSpPr>
      <dsp:spPr>
        <a:xfrm>
          <a:off x="6733162" y="2562750"/>
          <a:ext cx="1309181" cy="83133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家政群</a:t>
          </a:r>
          <a:endParaRPr lang="zh-TW" altLang="en-US" sz="1700" kern="1200" dirty="0">
            <a:latin typeface="華康儷中宋" panose="02020509000000000000" pitchFamily="49" charset="-120"/>
            <a:ea typeface="華康儷中宋" panose="02020509000000000000" pitchFamily="49" charset="-120"/>
          </a:endParaRPr>
        </a:p>
      </dsp:txBody>
      <dsp:txXfrm>
        <a:off x="6757511" y="2587099"/>
        <a:ext cx="1260483" cy="7826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9DFC6-1EAB-4DF5-9FCE-273C4F722730}">
      <dsp:nvSpPr>
        <dsp:cNvPr id="0" name=""/>
        <dsp:cNvSpPr/>
      </dsp:nvSpPr>
      <dsp:spPr>
        <a:xfrm>
          <a:off x="5642178" y="2043805"/>
          <a:ext cx="800055" cy="380753"/>
        </a:xfrm>
        <a:custGeom>
          <a:avLst/>
          <a:gdLst/>
          <a:ahLst/>
          <a:cxnLst/>
          <a:rect l="0" t="0" r="0" b="0"/>
          <a:pathLst>
            <a:path>
              <a:moveTo>
                <a:pt x="0" y="0"/>
              </a:moveTo>
              <a:lnTo>
                <a:pt x="0" y="259472"/>
              </a:lnTo>
              <a:lnTo>
                <a:pt x="800055" y="259472"/>
              </a:lnTo>
              <a:lnTo>
                <a:pt x="800055" y="3807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7994A5-4CC1-4A94-899C-ED9A974D512D}">
      <dsp:nvSpPr>
        <dsp:cNvPr id="0" name=""/>
        <dsp:cNvSpPr/>
      </dsp:nvSpPr>
      <dsp:spPr>
        <a:xfrm>
          <a:off x="4842123" y="2043805"/>
          <a:ext cx="800055" cy="380753"/>
        </a:xfrm>
        <a:custGeom>
          <a:avLst/>
          <a:gdLst/>
          <a:ahLst/>
          <a:cxnLst/>
          <a:rect l="0" t="0" r="0" b="0"/>
          <a:pathLst>
            <a:path>
              <a:moveTo>
                <a:pt x="800055" y="0"/>
              </a:moveTo>
              <a:lnTo>
                <a:pt x="800055" y="259472"/>
              </a:lnTo>
              <a:lnTo>
                <a:pt x="0" y="259472"/>
              </a:lnTo>
              <a:lnTo>
                <a:pt x="0" y="3807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DFFA57-961D-4E85-B37C-FBB3ADE108B8}">
      <dsp:nvSpPr>
        <dsp:cNvPr id="0" name=""/>
        <dsp:cNvSpPr/>
      </dsp:nvSpPr>
      <dsp:spPr>
        <a:xfrm>
          <a:off x="4042067" y="831721"/>
          <a:ext cx="1600110" cy="380753"/>
        </a:xfrm>
        <a:custGeom>
          <a:avLst/>
          <a:gdLst/>
          <a:ahLst/>
          <a:cxnLst/>
          <a:rect l="0" t="0" r="0" b="0"/>
          <a:pathLst>
            <a:path>
              <a:moveTo>
                <a:pt x="0" y="0"/>
              </a:moveTo>
              <a:lnTo>
                <a:pt x="0" y="259472"/>
              </a:lnTo>
              <a:lnTo>
                <a:pt x="1600110" y="259472"/>
              </a:lnTo>
              <a:lnTo>
                <a:pt x="1600110" y="38075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7A7413-FF36-4BB6-A1C1-226B2BF85B7F}">
      <dsp:nvSpPr>
        <dsp:cNvPr id="0" name=""/>
        <dsp:cNvSpPr/>
      </dsp:nvSpPr>
      <dsp:spPr>
        <a:xfrm>
          <a:off x="2441956" y="2043805"/>
          <a:ext cx="800055" cy="380753"/>
        </a:xfrm>
        <a:custGeom>
          <a:avLst/>
          <a:gdLst/>
          <a:ahLst/>
          <a:cxnLst/>
          <a:rect l="0" t="0" r="0" b="0"/>
          <a:pathLst>
            <a:path>
              <a:moveTo>
                <a:pt x="0" y="0"/>
              </a:moveTo>
              <a:lnTo>
                <a:pt x="0" y="259472"/>
              </a:lnTo>
              <a:lnTo>
                <a:pt x="800055" y="259472"/>
              </a:lnTo>
              <a:lnTo>
                <a:pt x="800055" y="3807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59FAA3-B2AF-44FE-A094-33E8547DF6A8}">
      <dsp:nvSpPr>
        <dsp:cNvPr id="0" name=""/>
        <dsp:cNvSpPr/>
      </dsp:nvSpPr>
      <dsp:spPr>
        <a:xfrm>
          <a:off x="1641901" y="2043805"/>
          <a:ext cx="800055" cy="380753"/>
        </a:xfrm>
        <a:custGeom>
          <a:avLst/>
          <a:gdLst/>
          <a:ahLst/>
          <a:cxnLst/>
          <a:rect l="0" t="0" r="0" b="0"/>
          <a:pathLst>
            <a:path>
              <a:moveTo>
                <a:pt x="800055" y="0"/>
              </a:moveTo>
              <a:lnTo>
                <a:pt x="800055" y="259472"/>
              </a:lnTo>
              <a:lnTo>
                <a:pt x="0" y="259472"/>
              </a:lnTo>
              <a:lnTo>
                <a:pt x="0" y="3807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432F12-7105-488E-B7D4-8A63ADD162F8}">
      <dsp:nvSpPr>
        <dsp:cNvPr id="0" name=""/>
        <dsp:cNvSpPr/>
      </dsp:nvSpPr>
      <dsp:spPr>
        <a:xfrm>
          <a:off x="2441956" y="831721"/>
          <a:ext cx="1600110" cy="380753"/>
        </a:xfrm>
        <a:custGeom>
          <a:avLst/>
          <a:gdLst/>
          <a:ahLst/>
          <a:cxnLst/>
          <a:rect l="0" t="0" r="0" b="0"/>
          <a:pathLst>
            <a:path>
              <a:moveTo>
                <a:pt x="1600110" y="0"/>
              </a:moveTo>
              <a:lnTo>
                <a:pt x="1600110" y="259472"/>
              </a:lnTo>
              <a:lnTo>
                <a:pt x="0" y="259472"/>
              </a:lnTo>
              <a:lnTo>
                <a:pt x="0" y="38075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734A2-43AF-4899-82FC-8B8111557633}">
      <dsp:nvSpPr>
        <dsp:cNvPr id="0" name=""/>
        <dsp:cNvSpPr/>
      </dsp:nvSpPr>
      <dsp:spPr>
        <a:xfrm>
          <a:off x="3387476" y="391"/>
          <a:ext cx="1309181" cy="83133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0178229-4512-4028-8DFD-27565703BED1}">
      <dsp:nvSpPr>
        <dsp:cNvPr id="0" name=""/>
        <dsp:cNvSpPr/>
      </dsp:nvSpPr>
      <dsp:spPr>
        <a:xfrm>
          <a:off x="3532941" y="138582"/>
          <a:ext cx="1309181" cy="8313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TW" sz="1800" kern="1200" dirty="0" smtClean="0">
              <a:latin typeface="華康儷中宋" panose="02020509000000000000" pitchFamily="49" charset="-120"/>
              <a:ea typeface="華康儷中宋" panose="02020509000000000000" pitchFamily="49" charset="-120"/>
            </a:rPr>
            <a:t>107</a:t>
          </a:r>
          <a:r>
            <a:rPr lang="zh-TW" altLang="en-US" sz="1800" kern="1200" dirty="0" smtClean="0">
              <a:latin typeface="華康儷中宋" panose="02020509000000000000" pitchFamily="49" charset="-120"/>
              <a:ea typeface="華康儷中宋" panose="02020509000000000000" pitchFamily="49" charset="-120"/>
            </a:rPr>
            <a:t>學期</a:t>
          </a: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ct val="90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八年級</a:t>
          </a:r>
          <a:endParaRPr lang="zh-TW" altLang="en-US" sz="1800" kern="1200" dirty="0">
            <a:latin typeface="華康儷中宋" panose="02020509000000000000" pitchFamily="49" charset="-120"/>
            <a:ea typeface="華康儷中宋" panose="02020509000000000000" pitchFamily="49" charset="-120"/>
          </a:endParaRPr>
        </a:p>
      </dsp:txBody>
      <dsp:txXfrm>
        <a:off x="3557290" y="162931"/>
        <a:ext cx="1260483" cy="782632"/>
      </dsp:txXfrm>
    </dsp:sp>
    <dsp:sp modelId="{18C1B0D1-398C-4C86-9D79-87BC15AAFBF9}">
      <dsp:nvSpPr>
        <dsp:cNvPr id="0" name=""/>
        <dsp:cNvSpPr/>
      </dsp:nvSpPr>
      <dsp:spPr>
        <a:xfrm>
          <a:off x="1787366" y="1212475"/>
          <a:ext cx="1309181" cy="83133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03D211F-7AC7-47A2-A5EB-1C70652EF7E3}">
      <dsp:nvSpPr>
        <dsp:cNvPr id="0" name=""/>
        <dsp:cNvSpPr/>
      </dsp:nvSpPr>
      <dsp:spPr>
        <a:xfrm>
          <a:off x="1932830" y="1350666"/>
          <a:ext cx="1309181" cy="83133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自我認識</a:t>
          </a:r>
          <a:endParaRPr lang="en-US" altLang="zh-TW" sz="1700" kern="1200" dirty="0" smtClean="0">
            <a:latin typeface="華康儷中宋" panose="02020509000000000000" pitchFamily="49" charset="-120"/>
            <a:ea typeface="華康儷中宋" panose="02020509000000000000" pitchFamily="49" charset="-120"/>
          </a:endParaRPr>
        </a:p>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與探索</a:t>
          </a:r>
          <a:endParaRPr lang="zh-TW" altLang="en-US" sz="1700" kern="1200" dirty="0">
            <a:latin typeface="華康儷中宋" panose="02020509000000000000" pitchFamily="49" charset="-120"/>
            <a:ea typeface="華康儷中宋" panose="02020509000000000000" pitchFamily="49" charset="-120"/>
          </a:endParaRPr>
        </a:p>
      </dsp:txBody>
      <dsp:txXfrm>
        <a:off x="1957179" y="1375015"/>
        <a:ext cx="1260483" cy="782632"/>
      </dsp:txXfrm>
    </dsp:sp>
    <dsp:sp modelId="{CAC13804-333B-496A-BAEA-B9DC65C72748}">
      <dsp:nvSpPr>
        <dsp:cNvPr id="0" name=""/>
        <dsp:cNvSpPr/>
      </dsp:nvSpPr>
      <dsp:spPr>
        <a:xfrm>
          <a:off x="987310" y="2424559"/>
          <a:ext cx="1309181" cy="83133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297B094-3B93-4E77-B424-08D2E75E72E8}">
      <dsp:nvSpPr>
        <dsp:cNvPr id="0" name=""/>
        <dsp:cNvSpPr/>
      </dsp:nvSpPr>
      <dsp:spPr>
        <a:xfrm>
          <a:off x="1132775" y="2562750"/>
          <a:ext cx="1309181" cy="83133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職群</a:t>
          </a:r>
          <a:r>
            <a:rPr lang="en-US" altLang="zh-TW" sz="1700" kern="1200" dirty="0" smtClean="0">
              <a:latin typeface="華康儷中宋" panose="02020509000000000000" pitchFamily="49" charset="-120"/>
              <a:ea typeface="華康儷中宋" panose="02020509000000000000" pitchFamily="49" charset="-120"/>
            </a:rPr>
            <a:t>ID</a:t>
          </a:r>
          <a:r>
            <a:rPr lang="zh-TW" altLang="en-US" sz="1700" kern="1200" dirty="0" smtClean="0">
              <a:latin typeface="華康儷中宋" panose="02020509000000000000" pitchFamily="49" charset="-120"/>
              <a:ea typeface="華康儷中宋" panose="02020509000000000000" pitchFamily="49" charset="-120"/>
            </a:rPr>
            <a:t>卡</a:t>
          </a:r>
          <a:endParaRPr lang="en-US" altLang="zh-TW" sz="1700" kern="1200" dirty="0" smtClean="0">
            <a:latin typeface="華康儷中宋" panose="02020509000000000000" pitchFamily="49" charset="-120"/>
            <a:ea typeface="華康儷中宋" panose="02020509000000000000" pitchFamily="49" charset="-120"/>
          </a:endParaRPr>
        </a:p>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大挑戰</a:t>
          </a:r>
          <a:endParaRPr lang="zh-TW" altLang="en-US" sz="1700" kern="1200" dirty="0">
            <a:latin typeface="華康儷中宋" panose="02020509000000000000" pitchFamily="49" charset="-120"/>
            <a:ea typeface="華康儷中宋" panose="02020509000000000000" pitchFamily="49" charset="-120"/>
          </a:endParaRPr>
        </a:p>
      </dsp:txBody>
      <dsp:txXfrm>
        <a:off x="1157124" y="2587099"/>
        <a:ext cx="1260483" cy="782632"/>
      </dsp:txXfrm>
    </dsp:sp>
    <dsp:sp modelId="{C565C1A8-DF28-4C3D-886C-7F76EFB5850E}">
      <dsp:nvSpPr>
        <dsp:cNvPr id="0" name=""/>
        <dsp:cNvSpPr/>
      </dsp:nvSpPr>
      <dsp:spPr>
        <a:xfrm>
          <a:off x="2587421" y="2424559"/>
          <a:ext cx="1309181" cy="83133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35315B8-BCA8-4387-90CE-5D5E75EAF2B6}">
      <dsp:nvSpPr>
        <dsp:cNvPr id="0" name=""/>
        <dsp:cNvSpPr/>
      </dsp:nvSpPr>
      <dsp:spPr>
        <a:xfrm>
          <a:off x="2732886" y="2562750"/>
          <a:ext cx="1309181" cy="83133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性向與成</a:t>
          </a:r>
          <a:endParaRPr lang="en-US" altLang="zh-TW" sz="1700" kern="1200" dirty="0" smtClean="0">
            <a:latin typeface="華康儷中宋" panose="02020509000000000000" pitchFamily="49" charset="-120"/>
            <a:ea typeface="華康儷中宋" panose="02020509000000000000" pitchFamily="49" charset="-120"/>
          </a:endParaRPr>
        </a:p>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長測驗</a:t>
          </a:r>
          <a:endParaRPr lang="zh-TW" altLang="en-US" sz="1700" kern="1200" dirty="0">
            <a:latin typeface="華康儷中宋" panose="02020509000000000000" pitchFamily="49" charset="-120"/>
            <a:ea typeface="華康儷中宋" panose="02020509000000000000" pitchFamily="49" charset="-120"/>
          </a:endParaRPr>
        </a:p>
      </dsp:txBody>
      <dsp:txXfrm>
        <a:off x="2757235" y="2587099"/>
        <a:ext cx="1260483" cy="782632"/>
      </dsp:txXfrm>
    </dsp:sp>
    <dsp:sp modelId="{D9EF9145-C85C-4F53-92ED-973DED573A82}">
      <dsp:nvSpPr>
        <dsp:cNvPr id="0" name=""/>
        <dsp:cNvSpPr/>
      </dsp:nvSpPr>
      <dsp:spPr>
        <a:xfrm>
          <a:off x="4987587" y="1212475"/>
          <a:ext cx="1309181" cy="83133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8FDFADE-80DF-4190-A635-87C18D1A0525}">
      <dsp:nvSpPr>
        <dsp:cNvPr id="0" name=""/>
        <dsp:cNvSpPr/>
      </dsp:nvSpPr>
      <dsp:spPr>
        <a:xfrm>
          <a:off x="5133052" y="1350666"/>
          <a:ext cx="1309181" cy="83133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ts val="1500"/>
            </a:lnSpc>
            <a:spcBef>
              <a:spcPct val="0"/>
            </a:spcBef>
            <a:spcAft>
              <a:spcPct val="35000"/>
            </a:spcAft>
          </a:pPr>
          <a:r>
            <a:rPr lang="zh-TW" altLang="en-US" sz="1600" kern="1200" dirty="0" smtClean="0">
              <a:latin typeface="華康儷中宋" panose="02020509000000000000" pitchFamily="49" charset="-120"/>
              <a:ea typeface="華康儷中宋" panose="02020509000000000000" pitchFamily="49" charset="-120"/>
            </a:rPr>
            <a:t>群科認識</a:t>
          </a:r>
          <a:endParaRPr lang="en-US" altLang="zh-TW" sz="1600" kern="1200" dirty="0" smtClean="0">
            <a:latin typeface="華康儷中宋" panose="02020509000000000000" pitchFamily="49" charset="-120"/>
            <a:ea typeface="華康儷中宋" panose="02020509000000000000" pitchFamily="49" charset="-120"/>
          </a:endParaRPr>
        </a:p>
        <a:p>
          <a:pPr lvl="0" algn="ctr" defTabSz="711200">
            <a:lnSpc>
              <a:spcPts val="1500"/>
            </a:lnSpc>
            <a:spcBef>
              <a:spcPct val="0"/>
            </a:spcBef>
            <a:spcAft>
              <a:spcPct val="35000"/>
            </a:spcAft>
          </a:pPr>
          <a:r>
            <a:rPr lang="zh-TW" altLang="en-US" sz="1600" kern="1200" dirty="0" smtClean="0">
              <a:latin typeface="華康儷中宋" panose="02020509000000000000" pitchFamily="49" charset="-120"/>
              <a:ea typeface="華康儷中宋" panose="02020509000000000000" pitchFamily="49" charset="-120"/>
            </a:rPr>
            <a:t>與體驗</a:t>
          </a:r>
        </a:p>
      </dsp:txBody>
      <dsp:txXfrm>
        <a:off x="5157401" y="1375015"/>
        <a:ext cx="1260483" cy="782632"/>
      </dsp:txXfrm>
    </dsp:sp>
    <dsp:sp modelId="{0C66B5F6-CBA0-4A1E-9691-EC105642B12D}">
      <dsp:nvSpPr>
        <dsp:cNvPr id="0" name=""/>
        <dsp:cNvSpPr/>
      </dsp:nvSpPr>
      <dsp:spPr>
        <a:xfrm>
          <a:off x="4187532" y="2424559"/>
          <a:ext cx="1309181" cy="83133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AAC9267-18FD-4F9A-B024-CF3BE30C018D}">
      <dsp:nvSpPr>
        <dsp:cNvPr id="0" name=""/>
        <dsp:cNvSpPr/>
      </dsp:nvSpPr>
      <dsp:spPr>
        <a:xfrm>
          <a:off x="4332996" y="2562750"/>
          <a:ext cx="1309181" cy="83133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商經群</a:t>
          </a:r>
          <a:endParaRPr lang="zh-TW" altLang="en-US" sz="1700" kern="1200" dirty="0">
            <a:latin typeface="華康儷中宋" panose="02020509000000000000" pitchFamily="49" charset="-120"/>
            <a:ea typeface="華康儷中宋" panose="02020509000000000000" pitchFamily="49" charset="-120"/>
          </a:endParaRPr>
        </a:p>
      </dsp:txBody>
      <dsp:txXfrm>
        <a:off x="4357345" y="2587099"/>
        <a:ext cx="1260483" cy="782632"/>
      </dsp:txXfrm>
    </dsp:sp>
    <dsp:sp modelId="{21677ADD-487F-450E-B39D-D4D4ED0829A5}">
      <dsp:nvSpPr>
        <dsp:cNvPr id="0" name=""/>
        <dsp:cNvSpPr/>
      </dsp:nvSpPr>
      <dsp:spPr>
        <a:xfrm>
          <a:off x="5787643" y="2424559"/>
          <a:ext cx="1309181" cy="83133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79B9681-F56B-4F4A-AE8D-5EC7F8FE9000}">
      <dsp:nvSpPr>
        <dsp:cNvPr id="0" name=""/>
        <dsp:cNvSpPr/>
      </dsp:nvSpPr>
      <dsp:spPr>
        <a:xfrm>
          <a:off x="5933107" y="2562750"/>
          <a:ext cx="1309181" cy="83133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華康儷中宋" panose="02020509000000000000" pitchFamily="49" charset="-120"/>
              <a:ea typeface="華康儷中宋" panose="02020509000000000000" pitchFamily="49" charset="-120"/>
            </a:rPr>
            <a:t>機械群</a:t>
          </a:r>
          <a:endParaRPr lang="zh-TW" altLang="en-US" sz="1700" kern="1200" dirty="0">
            <a:latin typeface="華康儷中宋" panose="02020509000000000000" pitchFamily="49" charset="-120"/>
            <a:ea typeface="華康儷中宋" panose="02020509000000000000" pitchFamily="49" charset="-120"/>
          </a:endParaRPr>
        </a:p>
      </dsp:txBody>
      <dsp:txXfrm>
        <a:off x="5957456" y="2587099"/>
        <a:ext cx="1260483" cy="7826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BD32B-C2B8-46DC-9006-FE5951375BE1}">
      <dsp:nvSpPr>
        <dsp:cNvPr id="0" name=""/>
        <dsp:cNvSpPr/>
      </dsp:nvSpPr>
      <dsp:spPr>
        <a:xfrm>
          <a:off x="2006502" y="234026"/>
          <a:ext cx="3024336" cy="3024336"/>
        </a:xfrm>
        <a:prstGeom prst="pie">
          <a:avLst>
            <a:gd name="adj1" fmla="val 16200000"/>
            <a:gd name="adj2" fmla="val 18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altLang="zh-TW" sz="1400" kern="1200" dirty="0" smtClean="0"/>
        </a:p>
        <a:p>
          <a:pPr lvl="0" algn="ctr" defTabSz="622300">
            <a:lnSpc>
              <a:spcPct val="90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素養導向</a:t>
          </a:r>
          <a:endParaRPr lang="en-US" altLang="zh-TW" sz="1800" kern="1200" dirty="0" smtClean="0">
            <a:latin typeface="華康儷中宋" panose="02020509000000000000" pitchFamily="49" charset="-120"/>
            <a:ea typeface="華康儷中宋" panose="02020509000000000000" pitchFamily="49" charset="-120"/>
          </a:endParaRPr>
        </a:p>
        <a:p>
          <a:pPr lvl="0" algn="ctr" defTabSz="622300">
            <a:lnSpc>
              <a:spcPct val="90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轉化發展</a:t>
          </a:r>
          <a:endParaRPr lang="en-US" altLang="zh-TW" sz="1800" kern="1200" dirty="0" smtClean="0">
            <a:latin typeface="華康儷中宋" panose="02020509000000000000" pitchFamily="49" charset="-120"/>
            <a:ea typeface="華康儷中宋" panose="02020509000000000000" pitchFamily="49" charset="-120"/>
          </a:endParaRPr>
        </a:p>
        <a:p>
          <a:pPr lvl="0" algn="ctr" defTabSz="622300">
            <a:lnSpc>
              <a:spcPct val="90000"/>
            </a:lnSpc>
            <a:spcBef>
              <a:spcPct val="0"/>
            </a:spcBef>
            <a:spcAft>
              <a:spcPct val="35000"/>
            </a:spcAft>
          </a:pPr>
          <a:r>
            <a:rPr lang="zh-TW" altLang="en-US" sz="2000" kern="1200" dirty="0" smtClean="0">
              <a:latin typeface="華康儷中宋" panose="02020509000000000000" pitchFamily="49" charset="-120"/>
              <a:ea typeface="華康儷中宋" panose="02020509000000000000" pitchFamily="49" charset="-120"/>
            </a:rPr>
            <a:t>部定課程</a:t>
          </a:r>
          <a:endParaRPr lang="en-US" altLang="zh-TW" sz="2000" kern="1200" dirty="0" smtClean="0">
            <a:latin typeface="華康儷中宋" panose="02020509000000000000" pitchFamily="49" charset="-120"/>
            <a:ea typeface="華康儷中宋" panose="02020509000000000000" pitchFamily="49" charset="-120"/>
          </a:endParaRPr>
        </a:p>
        <a:p>
          <a:pPr lvl="0" algn="ctr" defTabSz="622300">
            <a:lnSpc>
              <a:spcPct val="90000"/>
            </a:lnSpc>
            <a:spcBef>
              <a:spcPct val="0"/>
            </a:spcBef>
            <a:spcAft>
              <a:spcPct val="35000"/>
            </a:spcAft>
          </a:pPr>
          <a:endParaRPr lang="zh-TW" altLang="en-US" sz="1400" kern="1200" dirty="0"/>
        </a:p>
      </dsp:txBody>
      <dsp:txXfrm>
        <a:off x="3600400" y="874897"/>
        <a:ext cx="1080120" cy="900100"/>
      </dsp:txXfrm>
    </dsp:sp>
    <dsp:sp modelId="{73CFF515-4F8F-4827-BF86-A5B49F174422}">
      <dsp:nvSpPr>
        <dsp:cNvPr id="0" name=""/>
        <dsp:cNvSpPr/>
      </dsp:nvSpPr>
      <dsp:spPr>
        <a:xfrm>
          <a:off x="1944216" y="342038"/>
          <a:ext cx="3024336" cy="3024336"/>
        </a:xfrm>
        <a:prstGeom prst="pie">
          <a:avLst>
            <a:gd name="adj1" fmla="val 1800000"/>
            <a:gd name="adj2" fmla="val 90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89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願景型塑</a:t>
          </a: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ct val="89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在地特色</a:t>
          </a: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ct val="89000"/>
            </a:lnSpc>
            <a:spcBef>
              <a:spcPct val="0"/>
            </a:spcBef>
            <a:spcAft>
              <a:spcPct val="35000"/>
            </a:spcAft>
          </a:pPr>
          <a:r>
            <a:rPr lang="zh-TW" altLang="en-US" sz="2000" kern="1200" dirty="0" smtClean="0">
              <a:latin typeface="華康儷中宋" panose="02020509000000000000" pitchFamily="49" charset="-120"/>
              <a:ea typeface="華康儷中宋" panose="02020509000000000000" pitchFamily="49" charset="-120"/>
            </a:rPr>
            <a:t>校訂課程</a:t>
          </a:r>
          <a:endParaRPr lang="zh-TW" altLang="en-US" sz="2000" kern="1200" dirty="0">
            <a:latin typeface="華康儷中宋" panose="02020509000000000000" pitchFamily="49" charset="-120"/>
            <a:ea typeface="華康儷中宋" panose="02020509000000000000" pitchFamily="49" charset="-120"/>
          </a:endParaRPr>
        </a:p>
      </dsp:txBody>
      <dsp:txXfrm>
        <a:off x="2664296" y="2304256"/>
        <a:ext cx="1620179" cy="792088"/>
      </dsp:txXfrm>
    </dsp:sp>
    <dsp:sp modelId="{50D442C6-6BC3-4E06-AA79-67A9170B3282}">
      <dsp:nvSpPr>
        <dsp:cNvPr id="0" name=""/>
        <dsp:cNvSpPr/>
      </dsp:nvSpPr>
      <dsp:spPr>
        <a:xfrm>
          <a:off x="1881929" y="234026"/>
          <a:ext cx="3024336" cy="3024336"/>
        </a:xfrm>
        <a:prstGeom prst="pie">
          <a:avLst>
            <a:gd name="adj1" fmla="val 90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altLang="zh-TW" sz="1400" kern="1200" dirty="0" smtClean="0">
            <a:latin typeface="華康儷中宋" panose="02020509000000000000" pitchFamily="49" charset="-120"/>
            <a:ea typeface="華康儷中宋" panose="02020509000000000000" pitchFamily="49" charset="-120"/>
          </a:endParaRPr>
        </a:p>
        <a:p>
          <a:pPr lvl="0" algn="ctr" defTabSz="622300">
            <a:lnSpc>
              <a:spcPct val="90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生涯自主</a:t>
          </a:r>
          <a:endParaRPr lang="en-US" altLang="zh-TW" sz="1800" kern="1200" dirty="0" smtClean="0">
            <a:latin typeface="華康儷中宋" panose="02020509000000000000" pitchFamily="49" charset="-120"/>
            <a:ea typeface="華康儷中宋" panose="02020509000000000000" pitchFamily="49" charset="-120"/>
          </a:endParaRPr>
        </a:p>
        <a:p>
          <a:pPr lvl="0" algn="ctr" defTabSz="622300">
            <a:lnSpc>
              <a:spcPct val="90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活出亮點</a:t>
          </a:r>
          <a:endParaRPr lang="en-US" altLang="zh-TW" sz="1800" kern="1200" dirty="0" smtClean="0">
            <a:latin typeface="華康儷中宋" panose="02020509000000000000" pitchFamily="49" charset="-120"/>
            <a:ea typeface="華康儷中宋" panose="02020509000000000000" pitchFamily="49" charset="-120"/>
          </a:endParaRPr>
        </a:p>
        <a:p>
          <a:pPr lvl="0" algn="ctr" defTabSz="6223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實驗課程</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622300">
            <a:lnSpc>
              <a:spcPct val="90000"/>
            </a:lnSpc>
            <a:spcBef>
              <a:spcPct val="0"/>
            </a:spcBef>
            <a:spcAft>
              <a:spcPct val="35000"/>
            </a:spcAft>
          </a:pPr>
          <a:endParaRPr lang="zh-TW" altLang="en-US" sz="1400" kern="1200" dirty="0">
            <a:latin typeface="華康儷中宋" panose="02020509000000000000" pitchFamily="49" charset="-120"/>
            <a:ea typeface="華康儷中宋" panose="02020509000000000000" pitchFamily="49" charset="-120"/>
          </a:endParaRPr>
        </a:p>
      </dsp:txBody>
      <dsp:txXfrm>
        <a:off x="2232248" y="874897"/>
        <a:ext cx="1080120" cy="900100"/>
      </dsp:txXfrm>
    </dsp:sp>
    <dsp:sp modelId="{99B25AF3-6EF8-4881-B6AA-B4DC6304208F}">
      <dsp:nvSpPr>
        <dsp:cNvPr id="0" name=""/>
        <dsp:cNvSpPr/>
      </dsp:nvSpPr>
      <dsp:spPr>
        <a:xfrm>
          <a:off x="1819531" y="46805"/>
          <a:ext cx="3398777" cy="3398777"/>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265AC82-014C-4121-9453-65531A80A8DD}">
      <dsp:nvSpPr>
        <dsp:cNvPr id="0" name=""/>
        <dsp:cNvSpPr/>
      </dsp:nvSpPr>
      <dsp:spPr>
        <a:xfrm>
          <a:off x="1756995" y="154625"/>
          <a:ext cx="3398777" cy="3398777"/>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CCF20B3-C276-4794-AA71-E800E68056CB}">
      <dsp:nvSpPr>
        <dsp:cNvPr id="0" name=""/>
        <dsp:cNvSpPr/>
      </dsp:nvSpPr>
      <dsp:spPr>
        <a:xfrm>
          <a:off x="1694458" y="46805"/>
          <a:ext cx="3398777" cy="3398777"/>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0A090-470A-4BDB-A0E8-86FF265CA2E3}">
      <dsp:nvSpPr>
        <dsp:cNvPr id="0" name=""/>
        <dsp:cNvSpPr/>
      </dsp:nvSpPr>
      <dsp:spPr>
        <a:xfrm rot="5400000">
          <a:off x="-189262" y="192991"/>
          <a:ext cx="1261748" cy="88322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TW" sz="2400" kern="1200" dirty="0" smtClean="0"/>
            <a:t>1</a:t>
          </a:r>
          <a:endParaRPr lang="zh-TW" altLang="en-US" sz="2400" kern="1200" dirty="0"/>
        </a:p>
      </dsp:txBody>
      <dsp:txXfrm rot="-5400000">
        <a:off x="0" y="445341"/>
        <a:ext cx="883224" cy="378524"/>
      </dsp:txXfrm>
    </dsp:sp>
    <dsp:sp modelId="{48063022-2361-4E88-B8FC-93E2BA5E9CB7}">
      <dsp:nvSpPr>
        <dsp:cNvPr id="0" name=""/>
        <dsp:cNvSpPr/>
      </dsp:nvSpPr>
      <dsp:spPr>
        <a:xfrm rot="5400000">
          <a:off x="4146343" y="-3259390"/>
          <a:ext cx="820136" cy="734637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solidFill>
                <a:srgbClr val="002060"/>
              </a:solidFill>
              <a:latin typeface="華康儷中宋" panose="02020509000000000000" pitchFamily="49" charset="-120"/>
              <a:ea typeface="華康儷中宋" panose="02020509000000000000" pitchFamily="49" charset="-120"/>
            </a:rPr>
            <a:t>學習如何</a:t>
          </a:r>
          <a:r>
            <a:rPr lang="zh-TW" altLang="en-US" sz="2000" kern="1200" dirty="0" smtClean="0">
              <a:solidFill>
                <a:srgbClr val="002060"/>
              </a:solidFill>
              <a:latin typeface="華康儷中宋" panose="02020509000000000000" pitchFamily="49" charset="-120"/>
              <a:ea typeface="華康儷中宋" panose="02020509000000000000" pitchFamily="49" charset="-120"/>
            </a:rPr>
            <a:t>學習</a:t>
          </a:r>
          <a:r>
            <a:rPr lang="zh-TW" altLang="en-US" sz="2000" kern="1200" dirty="0" smtClean="0">
              <a:solidFill>
                <a:srgbClr val="002060"/>
              </a:solidFill>
              <a:latin typeface="華康儷中宋"/>
              <a:ea typeface="華康儷中宋"/>
            </a:rPr>
            <a:t>？</a:t>
          </a:r>
          <a:r>
            <a:rPr lang="zh-TW" altLang="zh-TW" sz="2000" kern="1200" dirty="0" smtClean="0">
              <a:solidFill>
                <a:srgbClr val="C00000"/>
              </a:solidFill>
              <a:latin typeface="華康儷中宋" panose="02020509000000000000" pitchFamily="49" charset="-120"/>
              <a:ea typeface="華康儷中宋" panose="02020509000000000000" pitchFamily="49" charset="-120"/>
            </a:rPr>
            <a:t>認識自我</a:t>
          </a:r>
          <a:r>
            <a:rPr lang="zh-TW" altLang="en-US" sz="2000" kern="1200" dirty="0" smtClean="0">
              <a:solidFill>
                <a:srgbClr val="C00000"/>
              </a:solidFill>
              <a:latin typeface="華康儷中宋"/>
              <a:ea typeface="華康儷中宋"/>
            </a:rPr>
            <a:t>、學習風格、學習策略、閱讀理解</a:t>
          </a:r>
          <a:endParaRPr lang="zh-TW" altLang="en-US" sz="2000" kern="1200" dirty="0"/>
        </a:p>
        <a:p>
          <a:pPr marL="228600" lvl="1" indent="-228600" algn="l" defTabSz="889000">
            <a:lnSpc>
              <a:spcPct val="90000"/>
            </a:lnSpc>
            <a:spcBef>
              <a:spcPct val="0"/>
            </a:spcBef>
            <a:spcAft>
              <a:spcPct val="15000"/>
            </a:spcAft>
            <a:buChar char="••"/>
          </a:pPr>
          <a:r>
            <a:rPr lang="zh-TW" altLang="zh-TW" sz="2000" kern="1200" dirty="0" smtClean="0">
              <a:solidFill>
                <a:srgbClr val="002060"/>
              </a:solidFill>
              <a:latin typeface="華康儷中宋" panose="02020509000000000000" pitchFamily="49" charset="-120"/>
              <a:ea typeface="華康儷中宋" panose="02020509000000000000" pitchFamily="49" charset="-120"/>
            </a:rPr>
            <a:t>學習如何</a:t>
          </a:r>
          <a:r>
            <a:rPr lang="zh-TW" altLang="zh-TW" sz="2000" kern="1200" dirty="0" smtClean="0">
              <a:solidFill>
                <a:srgbClr val="002060"/>
              </a:solidFill>
              <a:latin typeface="華康儷中宋" panose="02020509000000000000" pitchFamily="49" charset="-120"/>
              <a:ea typeface="華康儷中宋" panose="02020509000000000000" pitchFamily="49" charset="-120"/>
            </a:rPr>
            <a:t>學</a:t>
          </a:r>
          <a:r>
            <a:rPr lang="zh-TW" altLang="en-US" sz="2000" kern="1200" dirty="0" smtClean="0">
              <a:solidFill>
                <a:srgbClr val="002060"/>
              </a:solidFill>
              <a:latin typeface="華康儷中宋" panose="02020509000000000000" pitchFamily="49" charset="-120"/>
              <a:ea typeface="華康儷中宋" panose="02020509000000000000" pitchFamily="49" charset="-120"/>
            </a:rPr>
            <a:t>習</a:t>
          </a:r>
          <a:r>
            <a:rPr lang="zh-TW" altLang="zh-TW" sz="2000" kern="1200" dirty="0" smtClean="0">
              <a:solidFill>
                <a:srgbClr val="002060"/>
              </a:solidFill>
              <a:latin typeface="華康儷中宋" panose="02020509000000000000" pitchFamily="49" charset="-120"/>
              <a:ea typeface="華康儷中宋" panose="02020509000000000000" pitchFamily="49" charset="-120"/>
            </a:rPr>
            <a:t>？</a:t>
          </a:r>
          <a:r>
            <a:rPr lang="zh-TW" altLang="zh-TW" sz="2000" kern="1200" dirty="0" smtClean="0">
              <a:solidFill>
                <a:srgbClr val="C00000"/>
              </a:solidFill>
              <a:latin typeface="華康儷中宋" panose="02020509000000000000" pitchFamily="49" charset="-120"/>
              <a:ea typeface="華康儷中宋" panose="02020509000000000000" pitchFamily="49" charset="-120"/>
            </a:rPr>
            <a:t>圖像式</a:t>
          </a:r>
          <a:r>
            <a:rPr lang="zh-TW" altLang="zh-TW" sz="2000" kern="1200" dirty="0" smtClean="0">
              <a:solidFill>
                <a:srgbClr val="C00000"/>
              </a:solidFill>
              <a:latin typeface="華康儷中宋" panose="02020509000000000000" pitchFamily="49" charset="-120"/>
              <a:ea typeface="華康儷中宋" panose="02020509000000000000" pitchFamily="49" charset="-120"/>
            </a:rPr>
            <a:t>知識</a:t>
          </a:r>
          <a:r>
            <a:rPr lang="en-US" altLang="zh-TW" sz="2000" kern="1200" dirty="0" smtClean="0">
              <a:solidFill>
                <a:srgbClr val="C00000"/>
              </a:solidFill>
              <a:latin typeface="華康儷中宋" panose="02020509000000000000" pitchFamily="49" charset="-120"/>
              <a:ea typeface="華康儷中宋" panose="02020509000000000000" pitchFamily="49" charset="-120"/>
            </a:rPr>
            <a:t>-</a:t>
          </a:r>
          <a:r>
            <a:rPr lang="zh-TW" altLang="zh-TW" sz="2000" kern="1200" dirty="0" smtClean="0">
              <a:solidFill>
                <a:srgbClr val="C00000"/>
              </a:solidFill>
              <a:latin typeface="華康儷中宋" panose="02020509000000000000" pitchFamily="49" charset="-120"/>
              <a:ea typeface="華康儷中宋" panose="02020509000000000000" pitchFamily="49" charset="-120"/>
            </a:rPr>
            <a:t>心智圖</a:t>
          </a:r>
          <a:r>
            <a:rPr lang="zh-TW" altLang="en-US" sz="2000" kern="1200" dirty="0" smtClean="0">
              <a:solidFill>
                <a:srgbClr val="C00000"/>
              </a:solidFill>
              <a:latin typeface="華康儷中宋"/>
              <a:ea typeface="華康儷中宋"/>
            </a:rPr>
            <a:t>、跨域心智圖創意競賽</a:t>
          </a:r>
        </a:p>
      </dsp:txBody>
      <dsp:txXfrm rot="-5400000">
        <a:off x="883224" y="43765"/>
        <a:ext cx="7306339" cy="740064"/>
      </dsp:txXfrm>
    </dsp:sp>
    <dsp:sp modelId="{EC8EA424-FC41-4F6B-B30B-E61836BEFEF5}">
      <dsp:nvSpPr>
        <dsp:cNvPr id="0" name=""/>
        <dsp:cNvSpPr/>
      </dsp:nvSpPr>
      <dsp:spPr>
        <a:xfrm rot="5400000">
          <a:off x="-189262" y="1255623"/>
          <a:ext cx="1261748" cy="883224"/>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TW" sz="2400" kern="1200" dirty="0" smtClean="0"/>
            <a:t>2</a:t>
          </a:r>
          <a:endParaRPr lang="zh-TW" altLang="en-US" sz="2400" kern="1200" dirty="0"/>
        </a:p>
      </dsp:txBody>
      <dsp:txXfrm rot="-5400000">
        <a:off x="0" y="1507973"/>
        <a:ext cx="883224" cy="378524"/>
      </dsp:txXfrm>
    </dsp:sp>
    <dsp:sp modelId="{E623C1A9-4E94-401F-A24A-6341D0421BCD}">
      <dsp:nvSpPr>
        <dsp:cNvPr id="0" name=""/>
        <dsp:cNvSpPr/>
      </dsp:nvSpPr>
      <dsp:spPr>
        <a:xfrm rot="5400000">
          <a:off x="4136719" y="-2178952"/>
          <a:ext cx="820136" cy="734637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solidFill>
                <a:srgbClr val="002060"/>
              </a:solidFill>
              <a:latin typeface="華康儷中宋" panose="02020509000000000000" pitchFamily="49" charset="-120"/>
              <a:ea typeface="華康儷中宋" panose="02020509000000000000" pitchFamily="49" charset="-120"/>
            </a:rPr>
            <a:t>溝通表達與領導</a:t>
          </a:r>
          <a:r>
            <a:rPr lang="en-US" altLang="zh-TW" sz="2000" kern="1200" dirty="0" smtClean="0">
              <a:solidFill>
                <a:srgbClr val="002060"/>
              </a:solidFill>
              <a:latin typeface="華康儷中宋" panose="02020509000000000000" pitchFamily="49" charset="-120"/>
              <a:ea typeface="華康儷中宋" panose="02020509000000000000" pitchFamily="49" charset="-120"/>
            </a:rPr>
            <a:t>-</a:t>
          </a:r>
          <a:r>
            <a:rPr lang="zh-TW" altLang="zh-TW" sz="2000" kern="1200" dirty="0" smtClean="0">
              <a:solidFill>
                <a:srgbClr val="C00000"/>
              </a:solidFill>
              <a:latin typeface="華康儷中宋" panose="02020509000000000000" pitchFamily="49" charset="-120"/>
              <a:ea typeface="華康儷中宋" panose="02020509000000000000" pitchFamily="49" charset="-120"/>
            </a:rPr>
            <a:t>簡報</a:t>
          </a:r>
          <a:r>
            <a:rPr lang="zh-TW" altLang="en-US" sz="2000" kern="1200" dirty="0" smtClean="0">
              <a:solidFill>
                <a:srgbClr val="C00000"/>
              </a:solidFill>
              <a:latin typeface="華康儷中宋" panose="02020509000000000000" pitchFamily="49" charset="-120"/>
              <a:ea typeface="華康儷中宋" panose="02020509000000000000" pitchFamily="49" charset="-120"/>
            </a:rPr>
            <a:t>製作</a:t>
          </a:r>
          <a:r>
            <a:rPr lang="zh-TW" altLang="en-US" sz="2000" kern="1200" dirty="0" smtClean="0">
              <a:solidFill>
                <a:srgbClr val="C00000"/>
              </a:solidFill>
              <a:latin typeface="華康儷中宋"/>
              <a:ea typeface="華康儷中宋"/>
            </a:rPr>
            <a:t>、口條魔術師、大將之風</a:t>
          </a:r>
          <a:r>
            <a:rPr lang="en-US" altLang="zh-TW" sz="2000" kern="1200" dirty="0" smtClean="0">
              <a:solidFill>
                <a:srgbClr val="C00000"/>
              </a:solidFill>
              <a:latin typeface="華康儷中宋"/>
              <a:ea typeface="華康儷中宋"/>
            </a:rPr>
            <a:t>-</a:t>
          </a:r>
          <a:r>
            <a:rPr lang="zh-TW" altLang="en-US" sz="2000" kern="1200" dirty="0" smtClean="0">
              <a:solidFill>
                <a:srgbClr val="C00000"/>
              </a:solidFill>
              <a:latin typeface="華康儷中宋"/>
              <a:ea typeface="華康儷中宋"/>
            </a:rPr>
            <a:t>明日之星</a:t>
          </a:r>
          <a:endParaRPr lang="zh-TW" altLang="en-US" sz="2000" kern="1200" dirty="0">
            <a:solidFill>
              <a:srgbClr val="C00000"/>
            </a:solidFill>
          </a:endParaRPr>
        </a:p>
        <a:p>
          <a:pPr marL="228600" lvl="1" indent="-228600" algn="l" defTabSz="889000">
            <a:lnSpc>
              <a:spcPct val="90000"/>
            </a:lnSpc>
            <a:spcBef>
              <a:spcPct val="0"/>
            </a:spcBef>
            <a:spcAft>
              <a:spcPct val="15000"/>
            </a:spcAft>
            <a:buChar char="••"/>
          </a:pPr>
          <a:r>
            <a:rPr lang="zh-TW" altLang="en-US" sz="2000" kern="1200" dirty="0" smtClean="0">
              <a:solidFill>
                <a:srgbClr val="002060"/>
              </a:solidFill>
              <a:latin typeface="華康儷中宋" panose="02020509000000000000" pitchFamily="49" charset="-120"/>
              <a:ea typeface="華康儷中宋" panose="02020509000000000000" pitchFamily="49" charset="-120"/>
            </a:rPr>
            <a:t>溝通表達與領導</a:t>
          </a:r>
          <a:r>
            <a:rPr lang="en-US" altLang="zh-TW" sz="2000" kern="1200" dirty="0" smtClean="0">
              <a:solidFill>
                <a:srgbClr val="002060"/>
              </a:solidFill>
              <a:latin typeface="華康儷中宋" panose="02020509000000000000" pitchFamily="49" charset="-120"/>
              <a:ea typeface="華康儷中宋" panose="02020509000000000000" pitchFamily="49" charset="-120"/>
            </a:rPr>
            <a:t>-</a:t>
          </a:r>
          <a:r>
            <a:rPr lang="zh-TW" altLang="en-US" sz="2000" kern="1200" dirty="0" smtClean="0">
              <a:solidFill>
                <a:srgbClr val="C00000"/>
              </a:solidFill>
              <a:latin typeface="華康儷中宋" panose="02020509000000000000" pitchFamily="49" charset="-120"/>
              <a:ea typeface="華康儷中宋" panose="02020509000000000000" pitchFamily="49" charset="-120"/>
            </a:rPr>
            <a:t>闖關遊戲說明</a:t>
          </a:r>
          <a:r>
            <a:rPr lang="zh-TW" altLang="en-US" sz="2000" kern="1200" dirty="0" smtClean="0">
              <a:solidFill>
                <a:srgbClr val="C00000"/>
              </a:solidFill>
              <a:latin typeface="華康儷中宋"/>
              <a:ea typeface="華康儷中宋"/>
            </a:rPr>
            <a:t>、進路發展分享、啟承轉合</a:t>
          </a:r>
          <a:endParaRPr lang="zh-TW" altLang="en-US" sz="2000" kern="1200" dirty="0">
            <a:solidFill>
              <a:srgbClr val="C00000"/>
            </a:solidFill>
          </a:endParaRPr>
        </a:p>
      </dsp:txBody>
      <dsp:txXfrm rot="-5400000">
        <a:off x="873600" y="1124203"/>
        <a:ext cx="7306339" cy="740064"/>
      </dsp:txXfrm>
    </dsp:sp>
    <dsp:sp modelId="{AAC10E7A-C60E-4237-8D0C-81350160AB33}">
      <dsp:nvSpPr>
        <dsp:cNvPr id="0" name=""/>
        <dsp:cNvSpPr/>
      </dsp:nvSpPr>
      <dsp:spPr>
        <a:xfrm rot="5400000">
          <a:off x="-189262" y="2318256"/>
          <a:ext cx="1261748" cy="883224"/>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TW" sz="2400" kern="1200" dirty="0" smtClean="0"/>
            <a:t>3</a:t>
          </a:r>
          <a:endParaRPr lang="zh-TW" altLang="en-US" sz="2400" kern="1200" dirty="0"/>
        </a:p>
      </dsp:txBody>
      <dsp:txXfrm rot="-5400000">
        <a:off x="0" y="2570606"/>
        <a:ext cx="883224" cy="378524"/>
      </dsp:txXfrm>
    </dsp:sp>
    <dsp:sp modelId="{187F2792-9553-4FC3-B4BD-D45A4146FB01}">
      <dsp:nvSpPr>
        <dsp:cNvPr id="0" name=""/>
        <dsp:cNvSpPr/>
      </dsp:nvSpPr>
      <dsp:spPr>
        <a:xfrm rot="5400000">
          <a:off x="4146343" y="-1134125"/>
          <a:ext cx="820136" cy="7346375"/>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zh-TW" altLang="en-US" sz="2000" kern="1200" dirty="0">
            <a:solidFill>
              <a:srgbClr val="C00000"/>
            </a:solidFill>
          </a:endParaRPr>
        </a:p>
        <a:p>
          <a:pPr marL="228600" lvl="1" indent="-228600" algn="l" defTabSz="889000">
            <a:lnSpc>
              <a:spcPct val="90000"/>
            </a:lnSpc>
            <a:spcBef>
              <a:spcPct val="0"/>
            </a:spcBef>
            <a:spcAft>
              <a:spcPct val="15000"/>
            </a:spcAft>
            <a:buChar char="••"/>
          </a:pPr>
          <a:r>
            <a:rPr lang="zh-TW" altLang="en-US" sz="2000" kern="1200" dirty="0" smtClean="0">
              <a:solidFill>
                <a:srgbClr val="002060"/>
              </a:solidFill>
              <a:latin typeface="華康儷中宋" panose="02020509000000000000" pitchFamily="49" charset="-120"/>
              <a:ea typeface="華康儷中宋" panose="02020509000000000000" pitchFamily="49" charset="-120"/>
            </a:rPr>
            <a:t>跨域專題製作</a:t>
          </a:r>
          <a:r>
            <a:rPr lang="en-US" altLang="zh-TW" sz="2000" kern="1200" dirty="0" smtClean="0">
              <a:solidFill>
                <a:srgbClr val="002060"/>
              </a:solidFill>
              <a:latin typeface="華康儷中宋" panose="02020509000000000000" pitchFamily="49" charset="-120"/>
              <a:ea typeface="華康儷中宋" panose="02020509000000000000" pitchFamily="49" charset="-120"/>
            </a:rPr>
            <a:t>-</a:t>
          </a:r>
          <a:r>
            <a:rPr lang="zh-TW" altLang="zh-TW" sz="2000" kern="1200" dirty="0" smtClean="0">
              <a:solidFill>
                <a:srgbClr val="C00000"/>
              </a:solidFill>
              <a:latin typeface="華康儷中宋" panose="02020509000000000000" pitchFamily="49" charset="-120"/>
              <a:ea typeface="華康儷中宋" panose="02020509000000000000" pitchFamily="49" charset="-120"/>
            </a:rPr>
            <a:t>群科認識與體驗</a:t>
          </a:r>
          <a:r>
            <a:rPr lang="zh-TW" altLang="en-US" sz="2000" kern="1200" dirty="0" smtClean="0">
              <a:solidFill>
                <a:srgbClr val="C00000"/>
              </a:solidFill>
              <a:latin typeface="華康儷中宋"/>
              <a:ea typeface="華康儷中宋"/>
            </a:rPr>
            <a:t>、人工智慧 </a:t>
          </a:r>
          <a:r>
            <a:rPr lang="en-US" altLang="en-US" sz="2000" kern="1200" dirty="0" err="1" smtClean="0">
              <a:solidFill>
                <a:srgbClr val="C00000"/>
              </a:solidFill>
              <a:latin typeface="華康儷中宋"/>
              <a:ea typeface="華康儷中宋"/>
            </a:rPr>
            <a:t>AIoT</a:t>
          </a:r>
          <a:r>
            <a:rPr lang="zh-TW" altLang="en-US" sz="2000" kern="1200" dirty="0" smtClean="0">
              <a:solidFill>
                <a:srgbClr val="C00000"/>
              </a:solidFill>
              <a:latin typeface="華康儷中宋"/>
              <a:ea typeface="華康儷中宋"/>
            </a:rPr>
            <a:t>課程</a:t>
          </a:r>
          <a:endParaRPr lang="zh-TW" altLang="en-US" sz="2000" kern="1200" dirty="0">
            <a:solidFill>
              <a:srgbClr val="C00000"/>
            </a:solidFill>
          </a:endParaRPr>
        </a:p>
        <a:p>
          <a:pPr marL="228600" lvl="1" indent="-228600" algn="l" defTabSz="889000">
            <a:lnSpc>
              <a:spcPct val="90000"/>
            </a:lnSpc>
            <a:spcBef>
              <a:spcPct val="0"/>
            </a:spcBef>
            <a:spcAft>
              <a:spcPct val="15000"/>
            </a:spcAft>
            <a:buChar char="••"/>
          </a:pPr>
          <a:r>
            <a:rPr lang="zh-TW" altLang="en-US" sz="2000" kern="1200" dirty="0" smtClean="0">
              <a:solidFill>
                <a:srgbClr val="002060"/>
              </a:solidFill>
              <a:latin typeface="華康儷中宋" panose="02020509000000000000" pitchFamily="49" charset="-120"/>
              <a:ea typeface="華康儷中宋" panose="02020509000000000000" pitchFamily="49" charset="-120"/>
            </a:rPr>
            <a:t>跨域主題探究</a:t>
          </a:r>
          <a:r>
            <a:rPr lang="en-US" altLang="zh-TW" sz="2000" kern="1200" dirty="0" smtClean="0">
              <a:solidFill>
                <a:srgbClr val="002060"/>
              </a:solidFill>
              <a:latin typeface="華康儷中宋" panose="02020509000000000000" pitchFamily="49" charset="-120"/>
              <a:ea typeface="華康儷中宋" panose="02020509000000000000" pitchFamily="49" charset="-120"/>
            </a:rPr>
            <a:t>-</a:t>
          </a:r>
          <a:r>
            <a:rPr lang="zh-TW" altLang="zh-TW" sz="2000" kern="1200" dirty="0" smtClean="0">
              <a:solidFill>
                <a:srgbClr val="C00000"/>
              </a:solidFill>
              <a:latin typeface="華康儷中宋" panose="02020509000000000000" pitchFamily="49" charset="-120"/>
              <a:ea typeface="華康儷中宋" panose="02020509000000000000" pitchFamily="49" charset="-120"/>
            </a:rPr>
            <a:t>星空音樂會</a:t>
          </a:r>
          <a:r>
            <a:rPr lang="zh-TW" altLang="en-US" sz="2000" kern="1200" dirty="0" smtClean="0">
              <a:solidFill>
                <a:srgbClr val="C00000"/>
              </a:solidFill>
              <a:latin typeface="華康儷中宋" panose="02020509000000000000" pitchFamily="49" charset="-120"/>
              <a:ea typeface="華康儷中宋" panose="02020509000000000000" pitchFamily="49" charset="-120"/>
            </a:rPr>
            <a:t>、</a:t>
          </a:r>
          <a:r>
            <a:rPr lang="en-US" altLang="en-US" sz="2000" kern="1200" dirty="0" smtClean="0">
              <a:solidFill>
                <a:srgbClr val="C00000"/>
              </a:solidFill>
              <a:latin typeface="華康儷中宋"/>
              <a:ea typeface="華康儷中宋"/>
            </a:rPr>
            <a:t>Home Stay、</a:t>
          </a:r>
          <a:r>
            <a:rPr lang="zh-TW" altLang="en-US" sz="2000" kern="1200" dirty="0" smtClean="0">
              <a:solidFill>
                <a:srgbClr val="C00000"/>
              </a:solidFill>
              <a:latin typeface="華康儷中宋"/>
              <a:ea typeface="華康儷中宋"/>
            </a:rPr>
            <a:t>自助旅行、電商實務</a:t>
          </a:r>
        </a:p>
        <a:p>
          <a:pPr marL="228600" lvl="1" indent="-228600" algn="l" defTabSz="889000">
            <a:lnSpc>
              <a:spcPct val="90000"/>
            </a:lnSpc>
            <a:spcBef>
              <a:spcPct val="0"/>
            </a:spcBef>
            <a:spcAft>
              <a:spcPct val="15000"/>
            </a:spcAft>
            <a:buChar char="••"/>
          </a:pPr>
          <a:endParaRPr lang="zh-TW" altLang="zh-TW" sz="2000" kern="1200" dirty="0" smtClean="0">
            <a:solidFill>
              <a:srgbClr val="002060"/>
            </a:solidFill>
            <a:latin typeface="華康儷中宋" panose="02020509000000000000" pitchFamily="49" charset="-120"/>
            <a:ea typeface="華康儷中宋" panose="02020509000000000000" pitchFamily="49" charset="-120"/>
          </a:endParaRPr>
        </a:p>
      </dsp:txBody>
      <dsp:txXfrm rot="-5400000">
        <a:off x="883224" y="2169030"/>
        <a:ext cx="7306339" cy="7400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A49FF-1CA5-4103-A35F-9321C78F167D}">
      <dsp:nvSpPr>
        <dsp:cNvPr id="0" name=""/>
        <dsp:cNvSpPr/>
      </dsp:nvSpPr>
      <dsp:spPr>
        <a:xfrm rot="5400000">
          <a:off x="-189262" y="192991"/>
          <a:ext cx="1261748" cy="88322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TW" sz="2400" kern="1200" dirty="0" smtClean="0"/>
            <a:t>4</a:t>
          </a:r>
          <a:endParaRPr lang="zh-TW" altLang="en-US" sz="2400" kern="1200" dirty="0"/>
        </a:p>
      </dsp:txBody>
      <dsp:txXfrm rot="-5400000">
        <a:off x="0" y="445341"/>
        <a:ext cx="883224" cy="378524"/>
      </dsp:txXfrm>
    </dsp:sp>
    <dsp:sp modelId="{CA087FFA-8D0B-4958-B935-AA509847E264}">
      <dsp:nvSpPr>
        <dsp:cNvPr id="0" name=""/>
        <dsp:cNvSpPr/>
      </dsp:nvSpPr>
      <dsp:spPr>
        <a:xfrm rot="5400000">
          <a:off x="4146343" y="-3259390"/>
          <a:ext cx="820136" cy="734637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TW" altLang="en-US" sz="1700" kern="1200" dirty="0" smtClean="0">
              <a:solidFill>
                <a:schemeClr val="tx1"/>
              </a:solidFill>
              <a:latin typeface="華康儷中宋" panose="02020509000000000000" pitchFamily="49" charset="-120"/>
              <a:ea typeface="華康儷中宋" panose="02020509000000000000" pitchFamily="49" charset="-120"/>
            </a:rPr>
            <a:t>職業達人分享</a:t>
          </a:r>
          <a:r>
            <a:rPr lang="en-US" altLang="zh-TW" sz="1700" kern="1200" dirty="0" smtClean="0">
              <a:solidFill>
                <a:schemeClr val="tx1"/>
              </a:solidFill>
              <a:latin typeface="華康儷中宋" panose="02020509000000000000" pitchFamily="49" charset="-120"/>
              <a:ea typeface="華康儷中宋" panose="02020509000000000000" pitchFamily="49" charset="-120"/>
            </a:rPr>
            <a:t>-</a:t>
          </a:r>
          <a:r>
            <a:rPr lang="zh-TW" altLang="en-US" sz="1700" kern="1200" dirty="0" smtClean="0">
              <a:solidFill>
                <a:srgbClr val="C00000"/>
              </a:solidFill>
              <a:latin typeface="華康儷中宋" panose="02020509000000000000" pitchFamily="49" charset="-120"/>
              <a:ea typeface="華康儷中宋" panose="02020509000000000000" pitchFamily="49" charset="-120"/>
            </a:rPr>
            <a:t>校友</a:t>
          </a:r>
          <a:r>
            <a:rPr lang="zh-TW" altLang="en-US" sz="1700" kern="1200" dirty="0" smtClean="0">
              <a:solidFill>
                <a:srgbClr val="C00000"/>
              </a:solidFill>
              <a:latin typeface="華康儷中宋"/>
              <a:ea typeface="華康儷中宋"/>
            </a:rPr>
            <a:t>、社區特色職業分享與訪談</a:t>
          </a:r>
          <a:endParaRPr lang="zh-TW" altLang="en-US" sz="1700" kern="1200" dirty="0">
            <a:solidFill>
              <a:srgbClr val="C00000"/>
            </a:solidFill>
            <a:latin typeface="華康儷中宋" panose="02020509000000000000" pitchFamily="49" charset="-120"/>
            <a:ea typeface="華康儷中宋" panose="02020509000000000000" pitchFamily="49" charset="-120"/>
          </a:endParaRPr>
        </a:p>
        <a:p>
          <a:pPr marL="171450" lvl="1" indent="-171450" algn="l" defTabSz="755650">
            <a:lnSpc>
              <a:spcPct val="90000"/>
            </a:lnSpc>
            <a:spcBef>
              <a:spcPct val="0"/>
            </a:spcBef>
            <a:spcAft>
              <a:spcPct val="15000"/>
            </a:spcAft>
            <a:buChar char="••"/>
          </a:pPr>
          <a:r>
            <a:rPr lang="zh-TW" altLang="en-US" sz="1700" kern="1200" dirty="0" smtClean="0">
              <a:solidFill>
                <a:schemeClr val="tx1"/>
              </a:solidFill>
              <a:latin typeface="華康儷中宋" panose="02020509000000000000" pitchFamily="49" charset="-120"/>
              <a:ea typeface="華康儷中宋" panose="02020509000000000000" pitchFamily="49" charset="-120"/>
            </a:rPr>
            <a:t>家長職業訪談</a:t>
          </a:r>
          <a:r>
            <a:rPr lang="en-US" altLang="zh-TW" sz="1700" kern="1200" dirty="0" smtClean="0">
              <a:solidFill>
                <a:schemeClr val="tx1"/>
              </a:solidFill>
              <a:latin typeface="華康儷中宋" panose="02020509000000000000" pitchFamily="49" charset="-120"/>
              <a:ea typeface="華康儷中宋" panose="02020509000000000000" pitchFamily="49" charset="-120"/>
            </a:rPr>
            <a:t>-</a:t>
          </a:r>
          <a:r>
            <a:rPr lang="zh-TW" altLang="zh-TW" sz="1700" kern="1200" dirty="0" smtClean="0">
              <a:solidFill>
                <a:srgbClr val="C00000"/>
              </a:solidFill>
              <a:latin typeface="華康儷中宋" panose="02020509000000000000" pitchFamily="49" charset="-120"/>
              <a:ea typeface="華康儷中宋" panose="02020509000000000000" pitchFamily="49" charset="-120"/>
            </a:rPr>
            <a:t>家長職業</a:t>
          </a:r>
          <a:r>
            <a:rPr lang="zh-TW" altLang="en-US" sz="1700" kern="1200" dirty="0" smtClean="0">
              <a:solidFill>
                <a:srgbClr val="C00000"/>
              </a:solidFill>
              <a:latin typeface="華康儷中宋" panose="02020509000000000000" pitchFamily="49" charset="-120"/>
              <a:ea typeface="華康儷中宋" panose="02020509000000000000" pitchFamily="49" charset="-120"/>
            </a:rPr>
            <a:t>達人</a:t>
          </a:r>
          <a:r>
            <a:rPr lang="zh-TW" altLang="en-US" sz="1700" kern="1200" dirty="0" smtClean="0">
              <a:solidFill>
                <a:srgbClr val="C00000"/>
              </a:solidFill>
              <a:latin typeface="華康儷中宋"/>
              <a:ea typeface="華康儷中宋"/>
            </a:rPr>
            <a:t>、校務發展顧問分享與訪談</a:t>
          </a:r>
          <a:endParaRPr lang="zh-TW" altLang="en-US" sz="1700" kern="1200" dirty="0">
            <a:solidFill>
              <a:srgbClr val="C00000"/>
            </a:solidFill>
            <a:latin typeface="華康儷中宋" panose="02020509000000000000" pitchFamily="49" charset="-120"/>
            <a:ea typeface="華康儷中宋" panose="02020509000000000000" pitchFamily="49" charset="-120"/>
          </a:endParaRPr>
        </a:p>
        <a:p>
          <a:pPr marL="171450" lvl="1" indent="-171450" algn="l" defTabSz="755650">
            <a:lnSpc>
              <a:spcPct val="90000"/>
            </a:lnSpc>
            <a:spcBef>
              <a:spcPct val="0"/>
            </a:spcBef>
            <a:spcAft>
              <a:spcPct val="15000"/>
            </a:spcAft>
            <a:buChar char="••"/>
          </a:pPr>
          <a:r>
            <a:rPr lang="zh-TW" altLang="en-US" sz="1700" kern="1200" dirty="0" smtClean="0">
              <a:solidFill>
                <a:schemeClr val="tx1"/>
              </a:solidFill>
              <a:latin typeface="華康儷中宋" panose="02020509000000000000" pitchFamily="49" charset="-120"/>
              <a:ea typeface="華康儷中宋" panose="02020509000000000000" pitchFamily="49" charset="-120"/>
            </a:rPr>
            <a:t>未來發展趨勢</a:t>
          </a:r>
          <a:r>
            <a:rPr lang="en-US" altLang="zh-TW" sz="1700" kern="1200" dirty="0" smtClean="0">
              <a:solidFill>
                <a:schemeClr val="tx1"/>
              </a:solidFill>
              <a:latin typeface="華康儷中宋" panose="02020509000000000000" pitchFamily="49" charset="-120"/>
              <a:ea typeface="華康儷中宋" panose="02020509000000000000" pitchFamily="49" charset="-120"/>
            </a:rPr>
            <a:t>-</a:t>
          </a:r>
          <a:r>
            <a:rPr lang="zh-TW" altLang="en-US" sz="1700" kern="1200" dirty="0" smtClean="0">
              <a:solidFill>
                <a:srgbClr val="C00000"/>
              </a:solidFill>
              <a:latin typeface="華康儷中宋"/>
              <a:ea typeface="華康儷中宋"/>
            </a:rPr>
            <a:t>新興產業趨勢聚焦、戰略金融王桌遊</a:t>
          </a:r>
          <a:endParaRPr lang="zh-TW" altLang="en-US" sz="1700" kern="1200" dirty="0">
            <a:solidFill>
              <a:srgbClr val="C00000"/>
            </a:solidFill>
            <a:latin typeface="華康儷中宋" panose="02020509000000000000" pitchFamily="49" charset="-120"/>
            <a:ea typeface="華康儷中宋" panose="02020509000000000000" pitchFamily="49" charset="-120"/>
          </a:endParaRPr>
        </a:p>
      </dsp:txBody>
      <dsp:txXfrm rot="-5400000">
        <a:off x="883224" y="43765"/>
        <a:ext cx="7306339" cy="740064"/>
      </dsp:txXfrm>
    </dsp:sp>
    <dsp:sp modelId="{24B7808D-7815-4E77-8B29-820534B9867C}">
      <dsp:nvSpPr>
        <dsp:cNvPr id="0" name=""/>
        <dsp:cNvSpPr/>
      </dsp:nvSpPr>
      <dsp:spPr>
        <a:xfrm rot="5400000">
          <a:off x="-189262" y="1255623"/>
          <a:ext cx="1261748" cy="883224"/>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TW" sz="2400" kern="1200" dirty="0" smtClean="0"/>
            <a:t>5</a:t>
          </a:r>
          <a:endParaRPr lang="zh-TW" altLang="en-US" sz="2400" kern="1200" dirty="0"/>
        </a:p>
      </dsp:txBody>
      <dsp:txXfrm rot="-5400000">
        <a:off x="0" y="1507973"/>
        <a:ext cx="883224" cy="378524"/>
      </dsp:txXfrm>
    </dsp:sp>
    <dsp:sp modelId="{7289B7A0-0008-4871-912E-6007A01B802B}">
      <dsp:nvSpPr>
        <dsp:cNvPr id="0" name=""/>
        <dsp:cNvSpPr/>
      </dsp:nvSpPr>
      <dsp:spPr>
        <a:xfrm rot="5400000">
          <a:off x="4146343" y="-2196757"/>
          <a:ext cx="820136" cy="734637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zh-TW" altLang="en-US" sz="1600" kern="1200" dirty="0">
            <a:solidFill>
              <a:srgbClr val="002060"/>
            </a:solidFill>
            <a:latin typeface="華康儷中宋" panose="02020509000000000000" pitchFamily="49" charset="-120"/>
            <a:ea typeface="華康儷中宋" panose="02020509000000000000" pitchFamily="49" charset="-120"/>
          </a:endParaRPr>
        </a:p>
        <a:p>
          <a:pPr marL="171450" lvl="1" indent="-171450" algn="l" defTabSz="733425">
            <a:lnSpc>
              <a:spcPct val="90000"/>
            </a:lnSpc>
            <a:spcBef>
              <a:spcPct val="0"/>
            </a:spcBef>
            <a:spcAft>
              <a:spcPct val="15000"/>
            </a:spcAft>
            <a:buChar char="••"/>
          </a:pPr>
          <a:r>
            <a:rPr lang="zh-TW" altLang="en-US" sz="1650" kern="1200" dirty="0" smtClean="0">
              <a:solidFill>
                <a:schemeClr val="accent2">
                  <a:lumMod val="75000"/>
                </a:schemeClr>
              </a:solidFill>
              <a:latin typeface="華康儷中宋" panose="02020509000000000000" pitchFamily="49" charset="-120"/>
              <a:ea typeface="華康儷中宋" panose="02020509000000000000" pitchFamily="49" charset="-120"/>
            </a:rPr>
            <a:t>生涯輔導紀錄</a:t>
          </a:r>
          <a:r>
            <a:rPr lang="en-US" altLang="zh-TW" sz="1650" kern="1200" dirty="0" smtClean="0">
              <a:solidFill>
                <a:schemeClr val="accent2">
                  <a:lumMod val="75000"/>
                </a:schemeClr>
              </a:solidFill>
              <a:latin typeface="華康儷中宋" panose="02020509000000000000" pitchFamily="49" charset="-120"/>
              <a:ea typeface="華康儷中宋" panose="02020509000000000000" pitchFamily="49" charset="-120"/>
            </a:rPr>
            <a:t>-</a:t>
          </a:r>
          <a:r>
            <a:rPr lang="zh-TW" altLang="en-US" sz="1650" kern="1200" dirty="0" smtClean="0">
              <a:solidFill>
                <a:schemeClr val="accent3">
                  <a:lumMod val="50000"/>
                </a:schemeClr>
              </a:solidFill>
              <a:latin typeface="華康儷中宋" panose="02020509000000000000" pitchFamily="49" charset="-120"/>
              <a:ea typeface="華康儷中宋" panose="02020509000000000000" pitchFamily="49" charset="-120"/>
            </a:rPr>
            <a:t>成長故事、特殊表現、生涯統整、發展規劃</a:t>
          </a:r>
          <a:endParaRPr lang="zh-TW" altLang="en-US" sz="1650" kern="1200" dirty="0">
            <a:solidFill>
              <a:schemeClr val="accent3">
                <a:lumMod val="50000"/>
              </a:schemeClr>
            </a:solidFill>
            <a:latin typeface="華康儷中宋" panose="02020509000000000000" pitchFamily="49" charset="-120"/>
            <a:ea typeface="華康儷中宋" panose="02020509000000000000" pitchFamily="49" charset="-120"/>
          </a:endParaRPr>
        </a:p>
        <a:p>
          <a:pPr marL="171450" lvl="1" indent="-171450" algn="l" defTabSz="733425">
            <a:lnSpc>
              <a:spcPct val="90000"/>
            </a:lnSpc>
            <a:spcBef>
              <a:spcPct val="0"/>
            </a:spcBef>
            <a:spcAft>
              <a:spcPct val="15000"/>
            </a:spcAft>
            <a:buChar char="••"/>
          </a:pPr>
          <a:r>
            <a:rPr lang="zh-TW" altLang="en-US" sz="1650" kern="1200" dirty="0" smtClean="0">
              <a:solidFill>
                <a:schemeClr val="accent2">
                  <a:lumMod val="75000"/>
                </a:schemeClr>
              </a:solidFill>
              <a:latin typeface="華康儷中宋" panose="02020509000000000000" pitchFamily="49" charset="-120"/>
              <a:ea typeface="華康儷中宋" panose="02020509000000000000" pitchFamily="49" charset="-120"/>
            </a:rPr>
            <a:t>成長與蛻變</a:t>
          </a:r>
          <a:r>
            <a:rPr lang="en-US" altLang="zh-TW" sz="1650" kern="1200" dirty="0" smtClean="0">
              <a:solidFill>
                <a:schemeClr val="accent2">
                  <a:lumMod val="75000"/>
                </a:schemeClr>
              </a:solidFill>
              <a:latin typeface="華康儷中宋" panose="02020509000000000000" pitchFamily="49" charset="-120"/>
              <a:ea typeface="華康儷中宋" panose="02020509000000000000" pitchFamily="49" charset="-120"/>
            </a:rPr>
            <a:t>-</a:t>
          </a:r>
          <a:r>
            <a:rPr lang="zh-TW" altLang="en-US" sz="1650" kern="1200" dirty="0" smtClean="0">
              <a:solidFill>
                <a:schemeClr val="accent3">
                  <a:lumMod val="50000"/>
                </a:schemeClr>
              </a:solidFill>
              <a:latin typeface="華康儷中宋" panose="02020509000000000000" pitchFamily="49" charset="-120"/>
              <a:ea typeface="華康儷中宋" panose="02020509000000000000" pitchFamily="49" charset="-120"/>
            </a:rPr>
            <a:t>班級音樂會、仲夏之夜</a:t>
          </a:r>
          <a:r>
            <a:rPr lang="en-US" altLang="zh-TW" sz="1650" kern="1200" dirty="0" smtClean="0">
              <a:solidFill>
                <a:schemeClr val="accent3">
                  <a:lumMod val="50000"/>
                </a:schemeClr>
              </a:solidFill>
              <a:latin typeface="華康儷中宋" panose="02020509000000000000" pitchFamily="49" charset="-120"/>
              <a:ea typeface="華康儷中宋" panose="02020509000000000000" pitchFamily="49" charset="-120"/>
            </a:rPr>
            <a:t>-</a:t>
          </a:r>
          <a:r>
            <a:rPr lang="zh-TW" altLang="en-US" sz="1650" kern="1200" dirty="0" smtClean="0">
              <a:solidFill>
                <a:schemeClr val="accent3">
                  <a:lumMod val="50000"/>
                </a:schemeClr>
              </a:solidFill>
              <a:latin typeface="華康儷中宋" panose="02020509000000000000" pitchFamily="49" charset="-120"/>
              <a:ea typeface="華康儷中宋" panose="02020509000000000000" pitchFamily="49" charset="-120"/>
            </a:rPr>
            <a:t>星空音樂會</a:t>
          </a:r>
          <a:endParaRPr lang="zh-TW" altLang="en-US" sz="1650" kern="1200" dirty="0">
            <a:solidFill>
              <a:schemeClr val="accent3">
                <a:lumMod val="50000"/>
              </a:schemeClr>
            </a:solidFill>
            <a:latin typeface="華康儷中宋" panose="02020509000000000000" pitchFamily="49" charset="-120"/>
            <a:ea typeface="華康儷中宋" panose="02020509000000000000" pitchFamily="49" charset="-120"/>
          </a:endParaRPr>
        </a:p>
        <a:p>
          <a:pPr marL="171450" lvl="1" indent="-171450" algn="l" defTabSz="733425">
            <a:lnSpc>
              <a:spcPct val="90000"/>
            </a:lnSpc>
            <a:spcBef>
              <a:spcPct val="0"/>
            </a:spcBef>
            <a:spcAft>
              <a:spcPct val="15000"/>
            </a:spcAft>
            <a:buChar char="••"/>
          </a:pPr>
          <a:r>
            <a:rPr lang="zh-TW" altLang="en-US" sz="1650" kern="1200" dirty="0" smtClean="0">
              <a:solidFill>
                <a:schemeClr val="accent2">
                  <a:lumMod val="75000"/>
                </a:schemeClr>
              </a:solidFill>
              <a:latin typeface="華康儷中宋" panose="02020509000000000000" pitchFamily="49" charset="-120"/>
              <a:ea typeface="華康儷中宋" panose="02020509000000000000" pitchFamily="49" charset="-120"/>
            </a:rPr>
            <a:t>家長日</a:t>
          </a:r>
          <a:r>
            <a:rPr lang="en-US" altLang="zh-TW" sz="1650" kern="1200" dirty="0" smtClean="0">
              <a:solidFill>
                <a:schemeClr val="accent2">
                  <a:lumMod val="75000"/>
                </a:schemeClr>
              </a:solidFill>
              <a:latin typeface="華康儷中宋" panose="02020509000000000000" pitchFamily="49" charset="-120"/>
              <a:ea typeface="華康儷中宋" panose="02020509000000000000" pitchFamily="49" charset="-120"/>
            </a:rPr>
            <a:t>-</a:t>
          </a:r>
          <a:r>
            <a:rPr lang="zh-TW" altLang="en-US" sz="1650" kern="1200" dirty="0" smtClean="0">
              <a:solidFill>
                <a:schemeClr val="accent3">
                  <a:lumMod val="50000"/>
                </a:schemeClr>
              </a:solidFill>
              <a:latin typeface="華康儷中宋" panose="02020509000000000000" pitchFamily="49" charset="-120"/>
              <a:ea typeface="華康儷中宋" panose="02020509000000000000" pitchFamily="49" charset="-120"/>
            </a:rPr>
            <a:t>明明白白我的心</a:t>
          </a:r>
          <a:r>
            <a:rPr lang="zh-TW" altLang="en-US" sz="1650" kern="1200" dirty="0" smtClean="0">
              <a:solidFill>
                <a:schemeClr val="accent3">
                  <a:lumMod val="50000"/>
                </a:schemeClr>
              </a:solidFill>
              <a:latin typeface="華康儷中宋"/>
              <a:ea typeface="華康儷中宋"/>
            </a:rPr>
            <a:t>、志願選填</a:t>
          </a:r>
          <a:endParaRPr lang="zh-TW" altLang="en-US" sz="1650" kern="1200" dirty="0">
            <a:solidFill>
              <a:schemeClr val="accent3">
                <a:lumMod val="50000"/>
              </a:schemeClr>
            </a:solidFill>
            <a:latin typeface="華康儷中宋" panose="02020509000000000000" pitchFamily="49" charset="-120"/>
            <a:ea typeface="華康儷中宋" panose="02020509000000000000" pitchFamily="49" charset="-120"/>
          </a:endParaRPr>
        </a:p>
        <a:p>
          <a:pPr marL="228600" lvl="1" indent="-228600" algn="l" defTabSz="889000">
            <a:lnSpc>
              <a:spcPct val="90000"/>
            </a:lnSpc>
            <a:spcBef>
              <a:spcPct val="0"/>
            </a:spcBef>
            <a:spcAft>
              <a:spcPct val="15000"/>
            </a:spcAft>
            <a:buChar char="••"/>
          </a:pPr>
          <a:endParaRPr lang="zh-TW" altLang="en-US" sz="2000" kern="1200" dirty="0">
            <a:solidFill>
              <a:schemeClr val="accent2">
                <a:lumMod val="75000"/>
              </a:schemeClr>
            </a:solidFill>
            <a:latin typeface="華康儷中宋" panose="02020509000000000000" pitchFamily="49" charset="-120"/>
            <a:ea typeface="華康儷中宋" panose="02020509000000000000" pitchFamily="49" charset="-120"/>
          </a:endParaRPr>
        </a:p>
      </dsp:txBody>
      <dsp:txXfrm rot="-5400000">
        <a:off x="883224" y="1106398"/>
        <a:ext cx="7306339" cy="740064"/>
      </dsp:txXfrm>
    </dsp:sp>
    <dsp:sp modelId="{3F7A68D8-A994-4108-99B1-2EF277E1F765}">
      <dsp:nvSpPr>
        <dsp:cNvPr id="0" name=""/>
        <dsp:cNvSpPr/>
      </dsp:nvSpPr>
      <dsp:spPr>
        <a:xfrm rot="5400000">
          <a:off x="-189262" y="2318256"/>
          <a:ext cx="1261748" cy="883224"/>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TW" sz="2400" kern="1200" dirty="0" smtClean="0"/>
            <a:t>6</a:t>
          </a:r>
          <a:endParaRPr lang="zh-TW" altLang="en-US" sz="2400" kern="1200" dirty="0"/>
        </a:p>
      </dsp:txBody>
      <dsp:txXfrm rot="-5400000">
        <a:off x="0" y="2570606"/>
        <a:ext cx="883224" cy="378524"/>
      </dsp:txXfrm>
    </dsp:sp>
    <dsp:sp modelId="{8CC5C007-0DDC-45FB-9A90-21B3442D7C04}">
      <dsp:nvSpPr>
        <dsp:cNvPr id="0" name=""/>
        <dsp:cNvSpPr/>
      </dsp:nvSpPr>
      <dsp:spPr>
        <a:xfrm rot="5400000">
          <a:off x="4146343" y="-1134125"/>
          <a:ext cx="820136" cy="7346375"/>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33425">
            <a:lnSpc>
              <a:spcPct val="90000"/>
            </a:lnSpc>
            <a:spcBef>
              <a:spcPct val="0"/>
            </a:spcBef>
            <a:spcAft>
              <a:spcPct val="15000"/>
            </a:spcAft>
            <a:buChar char="••"/>
          </a:pPr>
          <a:r>
            <a:rPr lang="zh-TW" altLang="en-US" sz="1650" kern="1200" dirty="0" smtClean="0">
              <a:solidFill>
                <a:srgbClr val="7030A0"/>
              </a:solidFill>
              <a:latin typeface="華康儷中宋" panose="02020509000000000000" pitchFamily="49" charset="-120"/>
              <a:ea typeface="華康儷中宋" panose="02020509000000000000" pitchFamily="49" charset="-120"/>
            </a:rPr>
            <a:t>生涯試探課程規劃</a:t>
          </a:r>
          <a:r>
            <a:rPr lang="en-US" altLang="zh-TW" sz="1650" kern="1200" dirty="0" smtClean="0">
              <a:solidFill>
                <a:srgbClr val="7030A0"/>
              </a:solidFill>
              <a:latin typeface="華康儷中宋" panose="02020509000000000000" pitchFamily="49" charset="-120"/>
              <a:ea typeface="華康儷中宋" panose="02020509000000000000" pitchFamily="49" charset="-120"/>
            </a:rPr>
            <a:t>-</a:t>
          </a:r>
          <a:r>
            <a:rPr lang="zh-TW" altLang="en-US" sz="1650" kern="1200" dirty="0" smtClean="0">
              <a:solidFill>
                <a:schemeClr val="tx1"/>
              </a:solidFill>
              <a:latin typeface="華康儷中宋" panose="02020509000000000000" pitchFamily="49" charset="-120"/>
              <a:ea typeface="華康儷中宋" panose="02020509000000000000" pitchFamily="49" charset="-120"/>
            </a:rPr>
            <a:t>寒暑假試探課程</a:t>
          </a:r>
          <a:r>
            <a:rPr lang="zh-TW" altLang="en-US" sz="1650" kern="1200" dirty="0" smtClean="0">
              <a:solidFill>
                <a:schemeClr val="tx1"/>
              </a:solidFill>
              <a:latin typeface="華康儷中宋"/>
              <a:ea typeface="華康儷中宋"/>
            </a:rPr>
            <a:t>、課程說明</a:t>
          </a:r>
          <a:endParaRPr lang="zh-TW" altLang="en-US" sz="1650" kern="1200" dirty="0">
            <a:solidFill>
              <a:schemeClr val="tx1"/>
            </a:solidFill>
            <a:latin typeface="華康儷中宋" panose="02020509000000000000" pitchFamily="49" charset="-120"/>
            <a:ea typeface="華康儷中宋" panose="02020509000000000000" pitchFamily="49" charset="-120"/>
          </a:endParaRPr>
        </a:p>
        <a:p>
          <a:pPr marL="171450" lvl="1" indent="-171450" algn="l" defTabSz="733425">
            <a:lnSpc>
              <a:spcPct val="90000"/>
            </a:lnSpc>
            <a:spcBef>
              <a:spcPct val="0"/>
            </a:spcBef>
            <a:spcAft>
              <a:spcPct val="15000"/>
            </a:spcAft>
            <a:buChar char="••"/>
          </a:pPr>
          <a:r>
            <a:rPr lang="zh-TW" altLang="en-US" sz="1650" kern="1200" dirty="0" smtClean="0">
              <a:solidFill>
                <a:srgbClr val="7030A0"/>
              </a:solidFill>
              <a:latin typeface="華康儷中宋" panose="02020509000000000000" pitchFamily="49" charset="-120"/>
              <a:ea typeface="華康儷中宋" panose="02020509000000000000" pitchFamily="49" charset="-120"/>
            </a:rPr>
            <a:t>生涯試探課程成果展</a:t>
          </a:r>
          <a:r>
            <a:rPr lang="en-US" altLang="zh-TW" sz="1650" kern="1200" dirty="0" smtClean="0">
              <a:solidFill>
                <a:srgbClr val="7030A0"/>
              </a:solidFill>
              <a:latin typeface="華康儷中宋" panose="02020509000000000000" pitchFamily="49" charset="-120"/>
              <a:ea typeface="華康儷中宋" panose="02020509000000000000" pitchFamily="49" charset="-120"/>
            </a:rPr>
            <a:t>-</a:t>
          </a:r>
          <a:r>
            <a:rPr lang="zh-TW" altLang="en-US" sz="1650" kern="1200" dirty="0" smtClean="0">
              <a:solidFill>
                <a:schemeClr val="tx1"/>
              </a:solidFill>
              <a:latin typeface="華康儷中宋" panose="02020509000000000000" pitchFamily="49" charset="-120"/>
              <a:ea typeface="華康儷中宋" panose="02020509000000000000" pitchFamily="49" charset="-120"/>
            </a:rPr>
            <a:t>生涯輔導紀錄</a:t>
          </a:r>
          <a:r>
            <a:rPr lang="zh-TW" altLang="en-US" sz="1650" kern="1200" dirty="0" smtClean="0">
              <a:solidFill>
                <a:schemeClr val="tx1"/>
              </a:solidFill>
              <a:latin typeface="華康儷中宋"/>
              <a:ea typeface="華康儷中宋"/>
            </a:rPr>
            <a:t>、生涯諮詢、親師生對話</a:t>
          </a:r>
          <a:endParaRPr lang="zh-TW" altLang="en-US" sz="1650" kern="1200" dirty="0">
            <a:solidFill>
              <a:schemeClr val="tx1"/>
            </a:solidFill>
            <a:latin typeface="華康儷中宋" panose="02020509000000000000" pitchFamily="49" charset="-120"/>
            <a:ea typeface="華康儷中宋" panose="02020509000000000000" pitchFamily="49" charset="-120"/>
          </a:endParaRPr>
        </a:p>
        <a:p>
          <a:pPr marL="171450" lvl="1" indent="-171450" algn="l" defTabSz="733425">
            <a:lnSpc>
              <a:spcPct val="90000"/>
            </a:lnSpc>
            <a:spcBef>
              <a:spcPct val="0"/>
            </a:spcBef>
            <a:spcAft>
              <a:spcPct val="15000"/>
            </a:spcAft>
            <a:buChar char="••"/>
          </a:pPr>
          <a:r>
            <a:rPr lang="zh-TW" altLang="en-US" sz="1650" kern="1200" dirty="0" smtClean="0">
              <a:solidFill>
                <a:srgbClr val="7030A0"/>
              </a:solidFill>
              <a:latin typeface="華康儷中宋" panose="02020509000000000000" pitchFamily="49" charset="-120"/>
              <a:ea typeface="華康儷中宋" panose="02020509000000000000" pitchFamily="49" charset="-120"/>
            </a:rPr>
            <a:t>多元進路課程成果展</a:t>
          </a:r>
          <a:r>
            <a:rPr lang="en-US" altLang="zh-TW" sz="1650" kern="1200" dirty="0" smtClean="0">
              <a:solidFill>
                <a:srgbClr val="7030A0"/>
              </a:solidFill>
              <a:latin typeface="華康儷中宋" panose="02020509000000000000" pitchFamily="49" charset="-120"/>
              <a:ea typeface="華康儷中宋" panose="02020509000000000000" pitchFamily="49" charset="-120"/>
            </a:rPr>
            <a:t>-</a:t>
          </a:r>
          <a:r>
            <a:rPr lang="zh-TW" altLang="en-US" sz="1650" kern="1200" dirty="0" smtClean="0">
              <a:solidFill>
                <a:schemeClr val="tx1"/>
              </a:solidFill>
              <a:latin typeface="華康儷中宋" panose="02020509000000000000" pitchFamily="49" charset="-120"/>
              <a:ea typeface="華康儷中宋" panose="02020509000000000000" pitchFamily="49" charset="-120"/>
            </a:rPr>
            <a:t>成長蛻變</a:t>
          </a:r>
          <a:r>
            <a:rPr lang="zh-TW" altLang="en-US" sz="1650" kern="1200" dirty="0" smtClean="0">
              <a:solidFill>
                <a:schemeClr val="tx1"/>
              </a:solidFill>
              <a:latin typeface="華康儷中宋"/>
              <a:ea typeface="華康儷中宋"/>
            </a:rPr>
            <a:t>、適性發展、升學生涯、成就孩子</a:t>
          </a:r>
          <a:endParaRPr lang="zh-TW" altLang="en-US" sz="1650" kern="1200" dirty="0" smtClean="0">
            <a:solidFill>
              <a:schemeClr val="tx1"/>
            </a:solidFill>
            <a:latin typeface="華康儷中宋" panose="02020509000000000000" pitchFamily="49" charset="-120"/>
            <a:ea typeface="華康儷中宋" panose="02020509000000000000" pitchFamily="49" charset="-120"/>
          </a:endParaRPr>
        </a:p>
      </dsp:txBody>
      <dsp:txXfrm rot="-5400000">
        <a:off x="883224" y="2169030"/>
        <a:ext cx="7306339" cy="7400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9A9C0-85A5-42E0-ABD1-5D4E50170856}">
      <dsp:nvSpPr>
        <dsp:cNvPr id="0" name=""/>
        <dsp:cNvSpPr/>
      </dsp:nvSpPr>
      <dsp:spPr>
        <a:xfrm>
          <a:off x="4644337" y="2308240"/>
          <a:ext cx="1676869" cy="108623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zh-TW" altLang="en-US" sz="1500" kern="1200" dirty="0" smtClean="0">
              <a:solidFill>
                <a:srgbClr val="C00000"/>
              </a:solidFill>
              <a:latin typeface="華康儷中宋" panose="02020509000000000000" pitchFamily="49" charset="-120"/>
              <a:ea typeface="華康儷中宋" panose="02020509000000000000" pitchFamily="49" charset="-120"/>
            </a:rPr>
            <a:t>溝通表達</a:t>
          </a:r>
          <a:endParaRPr lang="zh-TW" altLang="en-US" sz="1500" kern="1200" dirty="0">
            <a:solidFill>
              <a:srgbClr val="C00000"/>
            </a:solidFill>
            <a:latin typeface="華康儷中宋" panose="02020509000000000000" pitchFamily="49" charset="-120"/>
            <a:ea typeface="華康儷中宋" panose="02020509000000000000" pitchFamily="49" charset="-120"/>
          </a:endParaRPr>
        </a:p>
        <a:p>
          <a:pPr marL="114300" lvl="1" indent="-114300" algn="l" defTabSz="666750">
            <a:lnSpc>
              <a:spcPct val="90000"/>
            </a:lnSpc>
            <a:spcBef>
              <a:spcPct val="0"/>
            </a:spcBef>
            <a:spcAft>
              <a:spcPct val="15000"/>
            </a:spcAft>
            <a:buChar char="••"/>
          </a:pPr>
          <a:r>
            <a:rPr lang="zh-TW" altLang="en-US" sz="1500" kern="1200" dirty="0" smtClean="0">
              <a:solidFill>
                <a:srgbClr val="C00000"/>
              </a:solidFill>
              <a:latin typeface="華康儷中宋" panose="02020509000000000000" pitchFamily="49" charset="-120"/>
              <a:ea typeface="華康儷中宋" panose="02020509000000000000" pitchFamily="49" charset="-120"/>
            </a:rPr>
            <a:t>傳達說服</a:t>
          </a:r>
          <a:endParaRPr lang="zh-TW" altLang="en-US" sz="1500" kern="1200" dirty="0">
            <a:solidFill>
              <a:srgbClr val="C00000"/>
            </a:solidFill>
            <a:latin typeface="華康儷中宋" panose="02020509000000000000" pitchFamily="49" charset="-120"/>
            <a:ea typeface="華康儷中宋" panose="02020509000000000000" pitchFamily="49" charset="-120"/>
          </a:endParaRPr>
        </a:p>
      </dsp:txBody>
      <dsp:txXfrm>
        <a:off x="5171259" y="2603659"/>
        <a:ext cx="1126086" cy="766951"/>
      </dsp:txXfrm>
    </dsp:sp>
    <dsp:sp modelId="{B436D5AC-750C-4C23-8C05-0BD74C5FC8F9}">
      <dsp:nvSpPr>
        <dsp:cNvPr id="0" name=""/>
        <dsp:cNvSpPr/>
      </dsp:nvSpPr>
      <dsp:spPr>
        <a:xfrm>
          <a:off x="1908393" y="2308240"/>
          <a:ext cx="1676869" cy="108623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zh-TW" altLang="en-US" sz="1500" kern="1200" dirty="0" smtClean="0">
              <a:solidFill>
                <a:srgbClr val="C00000"/>
              </a:solidFill>
              <a:latin typeface="華康儷中宋" panose="02020509000000000000" pitchFamily="49" charset="-120"/>
              <a:ea typeface="華康儷中宋" panose="02020509000000000000" pitchFamily="49" charset="-120"/>
            </a:rPr>
            <a:t>簡報</a:t>
          </a:r>
          <a:endParaRPr lang="zh-TW" altLang="en-US" sz="1500" kern="1200" dirty="0">
            <a:solidFill>
              <a:srgbClr val="C00000"/>
            </a:solidFill>
            <a:latin typeface="華康儷中宋" panose="02020509000000000000" pitchFamily="49" charset="-120"/>
            <a:ea typeface="華康儷中宋" panose="02020509000000000000" pitchFamily="49" charset="-120"/>
          </a:endParaRPr>
        </a:p>
        <a:p>
          <a:pPr marL="114300" lvl="1" indent="-114300" algn="l" defTabSz="666750">
            <a:lnSpc>
              <a:spcPct val="90000"/>
            </a:lnSpc>
            <a:spcBef>
              <a:spcPct val="0"/>
            </a:spcBef>
            <a:spcAft>
              <a:spcPct val="15000"/>
            </a:spcAft>
            <a:buChar char="••"/>
          </a:pPr>
          <a:r>
            <a:rPr lang="zh-TW" altLang="en-US" sz="1500" kern="1200" dirty="0" smtClean="0">
              <a:solidFill>
                <a:srgbClr val="C00000"/>
              </a:solidFill>
              <a:latin typeface="華康儷中宋" panose="02020509000000000000" pitchFamily="49" charset="-120"/>
              <a:ea typeface="華康儷中宋" panose="02020509000000000000" pitchFamily="49" charset="-120"/>
            </a:rPr>
            <a:t>輔助工具</a:t>
          </a:r>
          <a:endParaRPr lang="zh-TW" altLang="en-US" sz="1500" kern="1200" dirty="0">
            <a:solidFill>
              <a:srgbClr val="C00000"/>
            </a:solidFill>
            <a:latin typeface="華康儷中宋" panose="02020509000000000000" pitchFamily="49" charset="-120"/>
            <a:ea typeface="華康儷中宋" panose="02020509000000000000" pitchFamily="49" charset="-120"/>
          </a:endParaRPr>
        </a:p>
      </dsp:txBody>
      <dsp:txXfrm>
        <a:off x="1932254" y="2603659"/>
        <a:ext cx="1126086" cy="766951"/>
      </dsp:txXfrm>
    </dsp:sp>
    <dsp:sp modelId="{14E47B40-59C6-485E-9830-AB6AA74B805C}">
      <dsp:nvSpPr>
        <dsp:cNvPr id="0" name=""/>
        <dsp:cNvSpPr/>
      </dsp:nvSpPr>
      <dsp:spPr>
        <a:xfrm>
          <a:off x="4644337" y="0"/>
          <a:ext cx="1676869" cy="108623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zh-TW" altLang="en-US" sz="1500" kern="1200" dirty="0" smtClean="0">
              <a:solidFill>
                <a:srgbClr val="C00000"/>
              </a:solidFill>
              <a:latin typeface="華康儷中宋" panose="02020509000000000000" pitchFamily="49" charset="-120"/>
              <a:ea typeface="華康儷中宋" panose="02020509000000000000" pitchFamily="49" charset="-120"/>
            </a:rPr>
            <a:t>同學</a:t>
          </a:r>
          <a:endParaRPr lang="zh-TW" altLang="en-US" sz="1500" kern="1200" dirty="0">
            <a:solidFill>
              <a:srgbClr val="C00000"/>
            </a:solidFill>
            <a:latin typeface="華康儷中宋" panose="02020509000000000000" pitchFamily="49" charset="-120"/>
            <a:ea typeface="華康儷中宋" panose="02020509000000000000" pitchFamily="49" charset="-120"/>
          </a:endParaRPr>
        </a:p>
        <a:p>
          <a:pPr marL="114300" lvl="1" indent="-114300" algn="l" defTabSz="666750">
            <a:lnSpc>
              <a:spcPct val="90000"/>
            </a:lnSpc>
            <a:spcBef>
              <a:spcPct val="0"/>
            </a:spcBef>
            <a:spcAft>
              <a:spcPct val="15000"/>
            </a:spcAft>
            <a:buChar char="••"/>
          </a:pPr>
          <a:r>
            <a:rPr lang="zh-TW" altLang="en-US" sz="1500" kern="1200" dirty="0" smtClean="0">
              <a:solidFill>
                <a:srgbClr val="C00000"/>
              </a:solidFill>
              <a:latin typeface="華康儷中宋" panose="02020509000000000000" pitchFamily="49" charset="-120"/>
              <a:ea typeface="華康儷中宋" panose="02020509000000000000" pitchFamily="49" charset="-120"/>
            </a:rPr>
            <a:t>老師</a:t>
          </a:r>
          <a:endParaRPr lang="zh-TW" altLang="en-US" sz="1500" kern="1200" dirty="0">
            <a:solidFill>
              <a:srgbClr val="C00000"/>
            </a:solidFill>
            <a:latin typeface="華康儷中宋" panose="02020509000000000000" pitchFamily="49" charset="-120"/>
            <a:ea typeface="華康儷中宋" panose="02020509000000000000" pitchFamily="49" charset="-120"/>
          </a:endParaRPr>
        </a:p>
        <a:p>
          <a:pPr marL="114300" lvl="1" indent="-114300" algn="l" defTabSz="666750">
            <a:lnSpc>
              <a:spcPct val="90000"/>
            </a:lnSpc>
            <a:spcBef>
              <a:spcPct val="0"/>
            </a:spcBef>
            <a:spcAft>
              <a:spcPct val="15000"/>
            </a:spcAft>
            <a:buChar char="••"/>
          </a:pPr>
          <a:r>
            <a:rPr lang="zh-TW" altLang="en-US" sz="1500" kern="1200" dirty="0" smtClean="0">
              <a:solidFill>
                <a:srgbClr val="C00000"/>
              </a:solidFill>
              <a:latin typeface="華康儷中宋" panose="02020509000000000000" pitchFamily="49" charset="-120"/>
              <a:ea typeface="華康儷中宋" panose="02020509000000000000" pitchFamily="49" charset="-120"/>
            </a:rPr>
            <a:t>評審</a:t>
          </a:r>
          <a:endParaRPr lang="zh-TW" altLang="en-US" sz="1500" kern="1200" dirty="0">
            <a:solidFill>
              <a:srgbClr val="C00000"/>
            </a:solidFill>
            <a:latin typeface="華康儷中宋" panose="02020509000000000000" pitchFamily="49" charset="-120"/>
            <a:ea typeface="華康儷中宋" panose="02020509000000000000" pitchFamily="49" charset="-120"/>
          </a:endParaRPr>
        </a:p>
      </dsp:txBody>
      <dsp:txXfrm>
        <a:off x="5171259" y="23861"/>
        <a:ext cx="1126086" cy="766951"/>
      </dsp:txXfrm>
    </dsp:sp>
    <dsp:sp modelId="{DAC992C1-3AFE-46DD-A17C-4D6E4199A4D8}">
      <dsp:nvSpPr>
        <dsp:cNvPr id="0" name=""/>
        <dsp:cNvSpPr/>
      </dsp:nvSpPr>
      <dsp:spPr>
        <a:xfrm>
          <a:off x="1908393" y="0"/>
          <a:ext cx="1676869" cy="108623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zh-TW" altLang="en-US" sz="1500" kern="1200" dirty="0" smtClean="0">
              <a:solidFill>
                <a:srgbClr val="C00000"/>
              </a:solidFill>
              <a:latin typeface="華康儷中宋" panose="02020509000000000000" pitchFamily="49" charset="-120"/>
              <a:ea typeface="華康儷中宋" panose="02020509000000000000" pitchFamily="49" charset="-120"/>
            </a:rPr>
            <a:t>公開報告</a:t>
          </a:r>
          <a:endParaRPr lang="zh-TW" altLang="en-US" sz="1500" kern="1200" dirty="0">
            <a:solidFill>
              <a:srgbClr val="C00000"/>
            </a:solidFill>
            <a:latin typeface="華康儷中宋" panose="02020509000000000000" pitchFamily="49" charset="-120"/>
            <a:ea typeface="華康儷中宋" panose="02020509000000000000" pitchFamily="49" charset="-120"/>
          </a:endParaRPr>
        </a:p>
        <a:p>
          <a:pPr marL="114300" lvl="1" indent="-114300" algn="l" defTabSz="666750">
            <a:lnSpc>
              <a:spcPct val="90000"/>
            </a:lnSpc>
            <a:spcBef>
              <a:spcPct val="0"/>
            </a:spcBef>
            <a:spcAft>
              <a:spcPct val="15000"/>
            </a:spcAft>
            <a:buChar char="••"/>
          </a:pPr>
          <a:r>
            <a:rPr lang="zh-TW" altLang="en-US" sz="1500" kern="1200" dirty="0" smtClean="0">
              <a:solidFill>
                <a:srgbClr val="C00000"/>
              </a:solidFill>
              <a:latin typeface="華康儷中宋" panose="02020509000000000000" pitchFamily="49" charset="-120"/>
              <a:ea typeface="華康儷中宋" panose="02020509000000000000" pitchFamily="49" charset="-120"/>
            </a:rPr>
            <a:t>競賽</a:t>
          </a:r>
          <a:endParaRPr lang="zh-TW" altLang="en-US" sz="1500" kern="1200" dirty="0">
            <a:solidFill>
              <a:srgbClr val="C00000"/>
            </a:solidFill>
            <a:latin typeface="華康儷中宋" panose="02020509000000000000" pitchFamily="49" charset="-120"/>
            <a:ea typeface="華康儷中宋" panose="02020509000000000000" pitchFamily="49" charset="-120"/>
          </a:endParaRPr>
        </a:p>
      </dsp:txBody>
      <dsp:txXfrm>
        <a:off x="1932254" y="23861"/>
        <a:ext cx="1126086" cy="766951"/>
      </dsp:txXfrm>
    </dsp:sp>
    <dsp:sp modelId="{F53645F1-75A3-4645-ABDE-D02231CBD645}">
      <dsp:nvSpPr>
        <dsp:cNvPr id="0" name=""/>
        <dsp:cNvSpPr/>
      </dsp:nvSpPr>
      <dsp:spPr>
        <a:xfrm>
          <a:off x="2611048" y="193484"/>
          <a:ext cx="1469806" cy="1469806"/>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華康儷中宋" panose="02020509000000000000" pitchFamily="49" charset="-120"/>
              <a:ea typeface="華康儷中宋" panose="02020509000000000000" pitchFamily="49" charset="-120"/>
            </a:rPr>
            <a:t>場合</a:t>
          </a:r>
          <a:endParaRPr lang="zh-TW" altLang="en-US" sz="2600" kern="1200" dirty="0">
            <a:latin typeface="華康儷中宋" panose="02020509000000000000" pitchFamily="49" charset="-120"/>
            <a:ea typeface="華康儷中宋" panose="02020509000000000000" pitchFamily="49" charset="-120"/>
          </a:endParaRPr>
        </a:p>
      </dsp:txBody>
      <dsp:txXfrm>
        <a:off x="3041544" y="623980"/>
        <a:ext cx="1039310" cy="1039310"/>
      </dsp:txXfrm>
    </dsp:sp>
    <dsp:sp modelId="{8EBFB530-B537-497F-94F4-FE68254C48AB}">
      <dsp:nvSpPr>
        <dsp:cNvPr id="0" name=""/>
        <dsp:cNvSpPr/>
      </dsp:nvSpPr>
      <dsp:spPr>
        <a:xfrm rot="5400000">
          <a:off x="4148744" y="193484"/>
          <a:ext cx="1469806" cy="1469806"/>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華康儷中宋" panose="02020509000000000000" pitchFamily="49" charset="-120"/>
              <a:ea typeface="華康儷中宋" panose="02020509000000000000" pitchFamily="49" charset="-120"/>
            </a:rPr>
            <a:t>目的</a:t>
          </a:r>
          <a:endParaRPr lang="zh-TW" altLang="en-US" sz="2600" kern="1200" dirty="0">
            <a:latin typeface="華康儷中宋" panose="02020509000000000000" pitchFamily="49" charset="-120"/>
            <a:ea typeface="華康儷中宋" panose="02020509000000000000" pitchFamily="49" charset="-120"/>
          </a:endParaRPr>
        </a:p>
      </dsp:txBody>
      <dsp:txXfrm rot="-5400000">
        <a:off x="4148744" y="623980"/>
        <a:ext cx="1039310" cy="1039310"/>
      </dsp:txXfrm>
    </dsp:sp>
    <dsp:sp modelId="{01626897-9BE3-46A4-B4B1-E6F5467B21B4}">
      <dsp:nvSpPr>
        <dsp:cNvPr id="0" name=""/>
        <dsp:cNvSpPr/>
      </dsp:nvSpPr>
      <dsp:spPr>
        <a:xfrm rot="10800000">
          <a:off x="4148744" y="1731180"/>
          <a:ext cx="1469806" cy="1469806"/>
        </a:xfrm>
        <a:prstGeom prst="pieWedg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華康儷中宋" panose="02020509000000000000" pitchFamily="49" charset="-120"/>
              <a:ea typeface="華康儷中宋" panose="02020509000000000000" pitchFamily="49" charset="-120"/>
            </a:rPr>
            <a:t>對象</a:t>
          </a:r>
          <a:endParaRPr lang="zh-TW" altLang="en-US" sz="2600" kern="1200" dirty="0">
            <a:latin typeface="華康儷中宋" panose="02020509000000000000" pitchFamily="49" charset="-120"/>
            <a:ea typeface="華康儷中宋" panose="02020509000000000000" pitchFamily="49" charset="-120"/>
          </a:endParaRPr>
        </a:p>
      </dsp:txBody>
      <dsp:txXfrm rot="10800000">
        <a:off x="4148744" y="1731180"/>
        <a:ext cx="1039310" cy="1039310"/>
      </dsp:txXfrm>
    </dsp:sp>
    <dsp:sp modelId="{10C6B363-F2D1-48D8-A0F8-1AE761CD261B}">
      <dsp:nvSpPr>
        <dsp:cNvPr id="0" name=""/>
        <dsp:cNvSpPr/>
      </dsp:nvSpPr>
      <dsp:spPr>
        <a:xfrm rot="16200000">
          <a:off x="2611048" y="1731180"/>
          <a:ext cx="1469806" cy="1469806"/>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華康儷中宋" panose="02020509000000000000" pitchFamily="49" charset="-120"/>
              <a:ea typeface="華康儷中宋" panose="02020509000000000000" pitchFamily="49" charset="-120"/>
            </a:rPr>
            <a:t>工具</a:t>
          </a:r>
          <a:endParaRPr lang="zh-TW" altLang="en-US" sz="2600" kern="1200" dirty="0">
            <a:latin typeface="華康儷中宋" panose="02020509000000000000" pitchFamily="49" charset="-120"/>
            <a:ea typeface="華康儷中宋" panose="02020509000000000000" pitchFamily="49" charset="-120"/>
          </a:endParaRPr>
        </a:p>
      </dsp:txBody>
      <dsp:txXfrm rot="5400000">
        <a:off x="3041544" y="1731180"/>
        <a:ext cx="1039310" cy="1039310"/>
      </dsp:txXfrm>
    </dsp:sp>
    <dsp:sp modelId="{5C49D602-E169-4987-8572-C59DF7A1EDBD}">
      <dsp:nvSpPr>
        <dsp:cNvPr id="0" name=""/>
        <dsp:cNvSpPr/>
      </dsp:nvSpPr>
      <dsp:spPr>
        <a:xfrm>
          <a:off x="3861063" y="1391733"/>
          <a:ext cx="507473" cy="441281"/>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2D1C2C41-A5EB-45F0-808B-E39D1592FEC5}">
      <dsp:nvSpPr>
        <dsp:cNvPr id="0" name=""/>
        <dsp:cNvSpPr/>
      </dsp:nvSpPr>
      <dsp:spPr>
        <a:xfrm rot="10800000">
          <a:off x="3861063" y="1561457"/>
          <a:ext cx="507473" cy="441281"/>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CF086-965C-47BB-A493-16996324EA58}">
      <dsp:nvSpPr>
        <dsp:cNvPr id="0" name=""/>
        <dsp:cNvSpPr/>
      </dsp:nvSpPr>
      <dsp:spPr>
        <a:xfrm>
          <a:off x="4644337" y="2308240"/>
          <a:ext cx="1676869" cy="108623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smtClean="0">
              <a:latin typeface="華康儷中宋" panose="02020509000000000000" pitchFamily="49" charset="-120"/>
              <a:ea typeface="華康儷中宋" panose="02020509000000000000" pitchFamily="49" charset="-120"/>
            </a:rPr>
            <a:t>溝通表達</a:t>
          </a:r>
          <a:endParaRPr lang="zh-TW" altLang="en-US" sz="1400" kern="1200" dirty="0">
            <a:latin typeface="華康儷中宋" panose="02020509000000000000" pitchFamily="49" charset="-120"/>
            <a:ea typeface="華康儷中宋" panose="02020509000000000000" pitchFamily="49" charset="-120"/>
          </a:endParaRPr>
        </a:p>
        <a:p>
          <a:pPr marL="114300" lvl="1" indent="-114300" algn="l" defTabSz="622300">
            <a:lnSpc>
              <a:spcPct val="90000"/>
            </a:lnSpc>
            <a:spcBef>
              <a:spcPct val="0"/>
            </a:spcBef>
            <a:spcAft>
              <a:spcPct val="15000"/>
            </a:spcAft>
            <a:buChar char="••"/>
          </a:pPr>
          <a:r>
            <a:rPr lang="zh-TW" altLang="en-US" sz="1400" kern="1200" dirty="0" smtClean="0">
              <a:latin typeface="華康儷中宋" panose="02020509000000000000" pitchFamily="49" charset="-120"/>
              <a:ea typeface="華康儷中宋" panose="02020509000000000000" pitchFamily="49" charset="-120"/>
            </a:rPr>
            <a:t>傳達</a:t>
          </a:r>
          <a:r>
            <a:rPr lang="en-US" altLang="zh-TW" sz="1400" kern="1200" dirty="0" smtClean="0">
              <a:latin typeface="華康儷中宋" panose="02020509000000000000" pitchFamily="49" charset="-120"/>
              <a:ea typeface="華康儷中宋" panose="02020509000000000000" pitchFamily="49" charset="-120"/>
            </a:rPr>
            <a:t>/</a:t>
          </a:r>
          <a:r>
            <a:rPr lang="zh-TW" altLang="en-US" sz="1400" kern="1200" dirty="0" smtClean="0">
              <a:latin typeface="華康儷中宋" panose="02020509000000000000" pitchFamily="49" charset="-120"/>
              <a:ea typeface="華康儷中宋" panose="02020509000000000000" pitchFamily="49" charset="-120"/>
            </a:rPr>
            <a:t>說服</a:t>
          </a:r>
          <a:endParaRPr lang="zh-TW" altLang="en-US" sz="1400" kern="1200" dirty="0">
            <a:latin typeface="華康儷中宋" panose="02020509000000000000" pitchFamily="49" charset="-120"/>
            <a:ea typeface="華康儷中宋" panose="02020509000000000000" pitchFamily="49" charset="-120"/>
          </a:endParaRPr>
        </a:p>
      </dsp:txBody>
      <dsp:txXfrm>
        <a:off x="5171259" y="2603659"/>
        <a:ext cx="1126086" cy="766951"/>
      </dsp:txXfrm>
    </dsp:sp>
    <dsp:sp modelId="{06FB080C-CB46-4E19-AD1E-1DFF4DDB8529}">
      <dsp:nvSpPr>
        <dsp:cNvPr id="0" name=""/>
        <dsp:cNvSpPr/>
      </dsp:nvSpPr>
      <dsp:spPr>
        <a:xfrm>
          <a:off x="1908393" y="2308240"/>
          <a:ext cx="1676869" cy="108623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smtClean="0">
              <a:latin typeface="華康儷中宋" panose="02020509000000000000" pitchFamily="49" charset="-120"/>
              <a:ea typeface="華康儷中宋" panose="02020509000000000000" pitchFamily="49" charset="-120"/>
            </a:rPr>
            <a:t>簡報</a:t>
          </a:r>
          <a:endParaRPr lang="zh-TW" altLang="en-US" sz="1400" kern="1200" dirty="0">
            <a:latin typeface="華康儷中宋" panose="02020509000000000000" pitchFamily="49" charset="-120"/>
            <a:ea typeface="華康儷中宋" panose="02020509000000000000" pitchFamily="49" charset="-120"/>
          </a:endParaRPr>
        </a:p>
        <a:p>
          <a:pPr marL="114300" lvl="1" indent="-114300" algn="l" defTabSz="622300">
            <a:lnSpc>
              <a:spcPct val="90000"/>
            </a:lnSpc>
            <a:spcBef>
              <a:spcPct val="0"/>
            </a:spcBef>
            <a:spcAft>
              <a:spcPct val="15000"/>
            </a:spcAft>
            <a:buChar char="••"/>
          </a:pPr>
          <a:r>
            <a:rPr lang="zh-TW" altLang="en-US" sz="1400" kern="1200" dirty="0" smtClean="0">
              <a:latin typeface="華康儷中宋" panose="02020509000000000000" pitchFamily="49" charset="-120"/>
              <a:ea typeface="華康儷中宋" panose="02020509000000000000" pitchFamily="49" charset="-120"/>
            </a:rPr>
            <a:t>輔助工具</a:t>
          </a:r>
          <a:endParaRPr lang="zh-TW" altLang="en-US" sz="1400" kern="1200" dirty="0">
            <a:latin typeface="華康儷中宋" panose="02020509000000000000" pitchFamily="49" charset="-120"/>
            <a:ea typeface="華康儷中宋" panose="02020509000000000000" pitchFamily="49" charset="-120"/>
          </a:endParaRPr>
        </a:p>
      </dsp:txBody>
      <dsp:txXfrm>
        <a:off x="1932254" y="2603659"/>
        <a:ext cx="1126086" cy="766951"/>
      </dsp:txXfrm>
    </dsp:sp>
    <dsp:sp modelId="{96CDCD16-2017-4C35-AAF4-4E0CD258CEC6}">
      <dsp:nvSpPr>
        <dsp:cNvPr id="0" name=""/>
        <dsp:cNvSpPr/>
      </dsp:nvSpPr>
      <dsp:spPr>
        <a:xfrm>
          <a:off x="4644337" y="0"/>
          <a:ext cx="1676869" cy="108623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smtClean="0">
              <a:solidFill>
                <a:schemeClr val="tx1"/>
              </a:solidFill>
              <a:latin typeface="華康儷中宋" panose="02020509000000000000" pitchFamily="49" charset="-120"/>
              <a:ea typeface="華康儷中宋" panose="02020509000000000000" pitchFamily="49" charset="-120"/>
            </a:rPr>
            <a:t>同學</a:t>
          </a:r>
          <a:endParaRPr lang="zh-TW" altLang="en-US" sz="1400" kern="1200" dirty="0">
            <a:solidFill>
              <a:schemeClr val="tx1"/>
            </a:solidFill>
            <a:latin typeface="華康儷中宋" panose="02020509000000000000" pitchFamily="49" charset="-120"/>
            <a:ea typeface="華康儷中宋" panose="02020509000000000000" pitchFamily="49" charset="-120"/>
          </a:endParaRPr>
        </a:p>
        <a:p>
          <a:pPr marL="114300" lvl="1" indent="-114300" algn="l" defTabSz="622300">
            <a:lnSpc>
              <a:spcPct val="90000"/>
            </a:lnSpc>
            <a:spcBef>
              <a:spcPct val="0"/>
            </a:spcBef>
            <a:spcAft>
              <a:spcPct val="15000"/>
            </a:spcAft>
            <a:buChar char="••"/>
          </a:pPr>
          <a:r>
            <a:rPr lang="zh-TW" altLang="en-US" sz="1400" kern="1200" dirty="0" smtClean="0">
              <a:solidFill>
                <a:schemeClr val="tx1"/>
              </a:solidFill>
              <a:latin typeface="華康儷中宋" panose="02020509000000000000" pitchFamily="49" charset="-120"/>
              <a:ea typeface="華康儷中宋" panose="02020509000000000000" pitchFamily="49" charset="-120"/>
            </a:rPr>
            <a:t>老師</a:t>
          </a:r>
          <a:r>
            <a:rPr lang="en-US" altLang="zh-TW" sz="1400" kern="1200" dirty="0" smtClean="0">
              <a:solidFill>
                <a:schemeClr val="tx1"/>
              </a:solidFill>
              <a:latin typeface="華康儷中宋" panose="02020509000000000000" pitchFamily="49" charset="-120"/>
              <a:ea typeface="華康儷中宋" panose="02020509000000000000" pitchFamily="49" charset="-120"/>
            </a:rPr>
            <a:t>/</a:t>
          </a:r>
          <a:r>
            <a:rPr lang="zh-TW" altLang="en-US" sz="1400" kern="1200" dirty="0" smtClean="0">
              <a:solidFill>
                <a:schemeClr val="tx1"/>
              </a:solidFill>
              <a:latin typeface="華康儷中宋" panose="02020509000000000000" pitchFamily="49" charset="-120"/>
              <a:ea typeface="華康儷中宋" panose="02020509000000000000" pitchFamily="49" charset="-120"/>
            </a:rPr>
            <a:t>評審</a:t>
          </a:r>
          <a:endParaRPr lang="zh-TW" altLang="en-US" sz="1400" kern="1200" dirty="0">
            <a:solidFill>
              <a:schemeClr val="tx1"/>
            </a:solidFill>
            <a:latin typeface="華康儷中宋" panose="02020509000000000000" pitchFamily="49" charset="-120"/>
            <a:ea typeface="華康儷中宋" panose="02020509000000000000" pitchFamily="49" charset="-120"/>
          </a:endParaRPr>
        </a:p>
      </dsp:txBody>
      <dsp:txXfrm>
        <a:off x="5171259" y="23861"/>
        <a:ext cx="1126086" cy="766951"/>
      </dsp:txXfrm>
    </dsp:sp>
    <dsp:sp modelId="{940EB601-9362-4EB8-AC90-213F2BB25831}">
      <dsp:nvSpPr>
        <dsp:cNvPr id="0" name=""/>
        <dsp:cNvSpPr/>
      </dsp:nvSpPr>
      <dsp:spPr>
        <a:xfrm>
          <a:off x="1908393" y="0"/>
          <a:ext cx="1676869" cy="108623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zh-TW" altLang="en-US" sz="1500" kern="1200" dirty="0" smtClean="0">
              <a:solidFill>
                <a:schemeClr val="tx1"/>
              </a:solidFill>
              <a:latin typeface="華康儷中宋" panose="02020509000000000000" pitchFamily="49" charset="-120"/>
              <a:ea typeface="華康儷中宋" panose="02020509000000000000" pitchFamily="49" charset="-120"/>
            </a:rPr>
            <a:t>公開報告</a:t>
          </a:r>
          <a:endParaRPr lang="zh-TW" altLang="en-US" sz="1500" kern="1200" dirty="0">
            <a:solidFill>
              <a:schemeClr val="tx1"/>
            </a:solidFill>
            <a:latin typeface="華康儷中宋" panose="02020509000000000000" pitchFamily="49" charset="-120"/>
            <a:ea typeface="華康儷中宋" panose="02020509000000000000" pitchFamily="49" charset="-120"/>
          </a:endParaRPr>
        </a:p>
        <a:p>
          <a:pPr marL="114300" lvl="1" indent="-114300" algn="l" defTabSz="666750">
            <a:lnSpc>
              <a:spcPct val="90000"/>
            </a:lnSpc>
            <a:spcBef>
              <a:spcPct val="0"/>
            </a:spcBef>
            <a:spcAft>
              <a:spcPct val="15000"/>
            </a:spcAft>
            <a:buChar char="••"/>
          </a:pPr>
          <a:r>
            <a:rPr lang="zh-TW" altLang="en-US" sz="1500" kern="1200" dirty="0" smtClean="0">
              <a:solidFill>
                <a:schemeClr val="tx1"/>
              </a:solidFill>
              <a:latin typeface="華康儷中宋" panose="02020509000000000000" pitchFamily="49" charset="-120"/>
              <a:ea typeface="華康儷中宋" panose="02020509000000000000" pitchFamily="49" charset="-120"/>
            </a:rPr>
            <a:t>競賽</a:t>
          </a:r>
          <a:endParaRPr lang="zh-TW" altLang="en-US" sz="1500" kern="1200" dirty="0">
            <a:solidFill>
              <a:schemeClr val="tx1"/>
            </a:solidFill>
            <a:latin typeface="華康儷中宋" panose="02020509000000000000" pitchFamily="49" charset="-120"/>
            <a:ea typeface="華康儷中宋" panose="02020509000000000000" pitchFamily="49" charset="-120"/>
          </a:endParaRPr>
        </a:p>
      </dsp:txBody>
      <dsp:txXfrm>
        <a:off x="1932254" y="23861"/>
        <a:ext cx="1126086" cy="766951"/>
      </dsp:txXfrm>
    </dsp:sp>
    <dsp:sp modelId="{5DDAB97B-561C-4CEB-9095-371B4DD3D2EB}">
      <dsp:nvSpPr>
        <dsp:cNvPr id="0" name=""/>
        <dsp:cNvSpPr/>
      </dsp:nvSpPr>
      <dsp:spPr>
        <a:xfrm>
          <a:off x="2611048" y="193484"/>
          <a:ext cx="1469806" cy="1469806"/>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TW" altLang="en-US" sz="2600" kern="1200" dirty="0" smtClean="0">
              <a:solidFill>
                <a:schemeClr val="bg1"/>
              </a:solidFill>
              <a:latin typeface="華康儷中宋" panose="02020509000000000000" pitchFamily="49" charset="-120"/>
              <a:ea typeface="華康儷中宋" panose="02020509000000000000" pitchFamily="49" charset="-120"/>
            </a:rPr>
            <a:t>場合</a:t>
          </a:r>
          <a:endParaRPr lang="zh-TW" altLang="en-US" sz="2600" kern="1200" dirty="0">
            <a:solidFill>
              <a:schemeClr val="bg1"/>
            </a:solidFill>
            <a:latin typeface="華康儷中宋" panose="02020509000000000000" pitchFamily="49" charset="-120"/>
            <a:ea typeface="華康儷中宋" panose="02020509000000000000" pitchFamily="49" charset="-120"/>
          </a:endParaRPr>
        </a:p>
      </dsp:txBody>
      <dsp:txXfrm>
        <a:off x="3041544" y="623980"/>
        <a:ext cx="1039310" cy="1039310"/>
      </dsp:txXfrm>
    </dsp:sp>
    <dsp:sp modelId="{DE6EF5EE-EDC2-4930-A722-661961CCF884}">
      <dsp:nvSpPr>
        <dsp:cNvPr id="0" name=""/>
        <dsp:cNvSpPr/>
      </dsp:nvSpPr>
      <dsp:spPr>
        <a:xfrm rot="5400000">
          <a:off x="4148744" y="193484"/>
          <a:ext cx="1469806" cy="1469806"/>
        </a:xfrm>
        <a:prstGeom prst="pieWedg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華康儷中宋" panose="02020509000000000000" pitchFamily="49" charset="-120"/>
              <a:ea typeface="華康儷中宋" panose="02020509000000000000" pitchFamily="49" charset="-120"/>
            </a:rPr>
            <a:t>目的</a:t>
          </a:r>
          <a:endParaRPr lang="zh-TW" altLang="en-US" sz="2600" kern="1200" dirty="0">
            <a:latin typeface="華康儷中宋" panose="02020509000000000000" pitchFamily="49" charset="-120"/>
            <a:ea typeface="華康儷中宋" panose="02020509000000000000" pitchFamily="49" charset="-120"/>
          </a:endParaRPr>
        </a:p>
      </dsp:txBody>
      <dsp:txXfrm rot="-5400000">
        <a:off x="4148744" y="623980"/>
        <a:ext cx="1039310" cy="1039310"/>
      </dsp:txXfrm>
    </dsp:sp>
    <dsp:sp modelId="{B04EDCEF-C792-4DFB-871C-7F7408655D45}">
      <dsp:nvSpPr>
        <dsp:cNvPr id="0" name=""/>
        <dsp:cNvSpPr/>
      </dsp:nvSpPr>
      <dsp:spPr>
        <a:xfrm rot="10800000">
          <a:off x="4148744" y="1731180"/>
          <a:ext cx="1469806" cy="1469806"/>
        </a:xfrm>
        <a:prstGeom prst="pieWedg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TW" altLang="en-US" sz="2600" kern="1200" dirty="0" smtClean="0">
              <a:solidFill>
                <a:schemeClr val="bg1"/>
              </a:solidFill>
              <a:latin typeface="華康儷中宋" panose="02020509000000000000" pitchFamily="49" charset="-120"/>
              <a:ea typeface="華康儷中宋" panose="02020509000000000000" pitchFamily="49" charset="-120"/>
            </a:rPr>
            <a:t>對象</a:t>
          </a:r>
          <a:endParaRPr lang="zh-TW" altLang="en-US" sz="2600" kern="1200" dirty="0">
            <a:solidFill>
              <a:schemeClr val="bg1"/>
            </a:solidFill>
            <a:latin typeface="華康儷中宋" panose="02020509000000000000" pitchFamily="49" charset="-120"/>
            <a:ea typeface="華康儷中宋" panose="02020509000000000000" pitchFamily="49" charset="-120"/>
          </a:endParaRPr>
        </a:p>
      </dsp:txBody>
      <dsp:txXfrm rot="10800000">
        <a:off x="4148744" y="1731180"/>
        <a:ext cx="1039310" cy="1039310"/>
      </dsp:txXfrm>
    </dsp:sp>
    <dsp:sp modelId="{9852939D-AD3B-4825-B7B6-7C9F4B9B4758}">
      <dsp:nvSpPr>
        <dsp:cNvPr id="0" name=""/>
        <dsp:cNvSpPr/>
      </dsp:nvSpPr>
      <dsp:spPr>
        <a:xfrm rot="16200000">
          <a:off x="2611048" y="1731180"/>
          <a:ext cx="1469806" cy="1469806"/>
        </a:xfrm>
        <a:prstGeom prst="pieWedg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TW" altLang="en-US" sz="2600" kern="1200" dirty="0" smtClean="0">
              <a:solidFill>
                <a:schemeClr val="bg1"/>
              </a:solidFill>
              <a:latin typeface="華康儷中宋" panose="02020509000000000000" pitchFamily="49" charset="-120"/>
              <a:ea typeface="華康儷中宋" panose="02020509000000000000" pitchFamily="49" charset="-120"/>
            </a:rPr>
            <a:t>工具</a:t>
          </a:r>
          <a:endParaRPr lang="zh-TW" altLang="en-US" sz="2600" kern="1200" dirty="0">
            <a:solidFill>
              <a:schemeClr val="bg1"/>
            </a:solidFill>
            <a:latin typeface="華康儷中宋" panose="02020509000000000000" pitchFamily="49" charset="-120"/>
            <a:ea typeface="華康儷中宋" panose="02020509000000000000" pitchFamily="49" charset="-120"/>
          </a:endParaRPr>
        </a:p>
      </dsp:txBody>
      <dsp:txXfrm rot="5400000">
        <a:off x="3041544" y="1731180"/>
        <a:ext cx="1039310" cy="1039310"/>
      </dsp:txXfrm>
    </dsp:sp>
    <dsp:sp modelId="{C42024C8-92AE-4DA1-AC9C-9F2740E7BE99}">
      <dsp:nvSpPr>
        <dsp:cNvPr id="0" name=""/>
        <dsp:cNvSpPr/>
      </dsp:nvSpPr>
      <dsp:spPr>
        <a:xfrm>
          <a:off x="3861063" y="1391733"/>
          <a:ext cx="507473" cy="441281"/>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E48073-FC9F-41B8-AE50-91521020E3C3}">
      <dsp:nvSpPr>
        <dsp:cNvPr id="0" name=""/>
        <dsp:cNvSpPr/>
      </dsp:nvSpPr>
      <dsp:spPr>
        <a:xfrm rot="10800000">
          <a:off x="3861063" y="1561457"/>
          <a:ext cx="507473" cy="441281"/>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9CDA4-B107-4ADA-9CE3-3AD3163D3AFE}">
      <dsp:nvSpPr>
        <dsp:cNvPr id="0" name=""/>
        <dsp:cNvSpPr/>
      </dsp:nvSpPr>
      <dsp:spPr>
        <a:xfrm>
          <a:off x="1904764" y="-31974"/>
          <a:ext cx="5119463" cy="5119463"/>
        </a:xfrm>
        <a:prstGeom prst="circularArrow">
          <a:avLst>
            <a:gd name="adj1" fmla="val 5544"/>
            <a:gd name="adj2" fmla="val 330680"/>
            <a:gd name="adj3" fmla="val 14494822"/>
            <a:gd name="adj4" fmla="val 16962225"/>
            <a:gd name="adj5" fmla="val 5757"/>
          </a:avLst>
        </a:prstGeom>
        <a:solidFill>
          <a:schemeClr val="accent3">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601571C4-B1DF-4C58-AC36-3C686028AB1A}">
      <dsp:nvSpPr>
        <dsp:cNvPr id="0" name=""/>
        <dsp:cNvSpPr/>
      </dsp:nvSpPr>
      <dsp:spPr>
        <a:xfrm>
          <a:off x="3655742" y="1840"/>
          <a:ext cx="1617507" cy="808753"/>
        </a:xfrm>
        <a:prstGeom prst="ellipse">
          <a:avLst/>
        </a:prstGeom>
        <a:solidFill>
          <a:srgbClr val="C00000"/>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0" kern="1200" dirty="0" smtClean="0">
              <a:latin typeface="華康儷中宋" panose="02020509000000000000" pitchFamily="49" charset="-120"/>
              <a:ea typeface="華康儷中宋" panose="02020509000000000000" pitchFamily="49" charset="-120"/>
            </a:rPr>
            <a:t>學科知識能力</a:t>
          </a:r>
          <a:endParaRPr lang="zh-TW" altLang="en-US" sz="2000" b="0" kern="1200" dirty="0">
            <a:latin typeface="華康儷中宋" panose="02020509000000000000" pitchFamily="49" charset="-120"/>
            <a:ea typeface="華康儷中宋" panose="02020509000000000000" pitchFamily="49" charset="-120"/>
          </a:endParaRPr>
        </a:p>
      </dsp:txBody>
      <dsp:txXfrm>
        <a:off x="3892620" y="120279"/>
        <a:ext cx="1143751" cy="571875"/>
      </dsp:txXfrm>
    </dsp:sp>
    <dsp:sp modelId="{631068C6-5C7B-4A3B-9EF4-CFA56A02D074}">
      <dsp:nvSpPr>
        <dsp:cNvPr id="0" name=""/>
        <dsp:cNvSpPr/>
      </dsp:nvSpPr>
      <dsp:spPr>
        <a:xfrm>
          <a:off x="5362589" y="823814"/>
          <a:ext cx="1617507" cy="808753"/>
        </a:xfrm>
        <a:prstGeom prst="ellipse">
          <a:avLst/>
        </a:prstGeom>
        <a:solidFill>
          <a:schemeClr val="accent2">
            <a:lumMod val="50000"/>
          </a:schemeClr>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0" kern="1200" dirty="0" smtClean="0">
              <a:latin typeface="華康儷中宋" panose="02020509000000000000" pitchFamily="49" charset="-120"/>
              <a:ea typeface="華康儷中宋" panose="02020509000000000000" pitchFamily="49" charset="-120"/>
            </a:rPr>
            <a:t>溝通表達能力</a:t>
          </a:r>
          <a:endParaRPr lang="zh-TW" altLang="en-US" sz="2000" b="0" kern="1200" dirty="0">
            <a:latin typeface="華康儷中宋" panose="02020509000000000000" pitchFamily="49" charset="-120"/>
            <a:ea typeface="華康儷中宋" panose="02020509000000000000" pitchFamily="49" charset="-120"/>
          </a:endParaRPr>
        </a:p>
      </dsp:txBody>
      <dsp:txXfrm>
        <a:off x="5599467" y="942253"/>
        <a:ext cx="1143751" cy="571875"/>
      </dsp:txXfrm>
    </dsp:sp>
    <dsp:sp modelId="{AF7AD4FF-C85F-4E16-A7A1-F1C37AC9988D}">
      <dsp:nvSpPr>
        <dsp:cNvPr id="0" name=""/>
        <dsp:cNvSpPr/>
      </dsp:nvSpPr>
      <dsp:spPr>
        <a:xfrm>
          <a:off x="5784146" y="2670774"/>
          <a:ext cx="1617507" cy="808753"/>
        </a:xfrm>
        <a:prstGeom prst="ellipse">
          <a:avLst/>
        </a:prstGeom>
        <a:solidFill>
          <a:schemeClr val="accent5">
            <a:lumMod val="75000"/>
          </a:schemeClr>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0" kern="1200" dirty="0" smtClean="0">
              <a:latin typeface="華康儷中宋" panose="02020509000000000000" pitchFamily="49" charset="-120"/>
              <a:ea typeface="華康儷中宋" panose="02020509000000000000" pitchFamily="49" charset="-120"/>
            </a:rPr>
            <a:t>解決問題能力</a:t>
          </a:r>
          <a:endParaRPr lang="zh-TW" altLang="en-US" sz="2000" b="0" kern="1200" dirty="0">
            <a:latin typeface="華康儷中宋" panose="02020509000000000000" pitchFamily="49" charset="-120"/>
            <a:ea typeface="華康儷中宋" panose="02020509000000000000" pitchFamily="49" charset="-120"/>
          </a:endParaRPr>
        </a:p>
      </dsp:txBody>
      <dsp:txXfrm>
        <a:off x="6021024" y="2789213"/>
        <a:ext cx="1143751" cy="571875"/>
      </dsp:txXfrm>
    </dsp:sp>
    <dsp:sp modelId="{0E2CA681-906F-4A53-859A-F5FBC1A95901}">
      <dsp:nvSpPr>
        <dsp:cNvPr id="0" name=""/>
        <dsp:cNvSpPr/>
      </dsp:nvSpPr>
      <dsp:spPr>
        <a:xfrm>
          <a:off x="4602971" y="4151921"/>
          <a:ext cx="1617507" cy="808753"/>
        </a:xfrm>
        <a:prstGeom prst="ellipse">
          <a:avLst/>
        </a:prstGeom>
        <a:solidFill>
          <a:srgbClr val="00B050"/>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0" kern="1200" dirty="0" smtClean="0">
              <a:latin typeface="華康儷中宋" panose="02020509000000000000" pitchFamily="49" charset="-120"/>
              <a:ea typeface="華康儷中宋" panose="02020509000000000000" pitchFamily="49" charset="-120"/>
            </a:rPr>
            <a:t>跨域整合能力</a:t>
          </a:r>
          <a:endParaRPr lang="zh-TW" altLang="en-US" sz="2000" b="0" kern="1200" dirty="0">
            <a:latin typeface="華康儷中宋" panose="02020509000000000000" pitchFamily="49" charset="-120"/>
            <a:ea typeface="華康儷中宋" panose="02020509000000000000" pitchFamily="49" charset="-120"/>
          </a:endParaRPr>
        </a:p>
      </dsp:txBody>
      <dsp:txXfrm>
        <a:off x="4839849" y="4270360"/>
        <a:ext cx="1143751" cy="571875"/>
      </dsp:txXfrm>
    </dsp:sp>
    <dsp:sp modelId="{4E417EA0-5A12-4D02-A814-CB8F5BD00862}">
      <dsp:nvSpPr>
        <dsp:cNvPr id="0" name=""/>
        <dsp:cNvSpPr/>
      </dsp:nvSpPr>
      <dsp:spPr>
        <a:xfrm>
          <a:off x="2708513" y="4151921"/>
          <a:ext cx="1617507" cy="808753"/>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0" kern="1200" dirty="0" smtClean="0">
              <a:latin typeface="華康儷中宋" panose="02020509000000000000" pitchFamily="49" charset="-120"/>
              <a:ea typeface="華康儷中宋" panose="02020509000000000000" pitchFamily="49" charset="-120"/>
            </a:rPr>
            <a:t>生活運用能力</a:t>
          </a:r>
          <a:endParaRPr lang="zh-TW" altLang="en-US" sz="2000" b="0" kern="1200" dirty="0">
            <a:latin typeface="華康儷中宋" panose="02020509000000000000" pitchFamily="49" charset="-120"/>
            <a:ea typeface="華康儷中宋" panose="02020509000000000000" pitchFamily="49" charset="-120"/>
          </a:endParaRPr>
        </a:p>
      </dsp:txBody>
      <dsp:txXfrm>
        <a:off x="2945391" y="4270360"/>
        <a:ext cx="1143751" cy="571875"/>
      </dsp:txXfrm>
    </dsp:sp>
    <dsp:sp modelId="{8726E470-5022-4C89-8680-91330D977F26}">
      <dsp:nvSpPr>
        <dsp:cNvPr id="0" name=""/>
        <dsp:cNvSpPr/>
      </dsp:nvSpPr>
      <dsp:spPr>
        <a:xfrm>
          <a:off x="1527338" y="2670774"/>
          <a:ext cx="1617507" cy="808753"/>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0" kern="1200" dirty="0" smtClean="0">
              <a:latin typeface="華康儷中宋" panose="02020509000000000000" pitchFamily="49" charset="-120"/>
              <a:ea typeface="華康儷中宋" panose="02020509000000000000" pitchFamily="49" charset="-120"/>
            </a:rPr>
            <a:t>終身學習能力</a:t>
          </a:r>
          <a:endParaRPr lang="zh-TW" altLang="en-US" sz="2000" b="0" kern="1200" dirty="0">
            <a:latin typeface="華康儷中宋" panose="02020509000000000000" pitchFamily="49" charset="-120"/>
            <a:ea typeface="華康儷中宋" panose="02020509000000000000" pitchFamily="49" charset="-120"/>
          </a:endParaRPr>
        </a:p>
      </dsp:txBody>
      <dsp:txXfrm>
        <a:off x="1764216" y="2789213"/>
        <a:ext cx="1143751" cy="571875"/>
      </dsp:txXfrm>
    </dsp:sp>
    <dsp:sp modelId="{CB9AF52E-C0F0-4A5A-9361-CEFBBE31E948}">
      <dsp:nvSpPr>
        <dsp:cNvPr id="0" name=""/>
        <dsp:cNvSpPr/>
      </dsp:nvSpPr>
      <dsp:spPr>
        <a:xfrm>
          <a:off x="1948894" y="823814"/>
          <a:ext cx="1617507" cy="808753"/>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0" kern="1200" dirty="0" smtClean="0">
              <a:latin typeface="華康儷中宋" panose="02020509000000000000" pitchFamily="49" charset="-120"/>
              <a:ea typeface="華康儷中宋" panose="02020509000000000000" pitchFamily="49" charset="-120"/>
            </a:rPr>
            <a:t>挫折容忍能力</a:t>
          </a:r>
          <a:endParaRPr lang="zh-TW" altLang="en-US" sz="2000" b="0" kern="1200" dirty="0">
            <a:latin typeface="華康儷中宋" panose="02020509000000000000" pitchFamily="49" charset="-120"/>
            <a:ea typeface="華康儷中宋" panose="02020509000000000000" pitchFamily="49" charset="-120"/>
          </a:endParaRPr>
        </a:p>
      </dsp:txBody>
      <dsp:txXfrm>
        <a:off x="2185772" y="942253"/>
        <a:ext cx="1143751" cy="571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17EB0-F818-40E2-B184-267B7647AC0C}">
      <dsp:nvSpPr>
        <dsp:cNvPr id="0" name=""/>
        <dsp:cNvSpPr/>
      </dsp:nvSpPr>
      <dsp:spPr>
        <a:xfrm>
          <a:off x="833246" y="2168035"/>
          <a:ext cx="8279983" cy="2944613"/>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華康儷中宋" panose="02020509000000000000" pitchFamily="49" charset="-120"/>
              <a:ea typeface="華康儷中宋" panose="02020509000000000000" pitchFamily="49" charset="-120"/>
            </a:rPr>
            <a:t>課程主軸</a:t>
          </a:r>
          <a:endParaRPr lang="zh-TW" altLang="en-US" sz="2200" kern="1200" dirty="0">
            <a:latin typeface="華康儷中宋" panose="02020509000000000000" pitchFamily="49" charset="-120"/>
            <a:ea typeface="華康儷中宋" panose="02020509000000000000" pitchFamily="49" charset="-120"/>
          </a:endParaRPr>
        </a:p>
      </dsp:txBody>
      <dsp:txXfrm>
        <a:off x="833246" y="2168035"/>
        <a:ext cx="2483995" cy="2944613"/>
      </dsp:txXfrm>
    </dsp:sp>
    <dsp:sp modelId="{7351B88B-4142-4E66-B909-4AC61ED43F5D}">
      <dsp:nvSpPr>
        <dsp:cNvPr id="0" name=""/>
        <dsp:cNvSpPr/>
      </dsp:nvSpPr>
      <dsp:spPr>
        <a:xfrm>
          <a:off x="808649" y="1465312"/>
          <a:ext cx="8279983" cy="669379"/>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華康儷中宋" panose="02020509000000000000" pitchFamily="49" charset="-120"/>
              <a:ea typeface="華康儷中宋" panose="02020509000000000000" pitchFamily="49" charset="-120"/>
            </a:rPr>
            <a:t>課程架構</a:t>
          </a:r>
          <a:endParaRPr lang="zh-TW" altLang="en-US" sz="2200" kern="1200" dirty="0">
            <a:latin typeface="華康儷中宋" panose="02020509000000000000" pitchFamily="49" charset="-120"/>
            <a:ea typeface="華康儷中宋" panose="02020509000000000000" pitchFamily="49" charset="-120"/>
          </a:endParaRPr>
        </a:p>
      </dsp:txBody>
      <dsp:txXfrm>
        <a:off x="808649" y="1465312"/>
        <a:ext cx="2483995" cy="669379"/>
      </dsp:txXfrm>
    </dsp:sp>
    <dsp:sp modelId="{BE137F8C-0F52-42DC-91CF-DD5064FB8946}">
      <dsp:nvSpPr>
        <dsp:cNvPr id="0" name=""/>
        <dsp:cNvSpPr/>
      </dsp:nvSpPr>
      <dsp:spPr>
        <a:xfrm>
          <a:off x="808649" y="733573"/>
          <a:ext cx="8279983" cy="669379"/>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華康儷中宋" panose="02020509000000000000" pitchFamily="49" charset="-120"/>
              <a:ea typeface="華康儷中宋" panose="02020509000000000000" pitchFamily="49" charset="-120"/>
            </a:rPr>
            <a:t>學生圖像</a:t>
          </a:r>
          <a:endParaRPr lang="zh-TW" altLang="en-US" sz="2200" kern="1200" dirty="0">
            <a:latin typeface="華康儷中宋" panose="02020509000000000000" pitchFamily="49" charset="-120"/>
            <a:ea typeface="華康儷中宋" panose="02020509000000000000" pitchFamily="49" charset="-120"/>
          </a:endParaRPr>
        </a:p>
      </dsp:txBody>
      <dsp:txXfrm>
        <a:off x="808649" y="733573"/>
        <a:ext cx="2483995" cy="669379"/>
      </dsp:txXfrm>
    </dsp:sp>
    <dsp:sp modelId="{215C87A8-B6B9-4091-A581-3D852DCE00E6}">
      <dsp:nvSpPr>
        <dsp:cNvPr id="0" name=""/>
        <dsp:cNvSpPr/>
      </dsp:nvSpPr>
      <dsp:spPr>
        <a:xfrm>
          <a:off x="808649" y="1835"/>
          <a:ext cx="8279983" cy="669379"/>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華康儷中宋" panose="02020509000000000000" pitchFamily="49" charset="-120"/>
              <a:ea typeface="華康儷中宋" panose="02020509000000000000" pitchFamily="49" charset="-120"/>
            </a:rPr>
            <a:t>實驗理念</a:t>
          </a:r>
          <a:endParaRPr lang="zh-TW" altLang="en-US" sz="2200" kern="1200" dirty="0">
            <a:latin typeface="華康儷中宋" panose="02020509000000000000" pitchFamily="49" charset="-120"/>
            <a:ea typeface="華康儷中宋" panose="02020509000000000000" pitchFamily="49" charset="-120"/>
          </a:endParaRPr>
        </a:p>
      </dsp:txBody>
      <dsp:txXfrm>
        <a:off x="808649" y="1835"/>
        <a:ext cx="2483995" cy="669379"/>
      </dsp:txXfrm>
    </dsp:sp>
    <dsp:sp modelId="{607B56DD-9689-44A6-8C6D-99E754955543}">
      <dsp:nvSpPr>
        <dsp:cNvPr id="0" name=""/>
        <dsp:cNvSpPr/>
      </dsp:nvSpPr>
      <dsp:spPr>
        <a:xfrm>
          <a:off x="3381904" y="33015"/>
          <a:ext cx="4940510" cy="617562"/>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華康儷中宋" panose="02020509000000000000" pitchFamily="49" charset="-120"/>
              <a:ea typeface="華康儷中宋" panose="02020509000000000000" pitchFamily="49" charset="-120"/>
            </a:rPr>
            <a:t>生涯自主，活出亮點</a:t>
          </a:r>
          <a:endParaRPr lang="zh-TW" altLang="en-US" sz="2800" kern="1200" dirty="0">
            <a:latin typeface="華康儷中宋" panose="02020509000000000000" pitchFamily="49" charset="-120"/>
            <a:ea typeface="華康儷中宋" panose="02020509000000000000" pitchFamily="49" charset="-120"/>
          </a:endParaRPr>
        </a:p>
      </dsp:txBody>
      <dsp:txXfrm>
        <a:off x="3399992" y="51103"/>
        <a:ext cx="4904334" cy="581386"/>
      </dsp:txXfrm>
    </dsp:sp>
    <dsp:sp modelId="{7E81DB75-048D-4DE2-8CBD-6613E17F6281}">
      <dsp:nvSpPr>
        <dsp:cNvPr id="0" name=""/>
        <dsp:cNvSpPr/>
      </dsp:nvSpPr>
      <dsp:spPr>
        <a:xfrm>
          <a:off x="4167943" y="650577"/>
          <a:ext cx="1684216" cy="124717"/>
        </a:xfrm>
        <a:custGeom>
          <a:avLst/>
          <a:gdLst/>
          <a:ahLst/>
          <a:cxnLst/>
          <a:rect l="0" t="0" r="0" b="0"/>
          <a:pathLst>
            <a:path>
              <a:moveTo>
                <a:pt x="1684216" y="0"/>
              </a:moveTo>
              <a:lnTo>
                <a:pt x="1684216" y="62358"/>
              </a:lnTo>
              <a:lnTo>
                <a:pt x="0" y="62358"/>
              </a:lnTo>
              <a:lnTo>
                <a:pt x="0" y="12471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A023FB-C1A3-4CD2-87D8-15E13E4E86FB}">
      <dsp:nvSpPr>
        <dsp:cNvPr id="0" name=""/>
        <dsp:cNvSpPr/>
      </dsp:nvSpPr>
      <dsp:spPr>
        <a:xfrm>
          <a:off x="3395989" y="775295"/>
          <a:ext cx="1543908" cy="61217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華康儷中宋" panose="02020509000000000000" pitchFamily="49" charset="-120"/>
              <a:ea typeface="華康儷中宋" panose="02020509000000000000" pitchFamily="49" charset="-120"/>
            </a:rPr>
            <a:t>多元適性</a:t>
          </a:r>
          <a:endParaRPr lang="zh-TW" altLang="en-US" sz="2200" kern="1200" dirty="0">
            <a:latin typeface="華康儷中宋" panose="02020509000000000000" pitchFamily="49" charset="-120"/>
            <a:ea typeface="華康儷中宋" panose="02020509000000000000" pitchFamily="49" charset="-120"/>
          </a:endParaRPr>
        </a:p>
      </dsp:txBody>
      <dsp:txXfrm>
        <a:off x="3413919" y="793225"/>
        <a:ext cx="1508048" cy="576311"/>
      </dsp:txXfrm>
    </dsp:sp>
    <dsp:sp modelId="{5F91452A-7FD0-4BCF-8321-9C2339482848}">
      <dsp:nvSpPr>
        <dsp:cNvPr id="0" name=""/>
        <dsp:cNvSpPr/>
      </dsp:nvSpPr>
      <dsp:spPr>
        <a:xfrm>
          <a:off x="5806439" y="650577"/>
          <a:ext cx="91440" cy="124717"/>
        </a:xfrm>
        <a:custGeom>
          <a:avLst/>
          <a:gdLst/>
          <a:ahLst/>
          <a:cxnLst/>
          <a:rect l="0" t="0" r="0" b="0"/>
          <a:pathLst>
            <a:path>
              <a:moveTo>
                <a:pt x="45720" y="0"/>
              </a:moveTo>
              <a:lnTo>
                <a:pt x="45720" y="12471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EF484E-E67D-4F80-A2FB-1F4EBDF8FA83}">
      <dsp:nvSpPr>
        <dsp:cNvPr id="0" name=""/>
        <dsp:cNvSpPr/>
      </dsp:nvSpPr>
      <dsp:spPr>
        <a:xfrm>
          <a:off x="5080205" y="775295"/>
          <a:ext cx="1543908" cy="61756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華康儷中宋" panose="02020509000000000000" pitchFamily="49" charset="-120"/>
              <a:ea typeface="華康儷中宋" panose="02020509000000000000" pitchFamily="49" charset="-120"/>
            </a:rPr>
            <a:t>進路發展</a:t>
          </a:r>
          <a:endParaRPr lang="zh-TW" altLang="en-US" sz="2200" kern="1200" dirty="0">
            <a:latin typeface="華康儷中宋" panose="02020509000000000000" pitchFamily="49" charset="-120"/>
            <a:ea typeface="華康儷中宋" panose="02020509000000000000" pitchFamily="49" charset="-120"/>
          </a:endParaRPr>
        </a:p>
      </dsp:txBody>
      <dsp:txXfrm>
        <a:off x="5098293" y="793383"/>
        <a:ext cx="1507732" cy="581386"/>
      </dsp:txXfrm>
    </dsp:sp>
    <dsp:sp modelId="{237E9D75-2777-4339-8E04-44828A6DD6AC}">
      <dsp:nvSpPr>
        <dsp:cNvPr id="0" name=""/>
        <dsp:cNvSpPr/>
      </dsp:nvSpPr>
      <dsp:spPr>
        <a:xfrm>
          <a:off x="4028159" y="1392858"/>
          <a:ext cx="1824000" cy="124717"/>
        </a:xfrm>
        <a:custGeom>
          <a:avLst/>
          <a:gdLst/>
          <a:ahLst/>
          <a:cxnLst/>
          <a:rect l="0" t="0" r="0" b="0"/>
          <a:pathLst>
            <a:path>
              <a:moveTo>
                <a:pt x="1824000" y="0"/>
              </a:moveTo>
              <a:lnTo>
                <a:pt x="1824000" y="62358"/>
              </a:lnTo>
              <a:lnTo>
                <a:pt x="0" y="62358"/>
              </a:lnTo>
              <a:lnTo>
                <a:pt x="0" y="12471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528DBF-8D26-423A-B64F-FFF6B5F314CA}">
      <dsp:nvSpPr>
        <dsp:cNvPr id="0" name=""/>
        <dsp:cNvSpPr/>
      </dsp:nvSpPr>
      <dsp:spPr>
        <a:xfrm>
          <a:off x="3333578" y="1517576"/>
          <a:ext cx="1389163" cy="617562"/>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華康儷中宋" panose="02020509000000000000" pitchFamily="49" charset="-120"/>
              <a:ea typeface="華康儷中宋" panose="02020509000000000000" pitchFamily="49" charset="-120"/>
            </a:rPr>
            <a:t>素養深化</a:t>
          </a:r>
          <a:endParaRPr lang="zh-TW" altLang="en-US" sz="2000" kern="1200" dirty="0">
            <a:latin typeface="華康儷中宋" panose="02020509000000000000" pitchFamily="49" charset="-120"/>
            <a:ea typeface="華康儷中宋" panose="02020509000000000000" pitchFamily="49" charset="-120"/>
          </a:endParaRPr>
        </a:p>
      </dsp:txBody>
      <dsp:txXfrm>
        <a:off x="3351666" y="1535664"/>
        <a:ext cx="1352987" cy="581386"/>
      </dsp:txXfrm>
    </dsp:sp>
    <dsp:sp modelId="{D58E7B7F-A907-46C6-AE07-CBA2CA008675}">
      <dsp:nvSpPr>
        <dsp:cNvPr id="0" name=""/>
        <dsp:cNvSpPr/>
      </dsp:nvSpPr>
      <dsp:spPr>
        <a:xfrm>
          <a:off x="3420159" y="2135139"/>
          <a:ext cx="608000" cy="124717"/>
        </a:xfrm>
        <a:custGeom>
          <a:avLst/>
          <a:gdLst/>
          <a:ahLst/>
          <a:cxnLst/>
          <a:rect l="0" t="0" r="0" b="0"/>
          <a:pathLst>
            <a:path>
              <a:moveTo>
                <a:pt x="608000" y="0"/>
              </a:moveTo>
              <a:lnTo>
                <a:pt x="608000" y="62358"/>
              </a:lnTo>
              <a:lnTo>
                <a:pt x="0" y="62358"/>
              </a:lnTo>
              <a:lnTo>
                <a:pt x="0" y="1247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098CEB-FE0A-44DD-AF42-F67CA5A0CD1E}">
      <dsp:nvSpPr>
        <dsp:cNvPr id="0" name=""/>
        <dsp:cNvSpPr/>
      </dsp:nvSpPr>
      <dsp:spPr>
        <a:xfrm>
          <a:off x="3186313" y="2259857"/>
          <a:ext cx="467692" cy="2779037"/>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知識</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技能</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態度</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價值</a:t>
          </a:r>
          <a:endParaRPr lang="zh-TW" altLang="en-US" sz="2000" kern="1200" dirty="0">
            <a:solidFill>
              <a:schemeClr val="bg1"/>
            </a:solidFill>
            <a:latin typeface="華康儷中宋" panose="02020509000000000000" pitchFamily="49" charset="-120"/>
            <a:ea typeface="華康儷中宋" panose="02020509000000000000" pitchFamily="49" charset="-120"/>
          </a:endParaRPr>
        </a:p>
      </dsp:txBody>
      <dsp:txXfrm>
        <a:off x="3200011" y="2273555"/>
        <a:ext cx="440296" cy="2751641"/>
      </dsp:txXfrm>
    </dsp:sp>
    <dsp:sp modelId="{F23D5BF1-524C-4AD3-86F7-66B112863AA2}">
      <dsp:nvSpPr>
        <dsp:cNvPr id="0" name=""/>
        <dsp:cNvSpPr/>
      </dsp:nvSpPr>
      <dsp:spPr>
        <a:xfrm>
          <a:off x="3982439" y="2135139"/>
          <a:ext cx="91440" cy="124717"/>
        </a:xfrm>
        <a:custGeom>
          <a:avLst/>
          <a:gdLst/>
          <a:ahLst/>
          <a:cxnLst/>
          <a:rect l="0" t="0" r="0" b="0"/>
          <a:pathLst>
            <a:path>
              <a:moveTo>
                <a:pt x="45720" y="0"/>
              </a:moveTo>
              <a:lnTo>
                <a:pt x="45720" y="1247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7287E-5D6F-495C-88F4-13A535783A4A}">
      <dsp:nvSpPr>
        <dsp:cNvPr id="0" name=""/>
        <dsp:cNvSpPr/>
      </dsp:nvSpPr>
      <dsp:spPr>
        <a:xfrm>
          <a:off x="3794313" y="2259857"/>
          <a:ext cx="467692" cy="2779037"/>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批判創新</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889000">
            <a:lnSpc>
              <a:spcPct val="90000"/>
            </a:lnSpc>
            <a:spcBef>
              <a:spcPct val="0"/>
            </a:spcBef>
            <a:spcAft>
              <a:spcPct val="35000"/>
            </a:spcAft>
          </a:pPr>
          <a:r>
            <a:rPr lang="zh-TW" altLang="zh-TW" sz="2000" kern="1200" dirty="0" smtClean="0">
              <a:solidFill>
                <a:schemeClr val="bg1"/>
              </a:solidFill>
              <a:latin typeface="華康儷中宋" panose="02020509000000000000" pitchFamily="49" charset="-120"/>
              <a:ea typeface="華康儷中宋" panose="02020509000000000000" pitchFamily="49" charset="-120"/>
            </a:rPr>
            <a:t>問題</a:t>
          </a:r>
          <a:r>
            <a:rPr lang="zh-TW" altLang="en-US" sz="2000" kern="1200" dirty="0" smtClean="0">
              <a:solidFill>
                <a:schemeClr val="bg1"/>
              </a:solidFill>
              <a:latin typeface="華康儷中宋" panose="02020509000000000000" pitchFamily="49" charset="-120"/>
              <a:ea typeface="華康儷中宋" panose="02020509000000000000" pitchFamily="49" charset="-120"/>
            </a:rPr>
            <a:t>解決</a:t>
          </a:r>
          <a:endParaRPr lang="zh-TW" altLang="en-US" sz="2000" kern="1200" dirty="0">
            <a:solidFill>
              <a:schemeClr val="bg1"/>
            </a:solidFill>
            <a:latin typeface="華康儷中宋" panose="02020509000000000000" pitchFamily="49" charset="-120"/>
            <a:ea typeface="華康儷中宋" panose="02020509000000000000" pitchFamily="49" charset="-120"/>
          </a:endParaRPr>
        </a:p>
      </dsp:txBody>
      <dsp:txXfrm>
        <a:off x="3808011" y="2273555"/>
        <a:ext cx="440296" cy="2751641"/>
      </dsp:txXfrm>
    </dsp:sp>
    <dsp:sp modelId="{5BB1E58B-0B64-47E6-8C67-EB323FE96CEB}">
      <dsp:nvSpPr>
        <dsp:cNvPr id="0" name=""/>
        <dsp:cNvSpPr/>
      </dsp:nvSpPr>
      <dsp:spPr>
        <a:xfrm>
          <a:off x="4028159" y="2135139"/>
          <a:ext cx="608000" cy="124717"/>
        </a:xfrm>
        <a:custGeom>
          <a:avLst/>
          <a:gdLst/>
          <a:ahLst/>
          <a:cxnLst/>
          <a:rect l="0" t="0" r="0" b="0"/>
          <a:pathLst>
            <a:path>
              <a:moveTo>
                <a:pt x="0" y="0"/>
              </a:moveTo>
              <a:lnTo>
                <a:pt x="0" y="62358"/>
              </a:lnTo>
              <a:lnTo>
                <a:pt x="608000" y="62358"/>
              </a:lnTo>
              <a:lnTo>
                <a:pt x="608000" y="1247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B8F53F-8C6A-4AEA-8F57-5993033702D1}">
      <dsp:nvSpPr>
        <dsp:cNvPr id="0" name=""/>
        <dsp:cNvSpPr/>
      </dsp:nvSpPr>
      <dsp:spPr>
        <a:xfrm>
          <a:off x="4402313" y="2259857"/>
          <a:ext cx="467692" cy="2779037"/>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協同合作</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人際經營</a:t>
          </a:r>
          <a:endParaRPr lang="zh-TW" altLang="en-US" sz="2000" kern="1200" dirty="0">
            <a:solidFill>
              <a:schemeClr val="bg1"/>
            </a:solidFill>
            <a:latin typeface="華康儷中宋" panose="02020509000000000000" pitchFamily="49" charset="-120"/>
            <a:ea typeface="華康儷中宋" panose="02020509000000000000" pitchFamily="49" charset="-120"/>
          </a:endParaRPr>
        </a:p>
      </dsp:txBody>
      <dsp:txXfrm>
        <a:off x="4416011" y="2273555"/>
        <a:ext cx="440296" cy="2751641"/>
      </dsp:txXfrm>
    </dsp:sp>
    <dsp:sp modelId="{B578A62B-7F8E-44F9-8360-6F47050FBAFE}">
      <dsp:nvSpPr>
        <dsp:cNvPr id="0" name=""/>
        <dsp:cNvSpPr/>
      </dsp:nvSpPr>
      <dsp:spPr>
        <a:xfrm>
          <a:off x="5806439" y="1392858"/>
          <a:ext cx="91440" cy="124717"/>
        </a:xfrm>
        <a:custGeom>
          <a:avLst/>
          <a:gdLst/>
          <a:ahLst/>
          <a:cxnLst/>
          <a:rect l="0" t="0" r="0" b="0"/>
          <a:pathLst>
            <a:path>
              <a:moveTo>
                <a:pt x="45720" y="0"/>
              </a:moveTo>
              <a:lnTo>
                <a:pt x="45720" y="12471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9796CA-54BB-4DD6-B8B5-5AF3FA37D98F}">
      <dsp:nvSpPr>
        <dsp:cNvPr id="0" name=""/>
        <dsp:cNvSpPr/>
      </dsp:nvSpPr>
      <dsp:spPr>
        <a:xfrm>
          <a:off x="5157578" y="1517576"/>
          <a:ext cx="1389163" cy="617562"/>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華康儷中宋" panose="02020509000000000000" pitchFamily="49" charset="-120"/>
              <a:ea typeface="華康儷中宋" panose="02020509000000000000" pitchFamily="49" charset="-120"/>
            </a:rPr>
            <a:t>自然森活</a:t>
          </a:r>
          <a:endParaRPr lang="zh-TW" altLang="en-US" sz="2000" kern="1200" dirty="0">
            <a:latin typeface="華康儷中宋" panose="02020509000000000000" pitchFamily="49" charset="-120"/>
            <a:ea typeface="華康儷中宋" panose="02020509000000000000" pitchFamily="49" charset="-120"/>
          </a:endParaRPr>
        </a:p>
      </dsp:txBody>
      <dsp:txXfrm>
        <a:off x="5175666" y="1535664"/>
        <a:ext cx="1352987" cy="581386"/>
      </dsp:txXfrm>
    </dsp:sp>
    <dsp:sp modelId="{82D875BF-C4E9-4201-9F93-6C310D7F4C6D}">
      <dsp:nvSpPr>
        <dsp:cNvPr id="0" name=""/>
        <dsp:cNvSpPr/>
      </dsp:nvSpPr>
      <dsp:spPr>
        <a:xfrm>
          <a:off x="5244159" y="2135139"/>
          <a:ext cx="608000" cy="124717"/>
        </a:xfrm>
        <a:custGeom>
          <a:avLst/>
          <a:gdLst/>
          <a:ahLst/>
          <a:cxnLst/>
          <a:rect l="0" t="0" r="0" b="0"/>
          <a:pathLst>
            <a:path>
              <a:moveTo>
                <a:pt x="608000" y="0"/>
              </a:moveTo>
              <a:lnTo>
                <a:pt x="608000" y="62358"/>
              </a:lnTo>
              <a:lnTo>
                <a:pt x="0" y="62358"/>
              </a:lnTo>
              <a:lnTo>
                <a:pt x="0" y="1247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C2A90E-AF39-4A53-A883-5AB43517BD4A}">
      <dsp:nvSpPr>
        <dsp:cNvPr id="0" name=""/>
        <dsp:cNvSpPr/>
      </dsp:nvSpPr>
      <dsp:spPr>
        <a:xfrm>
          <a:off x="5010313" y="2259857"/>
          <a:ext cx="467692" cy="2779037"/>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生態概述</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急救教育</a:t>
          </a:r>
          <a:endParaRPr lang="zh-TW" altLang="en-US" sz="2000" kern="1200" dirty="0">
            <a:solidFill>
              <a:schemeClr val="bg1"/>
            </a:solidFill>
            <a:latin typeface="華康儷中宋" panose="02020509000000000000" pitchFamily="49" charset="-120"/>
            <a:ea typeface="華康儷中宋" panose="02020509000000000000" pitchFamily="49" charset="-120"/>
          </a:endParaRPr>
        </a:p>
      </dsp:txBody>
      <dsp:txXfrm>
        <a:off x="5024011" y="2273555"/>
        <a:ext cx="440296" cy="2751641"/>
      </dsp:txXfrm>
    </dsp:sp>
    <dsp:sp modelId="{D509A874-B8CD-4EFF-AF76-EE78EC52043B}">
      <dsp:nvSpPr>
        <dsp:cNvPr id="0" name=""/>
        <dsp:cNvSpPr/>
      </dsp:nvSpPr>
      <dsp:spPr>
        <a:xfrm>
          <a:off x="5806439" y="2135139"/>
          <a:ext cx="91440" cy="124717"/>
        </a:xfrm>
        <a:custGeom>
          <a:avLst/>
          <a:gdLst/>
          <a:ahLst/>
          <a:cxnLst/>
          <a:rect l="0" t="0" r="0" b="0"/>
          <a:pathLst>
            <a:path>
              <a:moveTo>
                <a:pt x="45720" y="0"/>
              </a:moveTo>
              <a:lnTo>
                <a:pt x="45720" y="1247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17299A-75CE-4C5A-B0F9-83EDD4241377}">
      <dsp:nvSpPr>
        <dsp:cNvPr id="0" name=""/>
        <dsp:cNvSpPr/>
      </dsp:nvSpPr>
      <dsp:spPr>
        <a:xfrm>
          <a:off x="5618313" y="2259857"/>
          <a:ext cx="467692" cy="2779037"/>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野外求生</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物種辨識</a:t>
          </a:r>
          <a:endParaRPr lang="zh-TW" altLang="en-US" sz="2000" kern="1200" dirty="0">
            <a:solidFill>
              <a:schemeClr val="bg1"/>
            </a:solidFill>
            <a:latin typeface="華康儷中宋" panose="02020509000000000000" pitchFamily="49" charset="-120"/>
            <a:ea typeface="華康儷中宋" panose="02020509000000000000" pitchFamily="49" charset="-120"/>
          </a:endParaRPr>
        </a:p>
      </dsp:txBody>
      <dsp:txXfrm>
        <a:off x="5632011" y="2273555"/>
        <a:ext cx="440296" cy="2751641"/>
      </dsp:txXfrm>
    </dsp:sp>
    <dsp:sp modelId="{D5613DC2-FC90-4D85-833E-395F6CEA3D7C}">
      <dsp:nvSpPr>
        <dsp:cNvPr id="0" name=""/>
        <dsp:cNvSpPr/>
      </dsp:nvSpPr>
      <dsp:spPr>
        <a:xfrm>
          <a:off x="5852159" y="2135139"/>
          <a:ext cx="608000" cy="124717"/>
        </a:xfrm>
        <a:custGeom>
          <a:avLst/>
          <a:gdLst/>
          <a:ahLst/>
          <a:cxnLst/>
          <a:rect l="0" t="0" r="0" b="0"/>
          <a:pathLst>
            <a:path>
              <a:moveTo>
                <a:pt x="0" y="0"/>
              </a:moveTo>
              <a:lnTo>
                <a:pt x="0" y="62358"/>
              </a:lnTo>
              <a:lnTo>
                <a:pt x="608000" y="62358"/>
              </a:lnTo>
              <a:lnTo>
                <a:pt x="608000" y="1247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4423DB-58F7-4BB8-9453-593E4DE32962}">
      <dsp:nvSpPr>
        <dsp:cNvPr id="0" name=""/>
        <dsp:cNvSpPr/>
      </dsp:nvSpPr>
      <dsp:spPr>
        <a:xfrm>
          <a:off x="6226313" y="2259857"/>
          <a:ext cx="467692" cy="2779037"/>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生態導覽</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溝通表達</a:t>
          </a:r>
          <a:endParaRPr lang="zh-TW" altLang="en-US" sz="2000" kern="1200" dirty="0">
            <a:solidFill>
              <a:schemeClr val="bg1"/>
            </a:solidFill>
            <a:latin typeface="華康儷中宋" panose="02020509000000000000" pitchFamily="49" charset="-120"/>
            <a:ea typeface="華康儷中宋" panose="02020509000000000000" pitchFamily="49" charset="-120"/>
          </a:endParaRPr>
        </a:p>
      </dsp:txBody>
      <dsp:txXfrm>
        <a:off x="6240011" y="2273555"/>
        <a:ext cx="440296" cy="2751641"/>
      </dsp:txXfrm>
    </dsp:sp>
    <dsp:sp modelId="{D200DE7A-6E11-4732-8A64-AD3A943F3915}">
      <dsp:nvSpPr>
        <dsp:cNvPr id="0" name=""/>
        <dsp:cNvSpPr/>
      </dsp:nvSpPr>
      <dsp:spPr>
        <a:xfrm>
          <a:off x="5852160" y="1392858"/>
          <a:ext cx="1824000" cy="124717"/>
        </a:xfrm>
        <a:custGeom>
          <a:avLst/>
          <a:gdLst/>
          <a:ahLst/>
          <a:cxnLst/>
          <a:rect l="0" t="0" r="0" b="0"/>
          <a:pathLst>
            <a:path>
              <a:moveTo>
                <a:pt x="0" y="0"/>
              </a:moveTo>
              <a:lnTo>
                <a:pt x="0" y="62358"/>
              </a:lnTo>
              <a:lnTo>
                <a:pt x="1824000" y="62358"/>
              </a:lnTo>
              <a:lnTo>
                <a:pt x="1824000" y="12471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911FE-7BAD-451D-B20D-84B93E1ED5B4}">
      <dsp:nvSpPr>
        <dsp:cNvPr id="0" name=""/>
        <dsp:cNvSpPr/>
      </dsp:nvSpPr>
      <dsp:spPr>
        <a:xfrm>
          <a:off x="6981578" y="1517576"/>
          <a:ext cx="1389163" cy="617562"/>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華康儷中宋" panose="02020509000000000000" pitchFamily="49" charset="-120"/>
              <a:ea typeface="華康儷中宋" panose="02020509000000000000" pitchFamily="49" charset="-120"/>
            </a:rPr>
            <a:t>多元展能</a:t>
          </a:r>
          <a:endParaRPr lang="zh-TW" altLang="en-US" sz="2000" kern="1200" dirty="0">
            <a:latin typeface="華康儷中宋" panose="02020509000000000000" pitchFamily="49" charset="-120"/>
            <a:ea typeface="華康儷中宋" panose="02020509000000000000" pitchFamily="49" charset="-120"/>
          </a:endParaRPr>
        </a:p>
      </dsp:txBody>
      <dsp:txXfrm>
        <a:off x="6999666" y="1535664"/>
        <a:ext cx="1352987" cy="581386"/>
      </dsp:txXfrm>
    </dsp:sp>
    <dsp:sp modelId="{21A4AF6A-0607-448A-AE28-6144D87FF1DF}">
      <dsp:nvSpPr>
        <dsp:cNvPr id="0" name=""/>
        <dsp:cNvSpPr/>
      </dsp:nvSpPr>
      <dsp:spPr>
        <a:xfrm>
          <a:off x="7068160" y="2135139"/>
          <a:ext cx="608000" cy="124717"/>
        </a:xfrm>
        <a:custGeom>
          <a:avLst/>
          <a:gdLst/>
          <a:ahLst/>
          <a:cxnLst/>
          <a:rect l="0" t="0" r="0" b="0"/>
          <a:pathLst>
            <a:path>
              <a:moveTo>
                <a:pt x="608000" y="0"/>
              </a:moveTo>
              <a:lnTo>
                <a:pt x="608000" y="62358"/>
              </a:lnTo>
              <a:lnTo>
                <a:pt x="0" y="62358"/>
              </a:lnTo>
              <a:lnTo>
                <a:pt x="0" y="1247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220323-1289-4D3B-BEED-54F5D9C937B5}">
      <dsp:nvSpPr>
        <dsp:cNvPr id="0" name=""/>
        <dsp:cNvSpPr/>
      </dsp:nvSpPr>
      <dsp:spPr>
        <a:xfrm>
          <a:off x="6834314" y="2259857"/>
          <a:ext cx="467692" cy="2779037"/>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智慧生活</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數位</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商管</a:t>
          </a:r>
          <a:endParaRPr lang="zh-TW" altLang="en-US" sz="2000" kern="1200" dirty="0">
            <a:solidFill>
              <a:schemeClr val="bg1"/>
            </a:solidFill>
            <a:latin typeface="華康儷中宋" panose="02020509000000000000" pitchFamily="49" charset="-120"/>
            <a:ea typeface="華康儷中宋" panose="02020509000000000000" pitchFamily="49" charset="-120"/>
          </a:endParaRPr>
        </a:p>
      </dsp:txBody>
      <dsp:txXfrm>
        <a:off x="6848012" y="2273555"/>
        <a:ext cx="440296" cy="2751641"/>
      </dsp:txXfrm>
    </dsp:sp>
    <dsp:sp modelId="{8C821AA5-015F-44A5-A7FC-8F893C2A92AC}">
      <dsp:nvSpPr>
        <dsp:cNvPr id="0" name=""/>
        <dsp:cNvSpPr/>
      </dsp:nvSpPr>
      <dsp:spPr>
        <a:xfrm>
          <a:off x="7630440" y="2135139"/>
          <a:ext cx="91440" cy="124717"/>
        </a:xfrm>
        <a:custGeom>
          <a:avLst/>
          <a:gdLst/>
          <a:ahLst/>
          <a:cxnLst/>
          <a:rect l="0" t="0" r="0" b="0"/>
          <a:pathLst>
            <a:path>
              <a:moveTo>
                <a:pt x="45720" y="0"/>
              </a:moveTo>
              <a:lnTo>
                <a:pt x="45720" y="1247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0CA1C3-20DD-45A9-B470-5B76755EFB48}">
      <dsp:nvSpPr>
        <dsp:cNvPr id="0" name=""/>
        <dsp:cNvSpPr/>
      </dsp:nvSpPr>
      <dsp:spPr>
        <a:xfrm>
          <a:off x="7442314" y="2259857"/>
          <a:ext cx="467692" cy="2779037"/>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藝饗生活</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家政</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設計</a:t>
          </a:r>
          <a:endParaRPr lang="zh-TW" altLang="en-US" sz="2000" kern="1200" dirty="0">
            <a:solidFill>
              <a:schemeClr val="bg1"/>
            </a:solidFill>
            <a:latin typeface="華康儷中宋" panose="02020509000000000000" pitchFamily="49" charset="-120"/>
            <a:ea typeface="華康儷中宋" panose="02020509000000000000" pitchFamily="49" charset="-120"/>
          </a:endParaRPr>
        </a:p>
      </dsp:txBody>
      <dsp:txXfrm>
        <a:off x="7456012" y="2273555"/>
        <a:ext cx="440296" cy="2751641"/>
      </dsp:txXfrm>
    </dsp:sp>
    <dsp:sp modelId="{09D861A2-7028-4B07-9427-A2550FB28065}">
      <dsp:nvSpPr>
        <dsp:cNvPr id="0" name=""/>
        <dsp:cNvSpPr/>
      </dsp:nvSpPr>
      <dsp:spPr>
        <a:xfrm>
          <a:off x="7676160" y="2135139"/>
          <a:ext cx="608000" cy="124717"/>
        </a:xfrm>
        <a:custGeom>
          <a:avLst/>
          <a:gdLst/>
          <a:ahLst/>
          <a:cxnLst/>
          <a:rect l="0" t="0" r="0" b="0"/>
          <a:pathLst>
            <a:path>
              <a:moveTo>
                <a:pt x="0" y="0"/>
              </a:moveTo>
              <a:lnTo>
                <a:pt x="0" y="62358"/>
              </a:lnTo>
              <a:lnTo>
                <a:pt x="608000" y="62358"/>
              </a:lnTo>
              <a:lnTo>
                <a:pt x="608000" y="1247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871E09-160C-48B3-92A9-081A28A2659A}">
      <dsp:nvSpPr>
        <dsp:cNvPr id="0" name=""/>
        <dsp:cNvSpPr/>
      </dsp:nvSpPr>
      <dsp:spPr>
        <a:xfrm>
          <a:off x="8050314" y="2259857"/>
          <a:ext cx="467692" cy="2779037"/>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康健生活</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食品</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889000">
            <a:lnSpc>
              <a:spcPct val="900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餐旅</a:t>
          </a:r>
          <a:endParaRPr lang="zh-TW" altLang="en-US" sz="2000" kern="1200" dirty="0">
            <a:solidFill>
              <a:schemeClr val="bg1"/>
            </a:solidFill>
            <a:latin typeface="華康儷中宋" panose="02020509000000000000" pitchFamily="49" charset="-120"/>
            <a:ea typeface="華康儷中宋" panose="02020509000000000000" pitchFamily="49" charset="-120"/>
          </a:endParaRPr>
        </a:p>
      </dsp:txBody>
      <dsp:txXfrm>
        <a:off x="8064012" y="2273555"/>
        <a:ext cx="440296" cy="2751641"/>
      </dsp:txXfrm>
    </dsp:sp>
    <dsp:sp modelId="{1E092C7D-2D27-4D5B-B247-4CB74FADB4A6}">
      <dsp:nvSpPr>
        <dsp:cNvPr id="0" name=""/>
        <dsp:cNvSpPr/>
      </dsp:nvSpPr>
      <dsp:spPr>
        <a:xfrm>
          <a:off x="5852159" y="650577"/>
          <a:ext cx="1684216" cy="124717"/>
        </a:xfrm>
        <a:custGeom>
          <a:avLst/>
          <a:gdLst/>
          <a:ahLst/>
          <a:cxnLst/>
          <a:rect l="0" t="0" r="0" b="0"/>
          <a:pathLst>
            <a:path>
              <a:moveTo>
                <a:pt x="0" y="0"/>
              </a:moveTo>
              <a:lnTo>
                <a:pt x="0" y="62358"/>
              </a:lnTo>
              <a:lnTo>
                <a:pt x="1684216" y="62358"/>
              </a:lnTo>
              <a:lnTo>
                <a:pt x="1684216" y="12471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97E064-06C7-454B-964E-7E9D778F8C59}">
      <dsp:nvSpPr>
        <dsp:cNvPr id="0" name=""/>
        <dsp:cNvSpPr/>
      </dsp:nvSpPr>
      <dsp:spPr>
        <a:xfrm>
          <a:off x="6764422" y="775295"/>
          <a:ext cx="1543908" cy="61217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華康儷中宋" panose="02020509000000000000" pitchFamily="49" charset="-120"/>
              <a:ea typeface="華康儷中宋" panose="02020509000000000000" pitchFamily="49" charset="-120"/>
            </a:rPr>
            <a:t>成就未來</a:t>
          </a:r>
          <a:endParaRPr lang="zh-TW" altLang="en-US" sz="2200" kern="1200" dirty="0">
            <a:latin typeface="華康儷中宋" panose="02020509000000000000" pitchFamily="49" charset="-120"/>
            <a:ea typeface="華康儷中宋" panose="02020509000000000000" pitchFamily="49" charset="-120"/>
          </a:endParaRPr>
        </a:p>
      </dsp:txBody>
      <dsp:txXfrm>
        <a:off x="6782352" y="793225"/>
        <a:ext cx="1508048" cy="57631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897A5-E826-4849-AE1D-95C402C2ECE0}">
      <dsp:nvSpPr>
        <dsp:cNvPr id="0" name=""/>
        <dsp:cNvSpPr/>
      </dsp:nvSpPr>
      <dsp:spPr>
        <a:xfrm>
          <a:off x="2575720" y="70059"/>
          <a:ext cx="1772908" cy="523123"/>
        </a:xfrm>
        <a:prstGeom prst="roundRect">
          <a:avLst>
            <a:gd name="adj" fmla="val 10000"/>
          </a:avLst>
        </a:prstGeom>
        <a:solidFill>
          <a:sysClr val="window" lastClr="FFFFFF"/>
        </a:solidFill>
        <a:ln w="25400" cap="flat" cmpd="sng" algn="ctr">
          <a:solidFill>
            <a:sysClr val="windowText" lastClr="000000"/>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a:solidFill>
                <a:sysClr val="windowText" lastClr="000000"/>
              </a:solidFill>
              <a:latin typeface="華康儷中宋" panose="02020509000000000000" pitchFamily="49" charset="-120"/>
              <a:ea typeface="華康儷中宋" panose="02020509000000000000" pitchFamily="49" charset="-120"/>
              <a:cs typeface="+mn-cs"/>
            </a:rPr>
            <a:t>多元進路試探課程</a:t>
          </a:r>
        </a:p>
      </dsp:txBody>
      <dsp:txXfrm>
        <a:off x="2591042" y="85381"/>
        <a:ext cx="1742264" cy="492479"/>
      </dsp:txXfrm>
    </dsp:sp>
    <dsp:sp modelId="{0EFB0C57-6500-4239-BE9D-C01AC1C1A5AC}">
      <dsp:nvSpPr>
        <dsp:cNvPr id="0" name=""/>
        <dsp:cNvSpPr/>
      </dsp:nvSpPr>
      <dsp:spPr>
        <a:xfrm>
          <a:off x="1948529" y="593183"/>
          <a:ext cx="1513644" cy="209249"/>
        </a:xfrm>
        <a:custGeom>
          <a:avLst/>
          <a:gdLst/>
          <a:ahLst/>
          <a:cxnLst/>
          <a:rect l="0" t="0" r="0" b="0"/>
          <a:pathLst>
            <a:path>
              <a:moveTo>
                <a:pt x="1316708" y="0"/>
              </a:moveTo>
              <a:lnTo>
                <a:pt x="1316708" y="91012"/>
              </a:lnTo>
              <a:lnTo>
                <a:pt x="0" y="91012"/>
              </a:lnTo>
              <a:lnTo>
                <a:pt x="0" y="182024"/>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C821BC1-A604-4DA9-A434-61839DDC6E09}">
      <dsp:nvSpPr>
        <dsp:cNvPr id="0" name=""/>
        <dsp:cNvSpPr/>
      </dsp:nvSpPr>
      <dsp:spPr>
        <a:xfrm>
          <a:off x="1296033" y="802432"/>
          <a:ext cx="1304993" cy="523123"/>
        </a:xfrm>
        <a:prstGeom prst="roundRect">
          <a:avLst>
            <a:gd name="adj" fmla="val 10000"/>
          </a:avLst>
        </a:prstGeom>
        <a:solidFill>
          <a:sysClr val="window" lastClr="FFFFFF"/>
        </a:solidFill>
        <a:ln w="25400" cap="flat" cmpd="sng" algn="ctr">
          <a:solidFill>
            <a:srgbClr val="4BACC6"/>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a:solidFill>
                <a:sysClr val="windowText" lastClr="000000"/>
              </a:solidFill>
              <a:latin typeface="華康儷中宋" panose="02020509000000000000" pitchFamily="49" charset="-120"/>
              <a:ea typeface="華康儷中宋" panose="02020509000000000000" pitchFamily="49" charset="-120"/>
              <a:cs typeface="+mn-cs"/>
            </a:rPr>
            <a:t>智慧生活</a:t>
          </a:r>
        </a:p>
      </dsp:txBody>
      <dsp:txXfrm>
        <a:off x="1311355" y="817754"/>
        <a:ext cx="1274349" cy="492479"/>
      </dsp:txXfrm>
    </dsp:sp>
    <dsp:sp modelId="{5C2406B5-9DF3-45B1-B206-31A076580D0C}">
      <dsp:nvSpPr>
        <dsp:cNvPr id="0" name=""/>
        <dsp:cNvSpPr/>
      </dsp:nvSpPr>
      <dsp:spPr>
        <a:xfrm>
          <a:off x="3410267" y="593183"/>
          <a:ext cx="91440" cy="209249"/>
        </a:xfrm>
        <a:custGeom>
          <a:avLst/>
          <a:gdLst/>
          <a:ahLst/>
          <a:cxnLst/>
          <a:rect l="0" t="0" r="0" b="0"/>
          <a:pathLst>
            <a:path>
              <a:moveTo>
                <a:pt x="51102" y="0"/>
              </a:moveTo>
              <a:lnTo>
                <a:pt x="51102" y="91012"/>
              </a:lnTo>
              <a:lnTo>
                <a:pt x="45720" y="91012"/>
              </a:lnTo>
              <a:lnTo>
                <a:pt x="45720" y="182024"/>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63C4AF6-02EF-4627-92AA-6E1CC75BE06D}">
      <dsp:nvSpPr>
        <dsp:cNvPr id="0" name=""/>
        <dsp:cNvSpPr/>
      </dsp:nvSpPr>
      <dsp:spPr>
        <a:xfrm>
          <a:off x="2836431" y="802432"/>
          <a:ext cx="1239111" cy="523123"/>
        </a:xfrm>
        <a:prstGeom prst="roundRect">
          <a:avLst>
            <a:gd name="adj" fmla="val 10000"/>
          </a:avLst>
        </a:prstGeom>
        <a:solidFill>
          <a:sysClr val="window" lastClr="FFFFFF"/>
        </a:solidFill>
        <a:ln w="25400" cap="flat" cmpd="sng" algn="ctr">
          <a:solidFill>
            <a:srgbClr val="4BACC6"/>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a:solidFill>
                <a:sysClr val="windowText" lastClr="000000"/>
              </a:solidFill>
              <a:latin typeface="華康儷中宋" panose="02020509000000000000" pitchFamily="49" charset="-120"/>
              <a:ea typeface="華康儷中宋" panose="02020509000000000000" pitchFamily="49" charset="-120"/>
              <a:cs typeface="+mn-cs"/>
            </a:rPr>
            <a:t>藝饗生活</a:t>
          </a:r>
        </a:p>
      </dsp:txBody>
      <dsp:txXfrm>
        <a:off x="2851753" y="817754"/>
        <a:ext cx="1208467" cy="492479"/>
      </dsp:txXfrm>
    </dsp:sp>
    <dsp:sp modelId="{15F6ADD3-04D4-4250-86F6-C0B5B1CFC94F}">
      <dsp:nvSpPr>
        <dsp:cNvPr id="0" name=""/>
        <dsp:cNvSpPr/>
      </dsp:nvSpPr>
      <dsp:spPr>
        <a:xfrm>
          <a:off x="395717" y="1325555"/>
          <a:ext cx="3060270" cy="209249"/>
        </a:xfrm>
        <a:custGeom>
          <a:avLst/>
          <a:gdLst/>
          <a:ahLst/>
          <a:cxnLst/>
          <a:rect l="0" t="0" r="0" b="0"/>
          <a:pathLst>
            <a:path>
              <a:moveTo>
                <a:pt x="2662105" y="0"/>
              </a:moveTo>
              <a:lnTo>
                <a:pt x="2662105" y="91012"/>
              </a:lnTo>
              <a:lnTo>
                <a:pt x="0" y="91012"/>
              </a:lnTo>
              <a:lnTo>
                <a:pt x="0" y="182024"/>
              </a:lnTo>
            </a:path>
          </a:pathLst>
        </a:custGeom>
        <a:noFill/>
        <a:ln w="25400" cap="flat" cmpd="sng" algn="ctr">
          <a:solidFill>
            <a:srgbClr val="8064A2">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C8B5D3-A8D2-4318-860F-C77A7EB713A3}">
      <dsp:nvSpPr>
        <dsp:cNvPr id="0" name=""/>
        <dsp:cNvSpPr/>
      </dsp:nvSpPr>
      <dsp:spPr>
        <a:xfrm>
          <a:off x="3374" y="1534804"/>
          <a:ext cx="784684" cy="810338"/>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altLang="zh-TW" sz="1200" kern="1200">
            <a:solidFill>
              <a:sysClr val="windowText" lastClr="000000"/>
            </a:solidFill>
            <a:latin typeface="華康儷中宋" panose="02020509000000000000" pitchFamily="49" charset="-120"/>
            <a:ea typeface="華康儷中宋" panose="02020509000000000000" pitchFamily="49" charset="-120"/>
            <a:cs typeface="+mn-cs"/>
          </a:endParaRPr>
        </a:p>
        <a:p>
          <a:pPr lvl="0" algn="ctr" defTabSz="533400">
            <a:lnSpc>
              <a:spcPct val="90000"/>
            </a:lnSpc>
            <a:spcBef>
              <a:spcPct val="0"/>
            </a:spcBef>
            <a:spcAft>
              <a:spcPct val="35000"/>
            </a:spcAft>
          </a:pPr>
          <a:endParaRPr lang="en-US" altLang="zh-TW" sz="1200" kern="1200">
            <a:solidFill>
              <a:sysClr val="windowText" lastClr="000000"/>
            </a:solidFill>
            <a:latin typeface="華康儷中宋" panose="02020509000000000000" pitchFamily="49" charset="-120"/>
            <a:ea typeface="華康儷中宋" panose="02020509000000000000" pitchFamily="49" charset="-120"/>
            <a:cs typeface="+mn-cs"/>
          </a:endParaRPr>
        </a:p>
        <a:p>
          <a:pPr lvl="0" algn="ctr" defTabSz="533400">
            <a:lnSpc>
              <a:spcPct val="90000"/>
            </a:lnSpc>
            <a:spcBef>
              <a:spcPct val="0"/>
            </a:spcBef>
            <a:spcAft>
              <a:spcPct val="35000"/>
            </a:spcAft>
          </a:pPr>
          <a:endParaRPr lang="en-US" altLang="zh-TW" sz="1200" kern="1200">
            <a:solidFill>
              <a:sysClr val="windowText" lastClr="000000"/>
            </a:solidFill>
            <a:latin typeface="華康儷中宋" panose="02020509000000000000" pitchFamily="49" charset="-120"/>
            <a:ea typeface="華康儷中宋" panose="02020509000000000000" pitchFamily="49" charset="-120"/>
            <a:cs typeface="+mn-cs"/>
          </a:endParaRPr>
        </a:p>
        <a:p>
          <a:pPr lvl="0" algn="dist" defTabSz="533400">
            <a:lnSpc>
              <a:spcPct val="90000"/>
            </a:lnSpc>
            <a:spcBef>
              <a:spcPct val="0"/>
            </a:spcBef>
            <a:spcAft>
              <a:spcPct val="35000"/>
            </a:spcAft>
          </a:pPr>
          <a:r>
            <a:rPr lang="zh-TW" altLang="zh-TW" sz="1100" kern="1200">
              <a:solidFill>
                <a:sysClr val="windowText" lastClr="000000"/>
              </a:solidFill>
              <a:latin typeface="華康儷中宋" panose="02020509000000000000" pitchFamily="49" charset="-120"/>
              <a:ea typeface="華康儷中宋" panose="02020509000000000000" pitchFamily="49" charset="-120"/>
              <a:cs typeface="+mn-cs"/>
            </a:rPr>
            <a:t>語言連結</a:t>
          </a:r>
          <a:endParaRPr lang="en-US" altLang="zh-TW" sz="1100" kern="1200">
            <a:solidFill>
              <a:sysClr val="windowText" lastClr="000000"/>
            </a:solidFill>
            <a:latin typeface="華康儷中宋" panose="02020509000000000000" pitchFamily="49" charset="-120"/>
            <a:ea typeface="華康儷中宋" panose="02020509000000000000" pitchFamily="49" charset="-120"/>
            <a:cs typeface="+mn-cs"/>
          </a:endParaRPr>
        </a:p>
        <a:p>
          <a:pPr lvl="0" algn="dist" defTabSz="533400">
            <a:lnSpc>
              <a:spcPct val="90000"/>
            </a:lnSpc>
            <a:spcBef>
              <a:spcPct val="0"/>
            </a:spcBef>
            <a:spcAft>
              <a:spcPct val="35000"/>
            </a:spcAft>
          </a:pPr>
          <a:r>
            <a:rPr lang="zh-TW" altLang="en-US" sz="1100" kern="1200">
              <a:solidFill>
                <a:sysClr val="windowText" lastClr="000000"/>
              </a:solidFill>
              <a:latin typeface="華康儷中宋" panose="02020509000000000000" pitchFamily="49" charset="-120"/>
              <a:ea typeface="華康儷中宋" panose="02020509000000000000" pitchFamily="49" charset="-120"/>
              <a:cs typeface="+mn-cs"/>
            </a:rPr>
            <a:t>開啟世界</a:t>
          </a:r>
          <a:endParaRPr lang="en-US" altLang="zh-TW" sz="1100" kern="1200">
            <a:solidFill>
              <a:sysClr val="windowText" lastClr="000000"/>
            </a:solidFill>
            <a:latin typeface="華康儷中宋" panose="02020509000000000000" pitchFamily="49" charset="-120"/>
            <a:ea typeface="華康儷中宋" panose="02020509000000000000" pitchFamily="49" charset="-120"/>
            <a:cs typeface="+mn-cs"/>
          </a:endParaRPr>
        </a:p>
        <a:p>
          <a:pPr lvl="0" algn="ctr" defTabSz="533400">
            <a:lnSpc>
              <a:spcPct val="90000"/>
            </a:lnSpc>
            <a:spcBef>
              <a:spcPct val="0"/>
            </a:spcBef>
            <a:spcAft>
              <a:spcPct val="35000"/>
            </a:spcAft>
          </a:pPr>
          <a:endParaRPr lang="en-US" altLang="zh-TW" sz="1200" kern="1200">
            <a:solidFill>
              <a:sysClr val="windowText" lastClr="000000"/>
            </a:solidFill>
            <a:latin typeface="華康儷中宋" panose="02020509000000000000" pitchFamily="49" charset="-120"/>
            <a:ea typeface="華康儷中宋" panose="02020509000000000000" pitchFamily="49" charset="-120"/>
            <a:cs typeface="+mn-cs"/>
          </a:endParaRPr>
        </a:p>
        <a:p>
          <a:pPr lvl="0" algn="ctr" defTabSz="533400">
            <a:lnSpc>
              <a:spcPct val="90000"/>
            </a:lnSpc>
            <a:spcBef>
              <a:spcPct val="0"/>
            </a:spcBef>
            <a:spcAft>
              <a:spcPct val="35000"/>
            </a:spcAft>
          </a:pPr>
          <a:endParaRPr lang="en-US" altLang="zh-TW" sz="1200" kern="1200">
            <a:solidFill>
              <a:sysClr val="windowText" lastClr="000000"/>
            </a:solidFill>
            <a:latin typeface="華康儷中宋" panose="02020509000000000000" pitchFamily="49" charset="-120"/>
            <a:ea typeface="華康儷中宋" panose="02020509000000000000" pitchFamily="49" charset="-120"/>
            <a:cs typeface="+mn-cs"/>
          </a:endParaRPr>
        </a:p>
        <a:p>
          <a:pPr lvl="0" algn="ctr" defTabSz="533400">
            <a:lnSpc>
              <a:spcPct val="90000"/>
            </a:lnSpc>
            <a:spcBef>
              <a:spcPct val="0"/>
            </a:spcBef>
            <a:spcAft>
              <a:spcPct val="35000"/>
            </a:spcAft>
          </a:pPr>
          <a:endPar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endParaRPr>
        </a:p>
      </dsp:txBody>
      <dsp:txXfrm>
        <a:off x="26357" y="1557787"/>
        <a:ext cx="738718" cy="764372"/>
      </dsp:txXfrm>
    </dsp:sp>
    <dsp:sp modelId="{652BA13D-72F0-42AA-BFC5-E88312C266F1}">
      <dsp:nvSpPr>
        <dsp:cNvPr id="0" name=""/>
        <dsp:cNvSpPr/>
      </dsp:nvSpPr>
      <dsp:spPr>
        <a:xfrm>
          <a:off x="349997" y="2345143"/>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29D5735-BFA7-4816-8249-3A85F9CAB825}">
      <dsp:nvSpPr>
        <dsp:cNvPr id="0" name=""/>
        <dsp:cNvSpPr/>
      </dsp:nvSpPr>
      <dsp:spPr>
        <a:xfrm>
          <a:off x="3374" y="2554392"/>
          <a:ext cx="784684" cy="523123"/>
        </a:xfrm>
        <a:prstGeom prst="roundRect">
          <a:avLst>
            <a:gd name="adj" fmla="val 10000"/>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英文科</a:t>
          </a:r>
        </a:p>
      </dsp:txBody>
      <dsp:txXfrm>
        <a:off x="18696" y="2569714"/>
        <a:ext cx="754040" cy="492479"/>
      </dsp:txXfrm>
    </dsp:sp>
    <dsp:sp modelId="{EA9EA7E8-A98F-421E-B0CE-B80CA5362904}">
      <dsp:nvSpPr>
        <dsp:cNvPr id="0" name=""/>
        <dsp:cNvSpPr/>
      </dsp:nvSpPr>
      <dsp:spPr>
        <a:xfrm>
          <a:off x="349997" y="3077515"/>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814E9F0-90A5-4532-9AD6-B2B26A7793A1}">
      <dsp:nvSpPr>
        <dsp:cNvPr id="0" name=""/>
        <dsp:cNvSpPr/>
      </dsp:nvSpPr>
      <dsp:spPr>
        <a:xfrm>
          <a:off x="3374" y="3286764"/>
          <a:ext cx="784684" cy="523123"/>
        </a:xfrm>
        <a:prstGeom prst="roundRect">
          <a:avLst>
            <a:gd name="adj" fmla="val 10000"/>
          </a:avLst>
        </a:prstGeom>
        <a:solidFill>
          <a:sysClr val="window" lastClr="FFFFFF"/>
        </a:solidFill>
        <a:ln w="25400" cap="flat" cmpd="sng" algn="ctr">
          <a:solidFill>
            <a:srgbClr val="4F81BD"/>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日文科</a:t>
          </a:r>
        </a:p>
      </dsp:txBody>
      <dsp:txXfrm>
        <a:off x="18696" y="3302086"/>
        <a:ext cx="754040" cy="492479"/>
      </dsp:txXfrm>
    </dsp:sp>
    <dsp:sp modelId="{EEE277B4-0785-41A0-BF4A-FF1B4595B907}">
      <dsp:nvSpPr>
        <dsp:cNvPr id="0" name=""/>
        <dsp:cNvSpPr/>
      </dsp:nvSpPr>
      <dsp:spPr>
        <a:xfrm>
          <a:off x="1415807" y="1325555"/>
          <a:ext cx="2040180" cy="209249"/>
        </a:xfrm>
        <a:custGeom>
          <a:avLst/>
          <a:gdLst/>
          <a:ahLst/>
          <a:cxnLst/>
          <a:rect l="0" t="0" r="0" b="0"/>
          <a:pathLst>
            <a:path>
              <a:moveTo>
                <a:pt x="1774737" y="0"/>
              </a:moveTo>
              <a:lnTo>
                <a:pt x="1774737" y="91012"/>
              </a:lnTo>
              <a:lnTo>
                <a:pt x="0" y="91012"/>
              </a:lnTo>
              <a:lnTo>
                <a:pt x="0" y="182024"/>
              </a:lnTo>
            </a:path>
          </a:pathLst>
        </a:custGeom>
        <a:noFill/>
        <a:ln w="25400" cap="flat" cmpd="sng" algn="ctr">
          <a:solidFill>
            <a:srgbClr val="8064A2">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BFA6B27-3628-4B9C-8B47-A0A01239D1FB}">
      <dsp:nvSpPr>
        <dsp:cNvPr id="0" name=""/>
        <dsp:cNvSpPr/>
      </dsp:nvSpPr>
      <dsp:spPr>
        <a:xfrm>
          <a:off x="1023465" y="1534804"/>
          <a:ext cx="784684" cy="806530"/>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a:solidFill>
                <a:sysClr val="windowText" lastClr="000000"/>
              </a:solidFill>
              <a:latin typeface="華康儷中宋" panose="02020509000000000000" pitchFamily="49" charset="-120"/>
              <a:ea typeface="華康儷中宋" panose="02020509000000000000" pitchFamily="49" charset="-120"/>
              <a:cs typeface="+mn-cs"/>
            </a:rPr>
            <a:t>數位學習</a:t>
          </a:r>
          <a:endParaRPr lang="en-US" altLang="zh-TW" sz="1100" kern="1200">
            <a:solidFill>
              <a:sysClr val="windowText" lastClr="000000"/>
            </a:solidFill>
            <a:latin typeface="華康儷中宋" panose="02020509000000000000" pitchFamily="49" charset="-120"/>
            <a:ea typeface="華康儷中宋" panose="02020509000000000000" pitchFamily="49" charset="-120"/>
            <a:cs typeface="+mn-cs"/>
          </a:endParaRPr>
        </a:p>
        <a:p>
          <a:pPr lvl="0" algn="ctr" defTabSz="488950">
            <a:lnSpc>
              <a:spcPct val="90000"/>
            </a:lnSpc>
            <a:spcBef>
              <a:spcPct val="0"/>
            </a:spcBef>
            <a:spcAft>
              <a:spcPct val="35000"/>
            </a:spcAft>
          </a:pPr>
          <a:r>
            <a:rPr lang="zh-TW" altLang="en-US" sz="1100" kern="1200">
              <a:solidFill>
                <a:sysClr val="windowText" lastClr="000000"/>
              </a:solidFill>
              <a:latin typeface="華康儷中宋" panose="02020509000000000000" pitchFamily="49" charset="-120"/>
              <a:ea typeface="華康儷中宋" panose="02020509000000000000" pitchFamily="49" charset="-120"/>
              <a:cs typeface="+mn-cs"/>
            </a:rPr>
            <a:t>智慧展能</a:t>
          </a:r>
        </a:p>
      </dsp:txBody>
      <dsp:txXfrm>
        <a:off x="1046448" y="1557787"/>
        <a:ext cx="738718" cy="760564"/>
      </dsp:txXfrm>
    </dsp:sp>
    <dsp:sp modelId="{1040A2F4-4F3C-4A72-8FE3-E7D284A9B60B}">
      <dsp:nvSpPr>
        <dsp:cNvPr id="0" name=""/>
        <dsp:cNvSpPr/>
      </dsp:nvSpPr>
      <dsp:spPr>
        <a:xfrm>
          <a:off x="1370087" y="2341334"/>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A12D778-B6C3-4B5E-AEB9-E02170E5C070}">
      <dsp:nvSpPr>
        <dsp:cNvPr id="0" name=""/>
        <dsp:cNvSpPr/>
      </dsp:nvSpPr>
      <dsp:spPr>
        <a:xfrm>
          <a:off x="1023465" y="2550584"/>
          <a:ext cx="784684" cy="523123"/>
        </a:xfrm>
        <a:prstGeom prst="roundRect">
          <a:avLst>
            <a:gd name="adj" fmla="val 10000"/>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電子科</a:t>
          </a:r>
        </a:p>
      </dsp:txBody>
      <dsp:txXfrm>
        <a:off x="1038787" y="2565906"/>
        <a:ext cx="754040" cy="492479"/>
      </dsp:txXfrm>
    </dsp:sp>
    <dsp:sp modelId="{645C19B3-EBC7-4CCA-BD9D-267CD7C418AE}">
      <dsp:nvSpPr>
        <dsp:cNvPr id="0" name=""/>
        <dsp:cNvSpPr/>
      </dsp:nvSpPr>
      <dsp:spPr>
        <a:xfrm>
          <a:off x="1370087" y="3073707"/>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D3FED1B-4E86-4087-9A71-6458064F9ED4}">
      <dsp:nvSpPr>
        <dsp:cNvPr id="0" name=""/>
        <dsp:cNvSpPr/>
      </dsp:nvSpPr>
      <dsp:spPr>
        <a:xfrm>
          <a:off x="1023465" y="3282956"/>
          <a:ext cx="784684" cy="523123"/>
        </a:xfrm>
        <a:prstGeom prst="roundRect">
          <a:avLst>
            <a:gd name="adj" fmla="val 10000"/>
          </a:avLst>
        </a:prstGeom>
        <a:solidFill>
          <a:sysClr val="window" lastClr="FFFFFF"/>
        </a:solidFill>
        <a:ln w="25400" cap="flat" cmpd="sng" algn="ctr">
          <a:solidFill>
            <a:srgbClr val="4F81BD"/>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資訊科</a:t>
          </a:r>
        </a:p>
      </dsp:txBody>
      <dsp:txXfrm>
        <a:off x="1038787" y="3298278"/>
        <a:ext cx="754040" cy="492479"/>
      </dsp:txXfrm>
    </dsp:sp>
    <dsp:sp modelId="{C0405854-861B-4EBF-A301-308C874B64FB}">
      <dsp:nvSpPr>
        <dsp:cNvPr id="0" name=""/>
        <dsp:cNvSpPr/>
      </dsp:nvSpPr>
      <dsp:spPr>
        <a:xfrm>
          <a:off x="1370087" y="3806079"/>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70EEB70-186F-4D21-94E0-0B74A66F9EDA}">
      <dsp:nvSpPr>
        <dsp:cNvPr id="0" name=""/>
        <dsp:cNvSpPr/>
      </dsp:nvSpPr>
      <dsp:spPr>
        <a:xfrm>
          <a:off x="1023465" y="4015328"/>
          <a:ext cx="784684" cy="523123"/>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航電科</a:t>
          </a:r>
        </a:p>
      </dsp:txBody>
      <dsp:txXfrm>
        <a:off x="1038787" y="4030650"/>
        <a:ext cx="754040" cy="492479"/>
      </dsp:txXfrm>
    </dsp:sp>
    <dsp:sp modelId="{AFB0B9D5-9475-4F32-8824-50FF772C9FF3}">
      <dsp:nvSpPr>
        <dsp:cNvPr id="0" name=""/>
        <dsp:cNvSpPr/>
      </dsp:nvSpPr>
      <dsp:spPr>
        <a:xfrm>
          <a:off x="2435897" y="1325555"/>
          <a:ext cx="1020090" cy="209249"/>
        </a:xfrm>
        <a:custGeom>
          <a:avLst/>
          <a:gdLst/>
          <a:ahLst/>
          <a:cxnLst/>
          <a:rect l="0" t="0" r="0" b="0"/>
          <a:pathLst>
            <a:path>
              <a:moveTo>
                <a:pt x="887368" y="0"/>
              </a:moveTo>
              <a:lnTo>
                <a:pt x="887368" y="91012"/>
              </a:lnTo>
              <a:lnTo>
                <a:pt x="0" y="91012"/>
              </a:lnTo>
              <a:lnTo>
                <a:pt x="0" y="182024"/>
              </a:lnTo>
            </a:path>
          </a:pathLst>
        </a:custGeom>
        <a:noFill/>
        <a:ln w="25400" cap="flat" cmpd="sng" algn="ctr">
          <a:solidFill>
            <a:srgbClr val="8064A2">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344AEB4-BB5D-4439-919D-EA91648274F2}">
      <dsp:nvSpPr>
        <dsp:cNvPr id="0" name=""/>
        <dsp:cNvSpPr/>
      </dsp:nvSpPr>
      <dsp:spPr>
        <a:xfrm>
          <a:off x="2043555" y="1534804"/>
          <a:ext cx="784684" cy="805096"/>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a:solidFill>
                <a:sysClr val="windowText" lastClr="000000"/>
              </a:solidFill>
              <a:latin typeface="華康儷中宋" panose="02020509000000000000" pitchFamily="49" charset="-120"/>
              <a:ea typeface="華康儷中宋" panose="02020509000000000000" pitchFamily="49" charset="-120"/>
              <a:cs typeface="+mn-cs"/>
            </a:rPr>
            <a:t>完美品味</a:t>
          </a:r>
          <a:endParaRPr lang="en-US" altLang="zh-TW" sz="1100" kern="1200">
            <a:solidFill>
              <a:sysClr val="windowText" lastClr="000000"/>
            </a:solidFill>
            <a:latin typeface="華康儷中宋" panose="02020509000000000000" pitchFamily="49" charset="-120"/>
            <a:ea typeface="華康儷中宋" panose="02020509000000000000" pitchFamily="49" charset="-120"/>
            <a:cs typeface="+mn-cs"/>
          </a:endParaRPr>
        </a:p>
        <a:p>
          <a:pPr lvl="0" algn="ctr" defTabSz="488950">
            <a:lnSpc>
              <a:spcPct val="90000"/>
            </a:lnSpc>
            <a:spcBef>
              <a:spcPct val="0"/>
            </a:spcBef>
            <a:spcAft>
              <a:spcPct val="35000"/>
            </a:spcAft>
          </a:pPr>
          <a:r>
            <a:rPr lang="zh-TW" altLang="en-US" sz="1100" kern="1200">
              <a:solidFill>
                <a:sysClr val="windowText" lastClr="000000"/>
              </a:solidFill>
              <a:latin typeface="華康儷中宋" panose="02020509000000000000" pitchFamily="49" charset="-120"/>
              <a:ea typeface="華康儷中宋" panose="02020509000000000000" pitchFamily="49" charset="-120"/>
              <a:cs typeface="+mn-cs"/>
            </a:rPr>
            <a:t>圖文並茂</a:t>
          </a:r>
        </a:p>
      </dsp:txBody>
      <dsp:txXfrm>
        <a:off x="2066538" y="1557787"/>
        <a:ext cx="738718" cy="759130"/>
      </dsp:txXfrm>
    </dsp:sp>
    <dsp:sp modelId="{CB5CCAD8-950E-4A4E-8C9E-9B41FAF59488}">
      <dsp:nvSpPr>
        <dsp:cNvPr id="0" name=""/>
        <dsp:cNvSpPr/>
      </dsp:nvSpPr>
      <dsp:spPr>
        <a:xfrm>
          <a:off x="2390177" y="2339901"/>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43E9DDB-07D8-4CF0-AC0E-CEB5F0F56387}">
      <dsp:nvSpPr>
        <dsp:cNvPr id="0" name=""/>
        <dsp:cNvSpPr/>
      </dsp:nvSpPr>
      <dsp:spPr>
        <a:xfrm>
          <a:off x="2043555" y="2549150"/>
          <a:ext cx="784684" cy="523123"/>
        </a:xfrm>
        <a:prstGeom prst="roundRect">
          <a:avLst>
            <a:gd name="adj" fmla="val 10000"/>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廣設科</a:t>
          </a:r>
        </a:p>
      </dsp:txBody>
      <dsp:txXfrm>
        <a:off x="2058877" y="2564472"/>
        <a:ext cx="754040" cy="492479"/>
      </dsp:txXfrm>
    </dsp:sp>
    <dsp:sp modelId="{EF479B38-3CBE-4302-8BC3-CBC061687D62}">
      <dsp:nvSpPr>
        <dsp:cNvPr id="0" name=""/>
        <dsp:cNvSpPr/>
      </dsp:nvSpPr>
      <dsp:spPr>
        <a:xfrm>
          <a:off x="2390177" y="3072273"/>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4F2CD3E-9077-4A33-B63B-C51423E23944}">
      <dsp:nvSpPr>
        <dsp:cNvPr id="0" name=""/>
        <dsp:cNvSpPr/>
      </dsp:nvSpPr>
      <dsp:spPr>
        <a:xfrm>
          <a:off x="2043555" y="3281523"/>
          <a:ext cx="784684" cy="523123"/>
        </a:xfrm>
        <a:prstGeom prst="roundRect">
          <a:avLst>
            <a:gd name="adj" fmla="val 10000"/>
          </a:avLst>
        </a:prstGeom>
        <a:solidFill>
          <a:sysClr val="window" lastClr="FFFFFF"/>
        </a:solidFill>
        <a:ln w="25400" cap="flat" cmpd="sng" algn="ctr">
          <a:solidFill>
            <a:srgbClr val="4F81BD"/>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室設科</a:t>
          </a:r>
        </a:p>
      </dsp:txBody>
      <dsp:txXfrm>
        <a:off x="2058877" y="3296845"/>
        <a:ext cx="754040" cy="492479"/>
      </dsp:txXfrm>
    </dsp:sp>
    <dsp:sp modelId="{540E87DC-FCB9-48F8-B002-9A31951BE180}">
      <dsp:nvSpPr>
        <dsp:cNvPr id="0" name=""/>
        <dsp:cNvSpPr/>
      </dsp:nvSpPr>
      <dsp:spPr>
        <a:xfrm>
          <a:off x="2390177" y="3804646"/>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56DA64D-E81A-4621-925B-FBFCF01CE896}">
      <dsp:nvSpPr>
        <dsp:cNvPr id="0" name=""/>
        <dsp:cNvSpPr/>
      </dsp:nvSpPr>
      <dsp:spPr>
        <a:xfrm>
          <a:off x="2043555" y="4013895"/>
          <a:ext cx="784684" cy="523123"/>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多媒體科</a:t>
          </a:r>
        </a:p>
      </dsp:txBody>
      <dsp:txXfrm>
        <a:off x="2058877" y="4029217"/>
        <a:ext cx="754040" cy="492479"/>
      </dsp:txXfrm>
    </dsp:sp>
    <dsp:sp modelId="{548FB0A7-6E48-4B59-BEEE-148EB2FFF336}">
      <dsp:nvSpPr>
        <dsp:cNvPr id="0" name=""/>
        <dsp:cNvSpPr/>
      </dsp:nvSpPr>
      <dsp:spPr>
        <a:xfrm>
          <a:off x="3410267" y="1325555"/>
          <a:ext cx="91440" cy="209249"/>
        </a:xfrm>
        <a:custGeom>
          <a:avLst/>
          <a:gdLst/>
          <a:ahLst/>
          <a:cxnLst/>
          <a:rect l="0" t="0" r="0" b="0"/>
          <a:pathLst>
            <a:path>
              <a:moveTo>
                <a:pt x="45720" y="0"/>
              </a:moveTo>
              <a:lnTo>
                <a:pt x="45720" y="182024"/>
              </a:lnTo>
            </a:path>
          </a:pathLst>
        </a:custGeom>
        <a:noFill/>
        <a:ln w="25400" cap="flat" cmpd="sng" algn="ctr">
          <a:solidFill>
            <a:srgbClr val="8064A2">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762EE0F-E115-49AA-8DF4-5EEBCD8000B8}">
      <dsp:nvSpPr>
        <dsp:cNvPr id="0" name=""/>
        <dsp:cNvSpPr/>
      </dsp:nvSpPr>
      <dsp:spPr>
        <a:xfrm>
          <a:off x="3063645" y="1534804"/>
          <a:ext cx="784684" cy="793049"/>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a:solidFill>
                <a:sysClr val="windowText" lastClr="000000"/>
              </a:solidFill>
              <a:latin typeface="華康儷中宋" panose="02020509000000000000" pitchFamily="49" charset="-120"/>
              <a:ea typeface="華康儷中宋" panose="02020509000000000000" pitchFamily="49" charset="-120"/>
              <a:cs typeface="+mn-cs"/>
            </a:rPr>
            <a:t>商品服務</a:t>
          </a:r>
          <a:endParaRPr lang="en-US" altLang="zh-TW" sz="1100" kern="1200">
            <a:solidFill>
              <a:sysClr val="windowText" lastClr="000000"/>
            </a:solidFill>
            <a:latin typeface="華康儷中宋" panose="02020509000000000000" pitchFamily="49" charset="-120"/>
            <a:ea typeface="華康儷中宋" panose="02020509000000000000" pitchFamily="49" charset="-120"/>
            <a:cs typeface="+mn-cs"/>
          </a:endParaRPr>
        </a:p>
        <a:p>
          <a:pPr lvl="0" algn="ctr" defTabSz="488950">
            <a:lnSpc>
              <a:spcPct val="90000"/>
            </a:lnSpc>
            <a:spcBef>
              <a:spcPct val="0"/>
            </a:spcBef>
            <a:spcAft>
              <a:spcPct val="35000"/>
            </a:spcAft>
          </a:pPr>
          <a:r>
            <a:rPr lang="zh-TW" altLang="en-US" sz="1100" kern="1200">
              <a:solidFill>
                <a:sysClr val="windowText" lastClr="000000"/>
              </a:solidFill>
              <a:latin typeface="華康儷中宋" panose="02020509000000000000" pitchFamily="49" charset="-120"/>
              <a:ea typeface="華康儷中宋" panose="02020509000000000000" pitchFamily="49" charset="-120"/>
              <a:cs typeface="+mn-cs"/>
            </a:rPr>
            <a:t>管理經營</a:t>
          </a:r>
        </a:p>
      </dsp:txBody>
      <dsp:txXfrm>
        <a:off x="3086628" y="1557787"/>
        <a:ext cx="738718" cy="747083"/>
      </dsp:txXfrm>
    </dsp:sp>
    <dsp:sp modelId="{E79E3084-48FF-4579-B34F-20409D1BF911}">
      <dsp:nvSpPr>
        <dsp:cNvPr id="0" name=""/>
        <dsp:cNvSpPr/>
      </dsp:nvSpPr>
      <dsp:spPr>
        <a:xfrm>
          <a:off x="3410267" y="2327854"/>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0404C4A-E28B-4F71-81E2-038AEA275717}">
      <dsp:nvSpPr>
        <dsp:cNvPr id="0" name=""/>
        <dsp:cNvSpPr/>
      </dsp:nvSpPr>
      <dsp:spPr>
        <a:xfrm>
          <a:off x="3063645" y="2537103"/>
          <a:ext cx="784684" cy="523123"/>
        </a:xfrm>
        <a:prstGeom prst="roundRect">
          <a:avLst>
            <a:gd name="adj" fmla="val 10000"/>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商經科</a:t>
          </a:r>
        </a:p>
      </dsp:txBody>
      <dsp:txXfrm>
        <a:off x="3078967" y="2552425"/>
        <a:ext cx="754040" cy="492479"/>
      </dsp:txXfrm>
    </dsp:sp>
    <dsp:sp modelId="{09700AC0-A94B-47E2-91CE-3B93C7B918CC}">
      <dsp:nvSpPr>
        <dsp:cNvPr id="0" name=""/>
        <dsp:cNvSpPr/>
      </dsp:nvSpPr>
      <dsp:spPr>
        <a:xfrm>
          <a:off x="3410267" y="3060226"/>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C7FB431-37B2-423E-8416-BC776AB1C7FB}">
      <dsp:nvSpPr>
        <dsp:cNvPr id="0" name=""/>
        <dsp:cNvSpPr/>
      </dsp:nvSpPr>
      <dsp:spPr>
        <a:xfrm>
          <a:off x="3063645" y="3269475"/>
          <a:ext cx="784684" cy="523123"/>
        </a:xfrm>
        <a:prstGeom prst="roundRect">
          <a:avLst>
            <a:gd name="adj" fmla="val 10000"/>
          </a:avLst>
        </a:prstGeom>
        <a:solidFill>
          <a:sysClr val="window" lastClr="FFFFFF"/>
        </a:solidFill>
        <a:ln w="25400" cap="flat" cmpd="sng" algn="ctr">
          <a:solidFill>
            <a:srgbClr val="4F81BD"/>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電商科</a:t>
          </a:r>
        </a:p>
      </dsp:txBody>
      <dsp:txXfrm>
        <a:off x="3078967" y="3284797"/>
        <a:ext cx="754040" cy="492479"/>
      </dsp:txXfrm>
    </dsp:sp>
    <dsp:sp modelId="{2527EFA4-6660-40AD-B8F6-BB309A3E3F95}">
      <dsp:nvSpPr>
        <dsp:cNvPr id="0" name=""/>
        <dsp:cNvSpPr/>
      </dsp:nvSpPr>
      <dsp:spPr>
        <a:xfrm>
          <a:off x="3410267" y="3792598"/>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2D3ACFB-D737-45E5-98BE-0A9934444A36}">
      <dsp:nvSpPr>
        <dsp:cNvPr id="0" name=""/>
        <dsp:cNvSpPr/>
      </dsp:nvSpPr>
      <dsp:spPr>
        <a:xfrm>
          <a:off x="3063645" y="4001848"/>
          <a:ext cx="784684" cy="523123"/>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資處科</a:t>
          </a:r>
        </a:p>
      </dsp:txBody>
      <dsp:txXfrm>
        <a:off x="3078967" y="4017170"/>
        <a:ext cx="754040" cy="492479"/>
      </dsp:txXfrm>
    </dsp:sp>
    <dsp:sp modelId="{39286B76-A4AC-45C2-82C6-BA7DF09EFCC9}">
      <dsp:nvSpPr>
        <dsp:cNvPr id="0" name=""/>
        <dsp:cNvSpPr/>
      </dsp:nvSpPr>
      <dsp:spPr>
        <a:xfrm>
          <a:off x="3455987" y="1325555"/>
          <a:ext cx="1020811" cy="209249"/>
        </a:xfrm>
        <a:custGeom>
          <a:avLst/>
          <a:gdLst/>
          <a:ahLst/>
          <a:cxnLst/>
          <a:rect l="0" t="0" r="0" b="0"/>
          <a:pathLst>
            <a:path>
              <a:moveTo>
                <a:pt x="0" y="0"/>
              </a:moveTo>
              <a:lnTo>
                <a:pt x="0" y="91012"/>
              </a:lnTo>
              <a:lnTo>
                <a:pt x="887996" y="91012"/>
              </a:lnTo>
              <a:lnTo>
                <a:pt x="887996" y="182024"/>
              </a:lnTo>
            </a:path>
          </a:pathLst>
        </a:custGeom>
        <a:noFill/>
        <a:ln w="25400" cap="flat" cmpd="sng" algn="ctr">
          <a:solidFill>
            <a:srgbClr val="8064A2">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835C4B8-E317-4A5A-9151-D5B566C541E0}">
      <dsp:nvSpPr>
        <dsp:cNvPr id="0" name=""/>
        <dsp:cNvSpPr/>
      </dsp:nvSpPr>
      <dsp:spPr>
        <a:xfrm>
          <a:off x="4084457" y="1534804"/>
          <a:ext cx="784684" cy="798897"/>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a:solidFill>
                <a:sysClr val="windowText" lastClr="000000"/>
              </a:solidFill>
              <a:latin typeface="華康儷中宋" panose="02020509000000000000" pitchFamily="49" charset="-120"/>
              <a:ea typeface="華康儷中宋" panose="02020509000000000000" pitchFamily="49" charset="-120"/>
              <a:cs typeface="+mn-cs"/>
            </a:rPr>
            <a:t>食食在在</a:t>
          </a:r>
          <a:endParaRPr lang="en-US" altLang="zh-TW" sz="1100" kern="1200">
            <a:solidFill>
              <a:sysClr val="windowText" lastClr="000000"/>
            </a:solidFill>
            <a:latin typeface="華康儷中宋" panose="02020509000000000000" pitchFamily="49" charset="-120"/>
            <a:ea typeface="華康儷中宋" panose="02020509000000000000" pitchFamily="49" charset="-120"/>
            <a:cs typeface="+mn-cs"/>
          </a:endParaRPr>
        </a:p>
        <a:p>
          <a:pPr lvl="0" algn="ctr" defTabSz="488950">
            <a:lnSpc>
              <a:spcPct val="90000"/>
            </a:lnSpc>
            <a:spcBef>
              <a:spcPct val="0"/>
            </a:spcBef>
            <a:spcAft>
              <a:spcPct val="35000"/>
            </a:spcAft>
          </a:pPr>
          <a:r>
            <a:rPr lang="zh-TW" altLang="en-US" sz="1100" kern="1200">
              <a:solidFill>
                <a:sysClr val="windowText" lastClr="000000"/>
              </a:solidFill>
              <a:latin typeface="華康儷中宋" panose="02020509000000000000" pitchFamily="49" charset="-120"/>
              <a:ea typeface="華康儷中宋" panose="02020509000000000000" pitchFamily="49" charset="-120"/>
              <a:cs typeface="+mn-cs"/>
            </a:rPr>
            <a:t>品味生活</a:t>
          </a:r>
        </a:p>
      </dsp:txBody>
      <dsp:txXfrm>
        <a:off x="4107440" y="1557787"/>
        <a:ext cx="738718" cy="752931"/>
      </dsp:txXfrm>
    </dsp:sp>
    <dsp:sp modelId="{F7C9F2E2-B9AF-43CC-A9D0-FDA10AFE4441}">
      <dsp:nvSpPr>
        <dsp:cNvPr id="0" name=""/>
        <dsp:cNvSpPr/>
      </dsp:nvSpPr>
      <dsp:spPr>
        <a:xfrm>
          <a:off x="4428733" y="2333702"/>
          <a:ext cx="91440" cy="211540"/>
        </a:xfrm>
        <a:custGeom>
          <a:avLst/>
          <a:gdLst/>
          <a:ahLst/>
          <a:cxnLst/>
          <a:rect l="0" t="0" r="0" b="0"/>
          <a:pathLst>
            <a:path>
              <a:moveTo>
                <a:pt x="47760" y="0"/>
              </a:moveTo>
              <a:lnTo>
                <a:pt x="47760" y="92008"/>
              </a:lnTo>
              <a:lnTo>
                <a:pt x="45720" y="92008"/>
              </a:lnTo>
              <a:lnTo>
                <a:pt x="45720" y="184017"/>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69B8A87-7F8F-4BCF-BA47-11FD62BDF8D0}">
      <dsp:nvSpPr>
        <dsp:cNvPr id="0" name=""/>
        <dsp:cNvSpPr/>
      </dsp:nvSpPr>
      <dsp:spPr>
        <a:xfrm>
          <a:off x="4082110" y="2545243"/>
          <a:ext cx="784684" cy="523123"/>
        </a:xfrm>
        <a:prstGeom prst="roundRect">
          <a:avLst>
            <a:gd name="adj" fmla="val 10000"/>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ts val="0"/>
            </a:spcAft>
          </a:pPr>
          <a:r>
            <a:rPr lang="zh-TW" altLang="en-US" sz="1100" kern="1200">
              <a:solidFill>
                <a:sysClr val="windowText" lastClr="000000"/>
              </a:solidFill>
              <a:latin typeface="華康儷中宋" panose="02020509000000000000" pitchFamily="49" charset="-120"/>
              <a:ea typeface="華康儷中宋" panose="02020509000000000000" pitchFamily="49" charset="-120"/>
              <a:cs typeface="+mn-cs"/>
            </a:rPr>
            <a:t>食品科</a:t>
          </a:r>
        </a:p>
      </dsp:txBody>
      <dsp:txXfrm>
        <a:off x="4097432" y="2560565"/>
        <a:ext cx="754040" cy="492479"/>
      </dsp:txXfrm>
    </dsp:sp>
    <dsp:sp modelId="{4DF1EA78-14F1-4755-B04E-6FDAB4EBA609}">
      <dsp:nvSpPr>
        <dsp:cNvPr id="0" name=""/>
        <dsp:cNvSpPr/>
      </dsp:nvSpPr>
      <dsp:spPr>
        <a:xfrm>
          <a:off x="4428733" y="3068366"/>
          <a:ext cx="91440" cy="206957"/>
        </a:xfrm>
        <a:custGeom>
          <a:avLst/>
          <a:gdLst/>
          <a:ahLst/>
          <a:cxnLst/>
          <a:rect l="0" t="0" r="0" b="0"/>
          <a:pathLst>
            <a:path>
              <a:moveTo>
                <a:pt x="45720" y="0"/>
              </a:moveTo>
              <a:lnTo>
                <a:pt x="45720" y="90015"/>
              </a:lnTo>
              <a:lnTo>
                <a:pt x="47132" y="90015"/>
              </a:lnTo>
              <a:lnTo>
                <a:pt x="47132" y="180031"/>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59EA69B-858F-4C5C-9038-209CFC8F47A5}">
      <dsp:nvSpPr>
        <dsp:cNvPr id="0" name=""/>
        <dsp:cNvSpPr/>
      </dsp:nvSpPr>
      <dsp:spPr>
        <a:xfrm>
          <a:off x="4083735" y="3275324"/>
          <a:ext cx="784684" cy="523123"/>
        </a:xfrm>
        <a:prstGeom prst="roundRect">
          <a:avLst>
            <a:gd name="adj" fmla="val 10000"/>
          </a:avLst>
        </a:prstGeom>
        <a:solidFill>
          <a:sysClr val="window" lastClr="FFFFFF"/>
        </a:solidFill>
        <a:ln w="25400" cap="flat" cmpd="sng" algn="ctr">
          <a:solidFill>
            <a:srgbClr val="4F81BD"/>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烘焙科</a:t>
          </a:r>
        </a:p>
      </dsp:txBody>
      <dsp:txXfrm>
        <a:off x="4099057" y="3290646"/>
        <a:ext cx="754040" cy="492479"/>
      </dsp:txXfrm>
    </dsp:sp>
    <dsp:sp modelId="{ECCAC4C5-91EB-4BBC-92AC-5AF04707122E}">
      <dsp:nvSpPr>
        <dsp:cNvPr id="0" name=""/>
        <dsp:cNvSpPr/>
      </dsp:nvSpPr>
      <dsp:spPr>
        <a:xfrm>
          <a:off x="4430357" y="3798447"/>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28C489D-0612-428D-AB3F-E65F6CE68058}">
      <dsp:nvSpPr>
        <dsp:cNvPr id="0" name=""/>
        <dsp:cNvSpPr/>
      </dsp:nvSpPr>
      <dsp:spPr>
        <a:xfrm>
          <a:off x="4083735" y="4007696"/>
          <a:ext cx="784684" cy="523123"/>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水食科</a:t>
          </a:r>
        </a:p>
      </dsp:txBody>
      <dsp:txXfrm>
        <a:off x="4099057" y="4023018"/>
        <a:ext cx="754040" cy="492479"/>
      </dsp:txXfrm>
    </dsp:sp>
    <dsp:sp modelId="{EF7041B5-BDA4-4213-810F-2228CE9AA44F}">
      <dsp:nvSpPr>
        <dsp:cNvPr id="0" name=""/>
        <dsp:cNvSpPr/>
      </dsp:nvSpPr>
      <dsp:spPr>
        <a:xfrm>
          <a:off x="3455987" y="1325555"/>
          <a:ext cx="2040180" cy="209249"/>
        </a:xfrm>
        <a:custGeom>
          <a:avLst/>
          <a:gdLst/>
          <a:ahLst/>
          <a:cxnLst/>
          <a:rect l="0" t="0" r="0" b="0"/>
          <a:pathLst>
            <a:path>
              <a:moveTo>
                <a:pt x="0" y="0"/>
              </a:moveTo>
              <a:lnTo>
                <a:pt x="0" y="91012"/>
              </a:lnTo>
              <a:lnTo>
                <a:pt x="1774737" y="91012"/>
              </a:lnTo>
              <a:lnTo>
                <a:pt x="1774737" y="182024"/>
              </a:lnTo>
            </a:path>
          </a:pathLst>
        </a:custGeom>
        <a:noFill/>
        <a:ln w="25400" cap="flat" cmpd="sng" algn="ctr">
          <a:solidFill>
            <a:srgbClr val="8064A2">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2A29F0F-5801-4967-A45E-C8C60AF39019}">
      <dsp:nvSpPr>
        <dsp:cNvPr id="0" name=""/>
        <dsp:cNvSpPr/>
      </dsp:nvSpPr>
      <dsp:spPr>
        <a:xfrm>
          <a:off x="5103825" y="1534804"/>
          <a:ext cx="784684" cy="792672"/>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n-US" altLang="zh-TW" sz="1100" kern="1200">
            <a:solidFill>
              <a:sysClr val="windowText" lastClr="000000"/>
            </a:solidFill>
            <a:latin typeface="華康儷中宋" panose="02020509000000000000" pitchFamily="49" charset="-120"/>
            <a:ea typeface="華康儷中宋" panose="02020509000000000000" pitchFamily="49" charset="-120"/>
            <a:cs typeface="+mn-cs"/>
          </a:endParaRPr>
        </a:p>
        <a:p>
          <a:pPr lvl="0" algn="ctr" defTabSz="488950">
            <a:lnSpc>
              <a:spcPct val="90000"/>
            </a:lnSpc>
            <a:spcBef>
              <a:spcPct val="0"/>
            </a:spcBef>
            <a:spcAft>
              <a:spcPct val="35000"/>
            </a:spcAft>
          </a:pPr>
          <a:r>
            <a:rPr lang="zh-TW" altLang="en-US" sz="1100" kern="1200">
              <a:solidFill>
                <a:sysClr val="windowText" lastClr="000000"/>
              </a:solidFill>
              <a:latin typeface="華康儷中宋" panose="02020509000000000000" pitchFamily="49" charset="-120"/>
              <a:ea typeface="華康儷中宋" panose="02020509000000000000" pitchFamily="49" charset="-120"/>
              <a:cs typeface="+mn-cs"/>
            </a:rPr>
            <a:t>藝術創作</a:t>
          </a:r>
          <a:endParaRPr lang="en-US" altLang="zh-TW" sz="1100" kern="1200">
            <a:solidFill>
              <a:sysClr val="windowText" lastClr="000000"/>
            </a:solidFill>
            <a:latin typeface="華康儷中宋" panose="02020509000000000000" pitchFamily="49" charset="-120"/>
            <a:ea typeface="華康儷中宋" panose="02020509000000000000" pitchFamily="49" charset="-120"/>
            <a:cs typeface="+mn-cs"/>
          </a:endParaRPr>
        </a:p>
        <a:p>
          <a:pPr lvl="0" algn="ctr" defTabSz="488950">
            <a:lnSpc>
              <a:spcPct val="90000"/>
            </a:lnSpc>
            <a:spcBef>
              <a:spcPct val="0"/>
            </a:spcBef>
            <a:spcAft>
              <a:spcPct val="35000"/>
            </a:spcAft>
          </a:pPr>
          <a:r>
            <a:rPr lang="zh-TW" altLang="en-US" sz="1100" kern="1200">
              <a:solidFill>
                <a:sysClr val="windowText" lastClr="000000"/>
              </a:solidFill>
              <a:latin typeface="華康儷中宋" panose="02020509000000000000" pitchFamily="49" charset="-120"/>
              <a:ea typeface="華康儷中宋" panose="02020509000000000000" pitchFamily="49" charset="-120"/>
              <a:cs typeface="+mn-cs"/>
            </a:rPr>
            <a:t>美麗人生</a:t>
          </a:r>
        </a:p>
        <a:p>
          <a:pPr lvl="0" algn="ctr" defTabSz="488950">
            <a:lnSpc>
              <a:spcPct val="90000"/>
            </a:lnSpc>
            <a:spcBef>
              <a:spcPct val="0"/>
            </a:spcBef>
            <a:spcAft>
              <a:spcPct val="35000"/>
            </a:spcAft>
          </a:pPr>
          <a:endParaRPr lang="zh-TW" altLang="en-US" sz="1100" kern="1200">
            <a:solidFill>
              <a:sysClr val="windowText" lastClr="000000"/>
            </a:solidFill>
            <a:latin typeface="華康儷中宋" panose="02020509000000000000" pitchFamily="49" charset="-120"/>
            <a:ea typeface="華康儷中宋" panose="02020509000000000000" pitchFamily="49" charset="-120"/>
            <a:cs typeface="+mn-cs"/>
          </a:endParaRPr>
        </a:p>
      </dsp:txBody>
      <dsp:txXfrm>
        <a:off x="5126808" y="1557787"/>
        <a:ext cx="738718" cy="746706"/>
      </dsp:txXfrm>
    </dsp:sp>
    <dsp:sp modelId="{B7EDBDC6-FACD-4332-A77F-63463C6BF7A8}">
      <dsp:nvSpPr>
        <dsp:cNvPr id="0" name=""/>
        <dsp:cNvSpPr/>
      </dsp:nvSpPr>
      <dsp:spPr>
        <a:xfrm>
          <a:off x="5450447" y="2327477"/>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9607E3B-36DD-4540-9370-3218F86E9150}">
      <dsp:nvSpPr>
        <dsp:cNvPr id="0" name=""/>
        <dsp:cNvSpPr/>
      </dsp:nvSpPr>
      <dsp:spPr>
        <a:xfrm>
          <a:off x="5103825" y="2536726"/>
          <a:ext cx="784684" cy="523123"/>
        </a:xfrm>
        <a:prstGeom prst="roundRect">
          <a:avLst>
            <a:gd name="adj" fmla="val 10000"/>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家政科</a:t>
          </a:r>
        </a:p>
      </dsp:txBody>
      <dsp:txXfrm>
        <a:off x="5119147" y="2552048"/>
        <a:ext cx="754040" cy="492479"/>
      </dsp:txXfrm>
    </dsp:sp>
    <dsp:sp modelId="{EED88A5A-F931-4F29-9268-1FFAF27B084D}">
      <dsp:nvSpPr>
        <dsp:cNvPr id="0" name=""/>
        <dsp:cNvSpPr/>
      </dsp:nvSpPr>
      <dsp:spPr>
        <a:xfrm>
          <a:off x="5450447" y="3059849"/>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A69D716-2AD4-4A61-85A2-238EEB237F1F}">
      <dsp:nvSpPr>
        <dsp:cNvPr id="0" name=""/>
        <dsp:cNvSpPr/>
      </dsp:nvSpPr>
      <dsp:spPr>
        <a:xfrm>
          <a:off x="5103825" y="3269099"/>
          <a:ext cx="784684" cy="523123"/>
        </a:xfrm>
        <a:prstGeom prst="roundRect">
          <a:avLst>
            <a:gd name="adj" fmla="val 10000"/>
          </a:avLst>
        </a:prstGeom>
        <a:solidFill>
          <a:sysClr val="window" lastClr="FFFFFF"/>
        </a:solidFill>
        <a:ln w="25400" cap="flat" cmpd="sng" algn="ctr">
          <a:solidFill>
            <a:srgbClr val="4F81BD"/>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服設科</a:t>
          </a:r>
        </a:p>
      </dsp:txBody>
      <dsp:txXfrm>
        <a:off x="5119147" y="3284421"/>
        <a:ext cx="754040" cy="492479"/>
      </dsp:txXfrm>
    </dsp:sp>
    <dsp:sp modelId="{029D5773-F1B4-4782-B623-AC25FF335914}">
      <dsp:nvSpPr>
        <dsp:cNvPr id="0" name=""/>
        <dsp:cNvSpPr/>
      </dsp:nvSpPr>
      <dsp:spPr>
        <a:xfrm>
          <a:off x="5450447" y="3792222"/>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9B7256A-5CF9-466A-BCFD-0979D652B6AD}">
      <dsp:nvSpPr>
        <dsp:cNvPr id="0" name=""/>
        <dsp:cNvSpPr/>
      </dsp:nvSpPr>
      <dsp:spPr>
        <a:xfrm>
          <a:off x="5103825" y="4001471"/>
          <a:ext cx="784684" cy="523123"/>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altLang="zh-TW" sz="1200" kern="1200">
            <a:solidFill>
              <a:sysClr val="windowText" lastClr="000000"/>
            </a:solidFill>
            <a:latin typeface="華康儷中宋" panose="02020509000000000000" pitchFamily="49" charset="-120"/>
            <a:ea typeface="華康儷中宋" panose="02020509000000000000" pitchFamily="49" charset="-120"/>
            <a:cs typeface="+mn-cs"/>
          </a:endParaRPr>
        </a:p>
        <a:p>
          <a:pPr lvl="0" algn="ctr" defTabSz="533400">
            <a:lnSpc>
              <a:spcPct val="90000"/>
            </a:lnSpc>
            <a:spcBef>
              <a:spcPct val="0"/>
            </a:spcBef>
            <a:spcAft>
              <a:spcPct val="35000"/>
            </a:spcAft>
          </a:pPr>
          <a:r>
            <a:rPr lang="zh-TW" altLang="zh-TW" sz="1200" kern="1200">
              <a:solidFill>
                <a:sysClr val="windowText" lastClr="000000"/>
              </a:solidFill>
              <a:latin typeface="華康儷中宋" panose="02020509000000000000" pitchFamily="49" charset="-120"/>
              <a:ea typeface="華康儷中宋" panose="02020509000000000000" pitchFamily="49" charset="-120"/>
              <a:cs typeface="+mn-cs"/>
            </a:rPr>
            <a:t>美容科</a:t>
          </a:r>
        </a:p>
        <a:p>
          <a:pPr lvl="0" algn="ctr" defTabSz="533400">
            <a:lnSpc>
              <a:spcPct val="90000"/>
            </a:lnSpc>
            <a:spcBef>
              <a:spcPct val="0"/>
            </a:spcBef>
            <a:spcAft>
              <a:spcPct val="35000"/>
            </a:spcAft>
          </a:pPr>
          <a:endPar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endParaRPr>
        </a:p>
      </dsp:txBody>
      <dsp:txXfrm>
        <a:off x="5119147" y="4016793"/>
        <a:ext cx="754040" cy="492479"/>
      </dsp:txXfrm>
    </dsp:sp>
    <dsp:sp modelId="{D4CD4B0D-5862-4B30-8A80-86FCFD2850EA}">
      <dsp:nvSpPr>
        <dsp:cNvPr id="0" name=""/>
        <dsp:cNvSpPr/>
      </dsp:nvSpPr>
      <dsp:spPr>
        <a:xfrm>
          <a:off x="3455987" y="1325555"/>
          <a:ext cx="3060270" cy="209249"/>
        </a:xfrm>
        <a:custGeom>
          <a:avLst/>
          <a:gdLst/>
          <a:ahLst/>
          <a:cxnLst/>
          <a:rect l="0" t="0" r="0" b="0"/>
          <a:pathLst>
            <a:path>
              <a:moveTo>
                <a:pt x="0" y="0"/>
              </a:moveTo>
              <a:lnTo>
                <a:pt x="0" y="91012"/>
              </a:lnTo>
              <a:lnTo>
                <a:pt x="2662105" y="91012"/>
              </a:lnTo>
              <a:lnTo>
                <a:pt x="2662105" y="182024"/>
              </a:lnTo>
            </a:path>
          </a:pathLst>
        </a:custGeom>
        <a:noFill/>
        <a:ln w="25400" cap="flat" cmpd="sng" algn="ctr">
          <a:solidFill>
            <a:srgbClr val="8064A2">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C378011-9B6D-4E78-BD2F-E8D604E7F057}">
      <dsp:nvSpPr>
        <dsp:cNvPr id="0" name=""/>
        <dsp:cNvSpPr/>
      </dsp:nvSpPr>
      <dsp:spPr>
        <a:xfrm>
          <a:off x="6123915" y="1534804"/>
          <a:ext cx="784684" cy="783136"/>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a:solidFill>
                <a:sysClr val="windowText" lastClr="000000"/>
              </a:solidFill>
              <a:latin typeface="華康儷中宋" panose="02020509000000000000" pitchFamily="49" charset="-120"/>
              <a:ea typeface="華康儷中宋" panose="02020509000000000000" pitchFamily="49" charset="-120"/>
              <a:cs typeface="+mn-cs"/>
            </a:rPr>
            <a:t>深耕餐飲</a:t>
          </a:r>
          <a:endParaRPr lang="en-US" altLang="zh-TW" sz="1100" kern="1200">
            <a:solidFill>
              <a:sysClr val="windowText" lastClr="000000"/>
            </a:solidFill>
            <a:latin typeface="華康儷中宋" panose="02020509000000000000" pitchFamily="49" charset="-120"/>
            <a:ea typeface="華康儷中宋" panose="02020509000000000000" pitchFamily="49" charset="-120"/>
            <a:cs typeface="+mn-cs"/>
          </a:endParaRPr>
        </a:p>
        <a:p>
          <a:pPr lvl="0" algn="ctr" defTabSz="488950">
            <a:lnSpc>
              <a:spcPct val="90000"/>
            </a:lnSpc>
            <a:spcBef>
              <a:spcPct val="0"/>
            </a:spcBef>
            <a:spcAft>
              <a:spcPct val="35000"/>
            </a:spcAft>
          </a:pPr>
          <a:r>
            <a:rPr lang="zh-TW" altLang="en-US" sz="1100" kern="1200">
              <a:solidFill>
                <a:sysClr val="windowText" lastClr="000000"/>
              </a:solidFill>
              <a:latin typeface="華康儷中宋" panose="02020509000000000000" pitchFamily="49" charset="-120"/>
              <a:ea typeface="華康儷中宋" panose="02020509000000000000" pitchFamily="49" charset="-120"/>
              <a:cs typeface="+mn-cs"/>
            </a:rPr>
            <a:t>旅遊專業</a:t>
          </a:r>
        </a:p>
      </dsp:txBody>
      <dsp:txXfrm>
        <a:off x="6146852" y="1557741"/>
        <a:ext cx="738810" cy="737262"/>
      </dsp:txXfrm>
    </dsp:sp>
    <dsp:sp modelId="{8DBC89EB-D8ED-453E-88DD-761113CBFAE2}">
      <dsp:nvSpPr>
        <dsp:cNvPr id="0" name=""/>
        <dsp:cNvSpPr/>
      </dsp:nvSpPr>
      <dsp:spPr>
        <a:xfrm>
          <a:off x="6470537" y="2317940"/>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8FB9BE3-0EE5-4908-8919-F94E46262EA3}">
      <dsp:nvSpPr>
        <dsp:cNvPr id="0" name=""/>
        <dsp:cNvSpPr/>
      </dsp:nvSpPr>
      <dsp:spPr>
        <a:xfrm>
          <a:off x="6123915" y="2527190"/>
          <a:ext cx="784684" cy="523123"/>
        </a:xfrm>
        <a:prstGeom prst="roundRect">
          <a:avLst>
            <a:gd name="adj" fmla="val 10000"/>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餐管科</a:t>
          </a:r>
        </a:p>
      </dsp:txBody>
      <dsp:txXfrm>
        <a:off x="6139237" y="2542512"/>
        <a:ext cx="754040" cy="492479"/>
      </dsp:txXfrm>
    </dsp:sp>
    <dsp:sp modelId="{B99774E2-F993-414D-9941-1C6009480A5A}">
      <dsp:nvSpPr>
        <dsp:cNvPr id="0" name=""/>
        <dsp:cNvSpPr/>
      </dsp:nvSpPr>
      <dsp:spPr>
        <a:xfrm>
          <a:off x="6470537" y="3050313"/>
          <a:ext cx="91440" cy="209249"/>
        </a:xfrm>
        <a:custGeom>
          <a:avLst/>
          <a:gdLst/>
          <a:ahLst/>
          <a:cxnLst/>
          <a:rect l="0" t="0" r="0" b="0"/>
          <a:pathLst>
            <a:path>
              <a:moveTo>
                <a:pt x="45720" y="0"/>
              </a:moveTo>
              <a:lnTo>
                <a:pt x="45720" y="182024"/>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AB608B2-4839-41C6-B92C-AE6E6D04072B}">
      <dsp:nvSpPr>
        <dsp:cNvPr id="0" name=""/>
        <dsp:cNvSpPr/>
      </dsp:nvSpPr>
      <dsp:spPr>
        <a:xfrm>
          <a:off x="6123915" y="3259562"/>
          <a:ext cx="784684" cy="523123"/>
        </a:xfrm>
        <a:prstGeom prst="roundRect">
          <a:avLst>
            <a:gd name="adj" fmla="val 10000"/>
          </a:avLst>
        </a:prstGeom>
        <a:solidFill>
          <a:sysClr val="window" lastClr="FFFFFF"/>
        </a:solidFill>
        <a:ln w="25400" cap="flat" cmpd="sng" algn="ctr">
          <a:solidFill>
            <a:srgbClr val="4F81BD"/>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rPr>
            <a:t>觀光科</a:t>
          </a:r>
          <a:r>
            <a:rPr lang="en-US" altLang="zh-TW" sz="1200" kern="1200">
              <a:solidFill>
                <a:sysClr val="windowText" lastClr="000000"/>
              </a:solidFill>
              <a:latin typeface="華康儷中宋" panose="02020509000000000000" pitchFamily="49" charset="-120"/>
              <a:ea typeface="華康儷中宋" panose="02020509000000000000" pitchFamily="49" charset="-120"/>
              <a:cs typeface="+mn-cs"/>
            </a:rPr>
            <a:t> </a:t>
          </a:r>
          <a:endParaRPr lang="zh-TW" altLang="en-US" sz="1200" kern="1200">
            <a:solidFill>
              <a:sysClr val="windowText" lastClr="000000"/>
            </a:solidFill>
            <a:latin typeface="華康儷中宋" panose="02020509000000000000" pitchFamily="49" charset="-120"/>
            <a:ea typeface="華康儷中宋" panose="02020509000000000000" pitchFamily="49" charset="-120"/>
            <a:cs typeface="+mn-cs"/>
          </a:endParaRPr>
        </a:p>
      </dsp:txBody>
      <dsp:txXfrm>
        <a:off x="6139237" y="3274884"/>
        <a:ext cx="754040" cy="492479"/>
      </dsp:txXfrm>
    </dsp:sp>
    <dsp:sp modelId="{1C6223F3-0D64-4DFD-B384-96C80C2F722E}">
      <dsp:nvSpPr>
        <dsp:cNvPr id="0" name=""/>
        <dsp:cNvSpPr/>
      </dsp:nvSpPr>
      <dsp:spPr>
        <a:xfrm>
          <a:off x="3462174" y="593183"/>
          <a:ext cx="1507457" cy="209249"/>
        </a:xfrm>
        <a:custGeom>
          <a:avLst/>
          <a:gdLst/>
          <a:ahLst/>
          <a:cxnLst/>
          <a:rect l="0" t="0" r="0" b="0"/>
          <a:pathLst>
            <a:path>
              <a:moveTo>
                <a:pt x="0" y="0"/>
              </a:moveTo>
              <a:lnTo>
                <a:pt x="0" y="91012"/>
              </a:lnTo>
              <a:lnTo>
                <a:pt x="1311326" y="91012"/>
              </a:lnTo>
              <a:lnTo>
                <a:pt x="1311326" y="182024"/>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0BB7DA7-1582-4B75-9618-179B9EB1A14E}">
      <dsp:nvSpPr>
        <dsp:cNvPr id="0" name=""/>
        <dsp:cNvSpPr/>
      </dsp:nvSpPr>
      <dsp:spPr>
        <a:xfrm>
          <a:off x="4310948" y="802432"/>
          <a:ext cx="1317367" cy="523123"/>
        </a:xfrm>
        <a:prstGeom prst="roundRect">
          <a:avLst>
            <a:gd name="adj" fmla="val 10000"/>
          </a:avLst>
        </a:prstGeom>
        <a:solidFill>
          <a:sysClr val="window" lastClr="FFFFFF"/>
        </a:solidFill>
        <a:ln w="25400" cap="flat" cmpd="sng" algn="ctr">
          <a:solidFill>
            <a:srgbClr val="4BACC6"/>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a:solidFill>
                <a:sysClr val="windowText" lastClr="000000"/>
              </a:solidFill>
              <a:latin typeface="華康儷中宋" panose="02020509000000000000" pitchFamily="49" charset="-120"/>
              <a:ea typeface="華康儷中宋" panose="02020509000000000000" pitchFamily="49" charset="-120"/>
              <a:cs typeface="+mn-cs"/>
            </a:rPr>
            <a:t>康健生活</a:t>
          </a:r>
        </a:p>
      </dsp:txBody>
      <dsp:txXfrm>
        <a:off x="4326270" y="817754"/>
        <a:ext cx="1286723" cy="49247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BB83E-00EF-4C69-A767-02A2985A1E44}">
      <dsp:nvSpPr>
        <dsp:cNvPr id="0" name=""/>
        <dsp:cNvSpPr/>
      </dsp:nvSpPr>
      <dsp:spPr>
        <a:xfrm>
          <a:off x="2742160" y="137900"/>
          <a:ext cx="2736793" cy="950452"/>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AE364-10AC-41E4-8478-15942F32E991}">
      <dsp:nvSpPr>
        <dsp:cNvPr id="0" name=""/>
        <dsp:cNvSpPr/>
      </dsp:nvSpPr>
      <dsp:spPr>
        <a:xfrm>
          <a:off x="3960441" y="2448273"/>
          <a:ext cx="530386" cy="339447"/>
        </a:xfrm>
        <a:prstGeom prst="down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02B98386-0C7D-4A61-B300-B4EF91880B03}">
      <dsp:nvSpPr>
        <dsp:cNvPr id="0" name=""/>
        <dsp:cNvSpPr/>
      </dsp:nvSpPr>
      <dsp:spPr>
        <a:xfrm>
          <a:off x="2833879" y="2736302"/>
          <a:ext cx="2926764" cy="63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華康儷中宋" panose="02020509000000000000" pitchFamily="49" charset="-120"/>
              <a:ea typeface="華康儷中宋" panose="02020509000000000000" pitchFamily="49" charset="-120"/>
            </a:rPr>
            <a:t>實驗教育課程發展緣起</a:t>
          </a:r>
          <a:endParaRPr lang="zh-TW" altLang="en-US" sz="2000" kern="1200" dirty="0">
            <a:latin typeface="華康儷中宋" panose="02020509000000000000" pitchFamily="49" charset="-120"/>
            <a:ea typeface="華康儷中宋" panose="02020509000000000000" pitchFamily="49" charset="-120"/>
          </a:endParaRPr>
        </a:p>
      </dsp:txBody>
      <dsp:txXfrm>
        <a:off x="2833879" y="2736302"/>
        <a:ext cx="2926764" cy="636463"/>
      </dsp:txXfrm>
    </dsp:sp>
    <dsp:sp modelId="{B8CA8E80-313B-49D6-8FD4-739B07DA389A}">
      <dsp:nvSpPr>
        <dsp:cNvPr id="0" name=""/>
        <dsp:cNvSpPr/>
      </dsp:nvSpPr>
      <dsp:spPr>
        <a:xfrm>
          <a:off x="3737164" y="1161758"/>
          <a:ext cx="954695" cy="95469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華康儷中宋" panose="02020509000000000000" pitchFamily="49" charset="-120"/>
              <a:ea typeface="華康儷中宋" panose="02020509000000000000" pitchFamily="49" charset="-120"/>
            </a:rPr>
            <a:t>未來生活</a:t>
          </a:r>
          <a:endParaRPr lang="zh-TW" altLang="en-US" sz="2000" kern="1200" dirty="0">
            <a:latin typeface="華康儷中宋" panose="02020509000000000000" pitchFamily="49" charset="-120"/>
            <a:ea typeface="華康儷中宋" panose="02020509000000000000" pitchFamily="49" charset="-120"/>
          </a:endParaRPr>
        </a:p>
      </dsp:txBody>
      <dsp:txXfrm>
        <a:off x="3876976" y="1301570"/>
        <a:ext cx="675071" cy="675071"/>
      </dsp:txXfrm>
    </dsp:sp>
    <dsp:sp modelId="{431BFC05-5104-4D80-B645-30B8B0E45BCA}">
      <dsp:nvSpPr>
        <dsp:cNvPr id="0" name=""/>
        <dsp:cNvSpPr/>
      </dsp:nvSpPr>
      <dsp:spPr>
        <a:xfrm>
          <a:off x="3054027" y="445524"/>
          <a:ext cx="954695" cy="954695"/>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華康儷中宋" panose="02020509000000000000" pitchFamily="49" charset="-120"/>
              <a:ea typeface="華康儷中宋" panose="02020509000000000000" pitchFamily="49" charset="-120"/>
            </a:rPr>
            <a:t>在地特色</a:t>
          </a:r>
          <a:endParaRPr lang="zh-TW" altLang="en-US" sz="2000" kern="1200" dirty="0">
            <a:latin typeface="華康儷中宋" panose="02020509000000000000" pitchFamily="49" charset="-120"/>
            <a:ea typeface="華康儷中宋" panose="02020509000000000000" pitchFamily="49" charset="-120"/>
          </a:endParaRPr>
        </a:p>
      </dsp:txBody>
      <dsp:txXfrm>
        <a:off x="3193839" y="585336"/>
        <a:ext cx="675071" cy="675071"/>
      </dsp:txXfrm>
    </dsp:sp>
    <dsp:sp modelId="{D15F26B3-C50E-4B48-816D-80DB2128BE4A}">
      <dsp:nvSpPr>
        <dsp:cNvPr id="0" name=""/>
        <dsp:cNvSpPr/>
      </dsp:nvSpPr>
      <dsp:spPr>
        <a:xfrm>
          <a:off x="4029938" y="214700"/>
          <a:ext cx="954695" cy="954695"/>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華康儷中宋" panose="02020509000000000000" pitchFamily="49" charset="-120"/>
              <a:ea typeface="華康儷中宋" panose="02020509000000000000" pitchFamily="49" charset="-120"/>
            </a:rPr>
            <a:t>學生特質</a:t>
          </a:r>
          <a:endParaRPr lang="zh-TW" altLang="en-US" sz="2000" kern="1200" dirty="0">
            <a:latin typeface="華康儷中宋" panose="02020509000000000000" pitchFamily="49" charset="-120"/>
            <a:ea typeface="華康儷中宋" panose="02020509000000000000" pitchFamily="49" charset="-120"/>
          </a:endParaRPr>
        </a:p>
      </dsp:txBody>
      <dsp:txXfrm>
        <a:off x="4169750" y="354512"/>
        <a:ext cx="675071" cy="675071"/>
      </dsp:txXfrm>
    </dsp:sp>
    <dsp:sp modelId="{583D7476-F9A4-49F8-ADDB-9F779CC6663C}">
      <dsp:nvSpPr>
        <dsp:cNvPr id="0" name=""/>
        <dsp:cNvSpPr/>
      </dsp:nvSpPr>
      <dsp:spPr>
        <a:xfrm>
          <a:off x="2664291" y="41792"/>
          <a:ext cx="2970163" cy="2376130"/>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8CE18-9E22-41E0-8171-2ACE368CA882}">
      <dsp:nvSpPr>
        <dsp:cNvPr id="0" name=""/>
        <dsp:cNvSpPr/>
      </dsp:nvSpPr>
      <dsp:spPr>
        <a:xfrm>
          <a:off x="2287672" y="535499"/>
          <a:ext cx="4245127" cy="4245127"/>
        </a:xfrm>
        <a:prstGeom prst="blockArc">
          <a:avLst>
            <a:gd name="adj1" fmla="val 13114286"/>
            <a:gd name="adj2" fmla="val 16200000"/>
            <a:gd name="adj3" fmla="val 390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5CAD0E3-EF3D-407F-B970-6F4B634D39C7}">
      <dsp:nvSpPr>
        <dsp:cNvPr id="0" name=""/>
        <dsp:cNvSpPr/>
      </dsp:nvSpPr>
      <dsp:spPr>
        <a:xfrm>
          <a:off x="2287672" y="535499"/>
          <a:ext cx="4245127" cy="4245127"/>
        </a:xfrm>
        <a:prstGeom prst="blockArc">
          <a:avLst>
            <a:gd name="adj1" fmla="val 10028571"/>
            <a:gd name="adj2" fmla="val 13114286"/>
            <a:gd name="adj3" fmla="val 390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73863B-7216-40FA-ACDF-F9A077D82C76}">
      <dsp:nvSpPr>
        <dsp:cNvPr id="0" name=""/>
        <dsp:cNvSpPr/>
      </dsp:nvSpPr>
      <dsp:spPr>
        <a:xfrm>
          <a:off x="2287672" y="535499"/>
          <a:ext cx="4245127" cy="4245127"/>
        </a:xfrm>
        <a:prstGeom prst="blockArc">
          <a:avLst>
            <a:gd name="adj1" fmla="val 6942857"/>
            <a:gd name="adj2" fmla="val 10028571"/>
            <a:gd name="adj3" fmla="val 3907"/>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50D5060-575D-4BFE-AC65-3EC28EAE4B0F}">
      <dsp:nvSpPr>
        <dsp:cNvPr id="0" name=""/>
        <dsp:cNvSpPr/>
      </dsp:nvSpPr>
      <dsp:spPr>
        <a:xfrm>
          <a:off x="2287672" y="535499"/>
          <a:ext cx="4245127" cy="4245127"/>
        </a:xfrm>
        <a:prstGeom prst="blockArc">
          <a:avLst>
            <a:gd name="adj1" fmla="val 3857143"/>
            <a:gd name="adj2" fmla="val 6942857"/>
            <a:gd name="adj3" fmla="val 390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7112F9C-F5F8-42AB-80F0-42E91241BE3D}">
      <dsp:nvSpPr>
        <dsp:cNvPr id="0" name=""/>
        <dsp:cNvSpPr/>
      </dsp:nvSpPr>
      <dsp:spPr>
        <a:xfrm>
          <a:off x="2287672" y="535499"/>
          <a:ext cx="4245127" cy="4245127"/>
        </a:xfrm>
        <a:prstGeom prst="blockArc">
          <a:avLst>
            <a:gd name="adj1" fmla="val 771429"/>
            <a:gd name="adj2" fmla="val 3857143"/>
            <a:gd name="adj3" fmla="val 3907"/>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EC00D41-F8FC-4750-82F2-69544E931DD1}">
      <dsp:nvSpPr>
        <dsp:cNvPr id="0" name=""/>
        <dsp:cNvSpPr/>
      </dsp:nvSpPr>
      <dsp:spPr>
        <a:xfrm>
          <a:off x="2287672" y="535499"/>
          <a:ext cx="4245127" cy="4245127"/>
        </a:xfrm>
        <a:prstGeom prst="blockArc">
          <a:avLst>
            <a:gd name="adj1" fmla="val 19285714"/>
            <a:gd name="adj2" fmla="val 771429"/>
            <a:gd name="adj3" fmla="val 390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A6FA0CE-7173-4778-B19C-C84615C58967}">
      <dsp:nvSpPr>
        <dsp:cNvPr id="0" name=""/>
        <dsp:cNvSpPr/>
      </dsp:nvSpPr>
      <dsp:spPr>
        <a:xfrm>
          <a:off x="2287672" y="535499"/>
          <a:ext cx="4245127" cy="4245127"/>
        </a:xfrm>
        <a:prstGeom prst="blockArc">
          <a:avLst>
            <a:gd name="adj1" fmla="val 16200000"/>
            <a:gd name="adj2" fmla="val 19285714"/>
            <a:gd name="adj3" fmla="val 390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FE6E17B-A071-4210-A8F4-03EF37246601}">
      <dsp:nvSpPr>
        <dsp:cNvPr id="0" name=""/>
        <dsp:cNvSpPr/>
      </dsp:nvSpPr>
      <dsp:spPr>
        <a:xfrm>
          <a:off x="7125874" y="415430"/>
          <a:ext cx="1645224" cy="1645224"/>
        </a:xfrm>
        <a:prstGeom prst="ellips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zh-TW" altLang="en-US" sz="6500" kern="1200" dirty="0"/>
        </a:p>
      </dsp:txBody>
      <dsp:txXfrm>
        <a:off x="7366811" y="656367"/>
        <a:ext cx="1163350" cy="1163350"/>
      </dsp:txXfrm>
    </dsp:sp>
    <dsp:sp modelId="{22DD071F-4806-4CEB-AD51-F87DE81E2C20}">
      <dsp:nvSpPr>
        <dsp:cNvPr id="0" name=""/>
        <dsp:cNvSpPr/>
      </dsp:nvSpPr>
      <dsp:spPr>
        <a:xfrm>
          <a:off x="3834407" y="1130"/>
          <a:ext cx="1151657" cy="115165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電機電子群</a:t>
          </a:r>
          <a:endParaRPr lang="en-US" altLang="zh-TW" sz="1800" kern="1200" dirty="0" smtClean="0">
            <a:latin typeface="華康儷中宋" panose="02020509000000000000" pitchFamily="49" charset="-120"/>
            <a:ea typeface="華康儷中宋" panose="02020509000000000000" pitchFamily="49" charset="-120"/>
          </a:endParaRPr>
        </a:p>
      </dsp:txBody>
      <dsp:txXfrm>
        <a:off x="4003063" y="169786"/>
        <a:ext cx="814345" cy="814345"/>
      </dsp:txXfrm>
    </dsp:sp>
    <dsp:sp modelId="{9556FA15-FA9E-470A-9135-76F7A3BE0D35}">
      <dsp:nvSpPr>
        <dsp:cNvPr id="0" name=""/>
        <dsp:cNvSpPr/>
      </dsp:nvSpPr>
      <dsp:spPr>
        <a:xfrm>
          <a:off x="5461479" y="784687"/>
          <a:ext cx="1151657" cy="115165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ts val="15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食品群</a:t>
          </a:r>
          <a:endParaRPr lang="zh-TW" altLang="en-US" sz="1800" kern="1200" dirty="0">
            <a:latin typeface="華康儷中宋" panose="02020509000000000000" pitchFamily="49" charset="-120"/>
            <a:ea typeface="華康儷中宋" panose="02020509000000000000" pitchFamily="49" charset="-120"/>
          </a:endParaRPr>
        </a:p>
      </dsp:txBody>
      <dsp:txXfrm>
        <a:off x="5630135" y="953343"/>
        <a:ext cx="814345" cy="814345"/>
      </dsp:txXfrm>
    </dsp:sp>
    <dsp:sp modelId="{DC3E24DE-F761-43F6-A99D-8ED7FDED73BF}">
      <dsp:nvSpPr>
        <dsp:cNvPr id="0" name=""/>
        <dsp:cNvSpPr/>
      </dsp:nvSpPr>
      <dsp:spPr>
        <a:xfrm>
          <a:off x="5863333" y="2545323"/>
          <a:ext cx="1151657" cy="115165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ct val="90000"/>
            </a:lnSpc>
            <a:spcBef>
              <a:spcPct val="0"/>
            </a:spcBef>
            <a:spcAft>
              <a:spcPct val="35000"/>
            </a:spcAft>
          </a:pP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ct val="90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外語群</a:t>
          </a:r>
        </a:p>
        <a:p>
          <a:pPr lvl="0" algn="ctr" defTabSz="800100">
            <a:lnSpc>
              <a:spcPct val="90000"/>
            </a:lnSpc>
            <a:spcBef>
              <a:spcPct val="0"/>
            </a:spcBef>
            <a:spcAft>
              <a:spcPct val="35000"/>
            </a:spcAft>
          </a:pP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ct val="90000"/>
            </a:lnSpc>
            <a:spcBef>
              <a:spcPct val="0"/>
            </a:spcBef>
            <a:spcAft>
              <a:spcPct val="35000"/>
            </a:spcAft>
          </a:pPr>
          <a:endParaRPr lang="zh-TW" altLang="en-US" sz="1500" kern="1200" dirty="0"/>
        </a:p>
      </dsp:txBody>
      <dsp:txXfrm>
        <a:off x="6031989" y="2713979"/>
        <a:ext cx="814345" cy="814345"/>
      </dsp:txXfrm>
    </dsp:sp>
    <dsp:sp modelId="{D8F54768-5D41-43CD-B1C4-E8F401F50DD9}">
      <dsp:nvSpPr>
        <dsp:cNvPr id="0" name=""/>
        <dsp:cNvSpPr/>
      </dsp:nvSpPr>
      <dsp:spPr>
        <a:xfrm>
          <a:off x="4737364" y="3957244"/>
          <a:ext cx="1151657" cy="115165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ts val="1500"/>
            </a:lnSpc>
            <a:spcBef>
              <a:spcPct val="0"/>
            </a:spcBef>
            <a:spcAft>
              <a:spcPct val="35000"/>
            </a:spcAft>
          </a:pP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ts val="15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家政群</a:t>
          </a: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ts val="1500"/>
            </a:lnSpc>
            <a:spcBef>
              <a:spcPct val="0"/>
            </a:spcBef>
            <a:spcAft>
              <a:spcPct val="35000"/>
            </a:spcAft>
          </a:pPr>
          <a:endParaRPr lang="zh-TW" altLang="en-US" sz="1800" kern="1200" dirty="0">
            <a:latin typeface="華康儷中宋" panose="02020509000000000000" pitchFamily="49" charset="-120"/>
            <a:ea typeface="華康儷中宋" panose="02020509000000000000" pitchFamily="49" charset="-120"/>
          </a:endParaRPr>
        </a:p>
      </dsp:txBody>
      <dsp:txXfrm>
        <a:off x="4906020" y="4125900"/>
        <a:ext cx="814345" cy="814345"/>
      </dsp:txXfrm>
    </dsp:sp>
    <dsp:sp modelId="{02DCC245-E9D8-45C4-A55A-7CD020F83A6A}">
      <dsp:nvSpPr>
        <dsp:cNvPr id="0" name=""/>
        <dsp:cNvSpPr/>
      </dsp:nvSpPr>
      <dsp:spPr>
        <a:xfrm>
          <a:off x="2931450" y="3957244"/>
          <a:ext cx="1151657" cy="115165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ts val="15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餐旅群</a:t>
          </a:r>
          <a:endParaRPr lang="zh-TW" altLang="en-US" sz="1800" kern="1200" dirty="0">
            <a:latin typeface="華康儷中宋" panose="02020509000000000000" pitchFamily="49" charset="-120"/>
            <a:ea typeface="華康儷中宋" panose="02020509000000000000" pitchFamily="49" charset="-120"/>
          </a:endParaRPr>
        </a:p>
      </dsp:txBody>
      <dsp:txXfrm>
        <a:off x="3100106" y="4125900"/>
        <a:ext cx="814345" cy="814345"/>
      </dsp:txXfrm>
    </dsp:sp>
    <dsp:sp modelId="{C1744F61-755D-4868-B67E-C737FC0DFF2D}">
      <dsp:nvSpPr>
        <dsp:cNvPr id="0" name=""/>
        <dsp:cNvSpPr/>
      </dsp:nvSpPr>
      <dsp:spPr>
        <a:xfrm>
          <a:off x="1805481" y="2545323"/>
          <a:ext cx="1151657" cy="115165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ts val="15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設計群</a:t>
          </a:r>
          <a:endParaRPr lang="zh-TW" altLang="en-US" sz="1800" kern="1200" dirty="0">
            <a:latin typeface="華康儷中宋" panose="02020509000000000000" pitchFamily="49" charset="-120"/>
            <a:ea typeface="華康儷中宋" panose="02020509000000000000" pitchFamily="49" charset="-120"/>
          </a:endParaRPr>
        </a:p>
      </dsp:txBody>
      <dsp:txXfrm>
        <a:off x="1974137" y="2713979"/>
        <a:ext cx="814345" cy="814345"/>
      </dsp:txXfrm>
    </dsp:sp>
    <dsp:sp modelId="{5D45BEED-2C07-466A-942B-FDACED5EB88A}">
      <dsp:nvSpPr>
        <dsp:cNvPr id="0" name=""/>
        <dsp:cNvSpPr/>
      </dsp:nvSpPr>
      <dsp:spPr>
        <a:xfrm>
          <a:off x="2207334" y="784687"/>
          <a:ext cx="1151657" cy="115165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ts val="15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商管群</a:t>
          </a:r>
          <a:endParaRPr lang="zh-TW" altLang="en-US" sz="1800" kern="1200" dirty="0">
            <a:latin typeface="華康儷中宋" panose="02020509000000000000" pitchFamily="49" charset="-120"/>
            <a:ea typeface="華康儷中宋" panose="02020509000000000000" pitchFamily="49" charset="-120"/>
          </a:endParaRPr>
        </a:p>
      </dsp:txBody>
      <dsp:txXfrm>
        <a:off x="2375990" y="953343"/>
        <a:ext cx="814345" cy="81434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09A29-6495-43C0-AAC7-DF87C25FD576}">
      <dsp:nvSpPr>
        <dsp:cNvPr id="0" name=""/>
        <dsp:cNvSpPr/>
      </dsp:nvSpPr>
      <dsp:spPr>
        <a:xfrm>
          <a:off x="2376267" y="960106"/>
          <a:ext cx="1181042" cy="1021649"/>
        </a:xfrm>
        <a:prstGeom prst="hexagon">
          <a:avLst>
            <a:gd name="adj" fmla="val 28570"/>
            <a:gd name="vf" fmla="val 11547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TW" altLang="en-US" sz="1400" kern="1200" dirty="0" smtClean="0">
              <a:solidFill>
                <a:sysClr val="window" lastClr="FFFFFF"/>
              </a:solidFill>
              <a:latin typeface="華康儷中宋" panose="02020509000000000000" pitchFamily="49" charset="-120"/>
              <a:ea typeface="華康儷中宋" panose="02020509000000000000" pitchFamily="49" charset="-120"/>
              <a:cs typeface="+mn-cs"/>
            </a:rPr>
            <a:t>生涯自主</a:t>
          </a:r>
          <a:endParaRPr lang="en-US" altLang="zh-TW" sz="1400" kern="1200" dirty="0" smtClean="0">
            <a:solidFill>
              <a:sysClr val="window" lastClr="FFFFFF"/>
            </a:solidFill>
            <a:latin typeface="華康儷中宋" panose="02020509000000000000" pitchFamily="49" charset="-120"/>
            <a:ea typeface="華康儷中宋" panose="02020509000000000000" pitchFamily="49" charset="-120"/>
            <a:cs typeface="+mn-cs"/>
          </a:endParaRPr>
        </a:p>
        <a:p>
          <a:pPr lvl="0" algn="ctr" defTabSz="622300">
            <a:lnSpc>
              <a:spcPct val="90000"/>
            </a:lnSpc>
            <a:spcBef>
              <a:spcPct val="0"/>
            </a:spcBef>
            <a:spcAft>
              <a:spcPct val="35000"/>
            </a:spcAft>
          </a:pPr>
          <a:r>
            <a:rPr lang="zh-TW" altLang="en-US" sz="1400" kern="1200" dirty="0" smtClean="0">
              <a:solidFill>
                <a:sysClr val="window" lastClr="FFFFFF"/>
              </a:solidFill>
              <a:latin typeface="華康儷中宋" panose="02020509000000000000" pitchFamily="49" charset="-120"/>
              <a:ea typeface="華康儷中宋" panose="02020509000000000000" pitchFamily="49" charset="-120"/>
              <a:cs typeface="+mn-cs"/>
            </a:rPr>
            <a:t>活出亮點</a:t>
          </a:r>
          <a:endParaRPr lang="zh-TW" altLang="en-US" sz="1400" kern="1200" dirty="0">
            <a:solidFill>
              <a:sysClr val="window" lastClr="FFFFFF"/>
            </a:solidFill>
            <a:latin typeface="華康儷中宋" panose="02020509000000000000" pitchFamily="49" charset="-120"/>
            <a:ea typeface="華康儷中宋" panose="02020509000000000000" pitchFamily="49" charset="-120"/>
            <a:cs typeface="+mn-cs"/>
          </a:endParaRPr>
        </a:p>
      </dsp:txBody>
      <dsp:txXfrm>
        <a:off x="2571982" y="1129408"/>
        <a:ext cx="789612" cy="683045"/>
      </dsp:txXfrm>
    </dsp:sp>
    <dsp:sp modelId="{091CA7A4-19E0-421C-A1AA-6F0CA8529080}">
      <dsp:nvSpPr>
        <dsp:cNvPr id="0" name=""/>
        <dsp:cNvSpPr/>
      </dsp:nvSpPr>
      <dsp:spPr>
        <a:xfrm>
          <a:off x="3101228" y="440400"/>
          <a:ext cx="445603" cy="383946"/>
        </a:xfrm>
        <a:prstGeom prst="hexagon">
          <a:avLst>
            <a:gd name="adj" fmla="val 28900"/>
            <a:gd name="vf" fmla="val 115470"/>
          </a:avLst>
        </a:prstGeom>
        <a:solidFill>
          <a:srgbClr val="C0504D">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8A5C0E5-3054-49D1-A502-237D1C38B319}">
      <dsp:nvSpPr>
        <dsp:cNvPr id="0" name=""/>
        <dsp:cNvSpPr/>
      </dsp:nvSpPr>
      <dsp:spPr>
        <a:xfrm>
          <a:off x="2525618" y="0"/>
          <a:ext cx="967855" cy="837309"/>
        </a:xfrm>
        <a:prstGeom prst="hexagon">
          <a:avLst>
            <a:gd name="adj" fmla="val 28570"/>
            <a:gd name="vf" fmla="val 11547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TW" altLang="en-US" sz="1400" kern="1200" dirty="0" smtClean="0">
              <a:solidFill>
                <a:sysClr val="window" lastClr="FFFFFF"/>
              </a:solidFill>
              <a:latin typeface="華康儷中宋" panose="02020509000000000000" pitchFamily="49" charset="-120"/>
              <a:ea typeface="華康儷中宋" panose="02020509000000000000" pitchFamily="49" charset="-120"/>
              <a:cs typeface="+mn-cs"/>
            </a:rPr>
            <a:t>智慧</a:t>
          </a:r>
          <a:endParaRPr lang="en-US" altLang="zh-TW" sz="1400" kern="1200" dirty="0" smtClean="0">
            <a:solidFill>
              <a:sysClr val="window" lastClr="FFFFFF"/>
            </a:solidFill>
            <a:latin typeface="華康儷中宋" panose="02020509000000000000" pitchFamily="49" charset="-120"/>
            <a:ea typeface="華康儷中宋" panose="02020509000000000000" pitchFamily="49" charset="-120"/>
            <a:cs typeface="+mn-cs"/>
          </a:endParaRPr>
        </a:p>
        <a:p>
          <a:pPr lvl="0" algn="ctr" defTabSz="622300">
            <a:lnSpc>
              <a:spcPct val="90000"/>
            </a:lnSpc>
            <a:spcBef>
              <a:spcPct val="0"/>
            </a:spcBef>
            <a:spcAft>
              <a:spcPct val="35000"/>
            </a:spcAft>
          </a:pPr>
          <a:r>
            <a:rPr lang="zh-TW" altLang="en-US" sz="1400" kern="1200" dirty="0" smtClean="0">
              <a:solidFill>
                <a:sysClr val="window" lastClr="FFFFFF"/>
              </a:solidFill>
              <a:latin typeface="華康儷中宋" panose="02020509000000000000" pitchFamily="49" charset="-120"/>
              <a:ea typeface="華康儷中宋" panose="02020509000000000000" pitchFamily="49" charset="-120"/>
              <a:cs typeface="+mn-cs"/>
            </a:rPr>
            <a:t>生活</a:t>
          </a:r>
          <a:endParaRPr lang="zh-TW" altLang="en-US" sz="1400" kern="1200" dirty="0">
            <a:solidFill>
              <a:sysClr val="window" lastClr="FFFFFF"/>
            </a:solidFill>
            <a:latin typeface="華康儷中宋" panose="02020509000000000000" pitchFamily="49" charset="-120"/>
            <a:ea typeface="華康儷中宋" panose="02020509000000000000" pitchFamily="49" charset="-120"/>
            <a:cs typeface="+mn-cs"/>
          </a:endParaRPr>
        </a:p>
      </dsp:txBody>
      <dsp:txXfrm>
        <a:off x="2686012" y="138760"/>
        <a:ext cx="647067" cy="559789"/>
      </dsp:txXfrm>
    </dsp:sp>
    <dsp:sp modelId="{2386E475-BFF7-4A5B-A0A0-17AE8A28C2F3}">
      <dsp:nvSpPr>
        <dsp:cNvPr id="0" name=""/>
        <dsp:cNvSpPr/>
      </dsp:nvSpPr>
      <dsp:spPr>
        <a:xfrm>
          <a:off x="3621283" y="1158176"/>
          <a:ext cx="445603" cy="383946"/>
        </a:xfrm>
        <a:prstGeom prst="hexagon">
          <a:avLst>
            <a:gd name="adj" fmla="val 28900"/>
            <a:gd name="vf" fmla="val 115470"/>
          </a:avLst>
        </a:prstGeom>
        <a:solidFill>
          <a:srgbClr val="C0504D">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01DB1BC-D678-4F65-BB83-B4EEE121201A}">
      <dsp:nvSpPr>
        <dsp:cNvPr id="0" name=""/>
        <dsp:cNvSpPr/>
      </dsp:nvSpPr>
      <dsp:spPr>
        <a:xfrm>
          <a:off x="3358096" y="515001"/>
          <a:ext cx="967855" cy="837309"/>
        </a:xfrm>
        <a:prstGeom prst="hexagon">
          <a:avLst>
            <a:gd name="adj" fmla="val 28570"/>
            <a:gd name="vf" fmla="val 11547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ts val="1000"/>
            </a:lnSpc>
            <a:spcBef>
              <a:spcPct val="0"/>
            </a:spcBef>
            <a:spcAft>
              <a:spcPct val="35000"/>
            </a:spcAft>
          </a:pPr>
          <a:r>
            <a:rPr lang="zh-TW" altLang="en-US" sz="1400" kern="1200" dirty="0" smtClean="0">
              <a:solidFill>
                <a:schemeClr val="tx1"/>
              </a:solidFill>
              <a:latin typeface="華康儷中宋" panose="02020509000000000000" pitchFamily="49" charset="-120"/>
              <a:ea typeface="華康儷中宋" panose="02020509000000000000" pitchFamily="49" charset="-120"/>
              <a:cs typeface="+mn-cs"/>
            </a:rPr>
            <a:t>藝饗</a:t>
          </a:r>
          <a:endParaRPr lang="en-US" altLang="zh-TW" sz="1400" kern="1200" dirty="0" smtClean="0">
            <a:solidFill>
              <a:schemeClr val="tx1"/>
            </a:solidFill>
            <a:latin typeface="華康儷中宋" panose="02020509000000000000" pitchFamily="49" charset="-120"/>
            <a:ea typeface="華康儷中宋" panose="02020509000000000000" pitchFamily="49" charset="-120"/>
            <a:cs typeface="+mn-cs"/>
          </a:endParaRPr>
        </a:p>
        <a:p>
          <a:pPr lvl="0" algn="ctr" defTabSz="622300">
            <a:lnSpc>
              <a:spcPts val="1000"/>
            </a:lnSpc>
            <a:spcBef>
              <a:spcPct val="0"/>
            </a:spcBef>
            <a:spcAft>
              <a:spcPct val="35000"/>
            </a:spcAft>
          </a:pPr>
          <a:r>
            <a:rPr lang="zh-TW" altLang="en-US" sz="1400" kern="1200" dirty="0" smtClean="0">
              <a:solidFill>
                <a:schemeClr val="tx1"/>
              </a:solidFill>
              <a:latin typeface="華康儷中宋" panose="02020509000000000000" pitchFamily="49" charset="-120"/>
              <a:ea typeface="華康儷中宋" panose="02020509000000000000" pitchFamily="49" charset="-120"/>
              <a:cs typeface="+mn-cs"/>
            </a:rPr>
            <a:t>生活</a:t>
          </a:r>
          <a:endParaRPr lang="zh-TW" altLang="en-US" sz="1400" kern="1200" dirty="0">
            <a:solidFill>
              <a:schemeClr val="tx1"/>
            </a:solidFill>
            <a:latin typeface="華康儷中宋" panose="02020509000000000000" pitchFamily="49" charset="-120"/>
            <a:ea typeface="華康儷中宋" panose="02020509000000000000" pitchFamily="49" charset="-120"/>
            <a:cs typeface="+mn-cs"/>
          </a:endParaRPr>
        </a:p>
      </dsp:txBody>
      <dsp:txXfrm>
        <a:off x="3518490" y="653761"/>
        <a:ext cx="647067" cy="559789"/>
      </dsp:txXfrm>
    </dsp:sp>
    <dsp:sp modelId="{A83335A7-E2A7-4F6D-AB3D-58B393A98F52}">
      <dsp:nvSpPr>
        <dsp:cNvPr id="0" name=""/>
        <dsp:cNvSpPr/>
      </dsp:nvSpPr>
      <dsp:spPr>
        <a:xfrm>
          <a:off x="3260019" y="1968410"/>
          <a:ext cx="445603" cy="383946"/>
        </a:xfrm>
        <a:prstGeom prst="hexagon">
          <a:avLst>
            <a:gd name="adj" fmla="val 28900"/>
            <a:gd name="vf" fmla="val 115470"/>
          </a:avLst>
        </a:prstGeom>
        <a:solidFill>
          <a:srgbClr val="C0504D">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0915440-B523-4F63-906D-344BB03CA6EE}">
      <dsp:nvSpPr>
        <dsp:cNvPr id="0" name=""/>
        <dsp:cNvSpPr/>
      </dsp:nvSpPr>
      <dsp:spPr>
        <a:xfrm>
          <a:off x="3358096" y="1527433"/>
          <a:ext cx="967855" cy="837309"/>
        </a:xfrm>
        <a:prstGeom prst="hexagon">
          <a:avLst>
            <a:gd name="adj" fmla="val 28570"/>
            <a:gd name="vf" fmla="val 11547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ts val="1500"/>
            </a:lnSpc>
            <a:spcBef>
              <a:spcPct val="0"/>
            </a:spcBef>
            <a:spcAft>
              <a:spcPct val="35000"/>
            </a:spcAft>
          </a:pPr>
          <a:r>
            <a:rPr lang="zh-TW" altLang="en-US" sz="1400" kern="1200" dirty="0" smtClean="0">
              <a:solidFill>
                <a:sysClr val="window" lastClr="FFFFFF"/>
              </a:solidFill>
              <a:latin typeface="華康儷中宋" panose="02020509000000000000" pitchFamily="49" charset="-120"/>
              <a:ea typeface="華康儷中宋" panose="02020509000000000000" pitchFamily="49" charset="-120"/>
              <a:cs typeface="+mn-cs"/>
            </a:rPr>
            <a:t>康健</a:t>
          </a:r>
          <a:endParaRPr lang="en-US" altLang="zh-TW" sz="1400" kern="1200" dirty="0" smtClean="0">
            <a:solidFill>
              <a:sysClr val="window" lastClr="FFFFFF"/>
            </a:solidFill>
            <a:latin typeface="華康儷中宋" panose="02020509000000000000" pitchFamily="49" charset="-120"/>
            <a:ea typeface="華康儷中宋" panose="02020509000000000000" pitchFamily="49" charset="-120"/>
            <a:cs typeface="+mn-cs"/>
          </a:endParaRPr>
        </a:p>
        <a:p>
          <a:pPr lvl="0" algn="ctr" defTabSz="622300">
            <a:lnSpc>
              <a:spcPts val="1500"/>
            </a:lnSpc>
            <a:spcBef>
              <a:spcPct val="0"/>
            </a:spcBef>
            <a:spcAft>
              <a:spcPct val="35000"/>
            </a:spcAft>
          </a:pPr>
          <a:r>
            <a:rPr lang="zh-TW" altLang="en-US" sz="1400" kern="1200" dirty="0" smtClean="0">
              <a:solidFill>
                <a:sysClr val="window" lastClr="FFFFFF"/>
              </a:solidFill>
              <a:latin typeface="華康儷中宋" panose="02020509000000000000" pitchFamily="49" charset="-120"/>
              <a:ea typeface="華康儷中宋" panose="02020509000000000000" pitchFamily="49" charset="-120"/>
              <a:cs typeface="+mn-cs"/>
            </a:rPr>
            <a:t>生活</a:t>
          </a:r>
          <a:endParaRPr lang="zh-TW" altLang="en-US" sz="1400" kern="1200" dirty="0">
            <a:solidFill>
              <a:sysClr val="window" lastClr="FFFFFF"/>
            </a:solidFill>
            <a:latin typeface="華康儷中宋" panose="02020509000000000000" pitchFamily="49" charset="-120"/>
            <a:ea typeface="華康儷中宋" panose="02020509000000000000" pitchFamily="49" charset="-120"/>
            <a:cs typeface="+mn-cs"/>
          </a:endParaRPr>
        </a:p>
      </dsp:txBody>
      <dsp:txXfrm>
        <a:off x="3518490" y="1666193"/>
        <a:ext cx="647067" cy="559789"/>
      </dsp:txXfrm>
    </dsp:sp>
    <dsp:sp modelId="{4C1AFE77-2839-4384-9557-1A1988EFEEEC}">
      <dsp:nvSpPr>
        <dsp:cNvPr id="0" name=""/>
        <dsp:cNvSpPr/>
      </dsp:nvSpPr>
      <dsp:spPr>
        <a:xfrm>
          <a:off x="2363867" y="2052516"/>
          <a:ext cx="445603" cy="383946"/>
        </a:xfrm>
        <a:prstGeom prst="hexagon">
          <a:avLst>
            <a:gd name="adj" fmla="val 28900"/>
            <a:gd name="vf" fmla="val 115470"/>
          </a:avLst>
        </a:prstGeom>
        <a:solidFill>
          <a:srgbClr val="C0504D">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9132C13-297B-4DD7-BDC2-ED18A98E0A9E}">
      <dsp:nvSpPr>
        <dsp:cNvPr id="0" name=""/>
        <dsp:cNvSpPr/>
      </dsp:nvSpPr>
      <dsp:spPr>
        <a:xfrm>
          <a:off x="2470460" y="2043010"/>
          <a:ext cx="967855" cy="837309"/>
        </a:xfrm>
        <a:prstGeom prst="hexagon">
          <a:avLst>
            <a:gd name="adj" fmla="val 28570"/>
            <a:gd name="vf" fmla="val 11547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ts val="1000"/>
            </a:lnSpc>
            <a:spcBef>
              <a:spcPct val="0"/>
            </a:spcBef>
            <a:spcAft>
              <a:spcPct val="35000"/>
            </a:spcAft>
          </a:pPr>
          <a:r>
            <a:rPr lang="zh-TW" altLang="en-US" sz="1400" kern="1200" dirty="0" smtClean="0">
              <a:solidFill>
                <a:schemeClr val="tx1"/>
              </a:solidFill>
              <a:latin typeface="華康儷中宋" panose="02020509000000000000" pitchFamily="49" charset="-120"/>
              <a:ea typeface="華康儷中宋" panose="02020509000000000000" pitchFamily="49" charset="-120"/>
              <a:cs typeface="+mn-cs"/>
            </a:rPr>
            <a:t>未來</a:t>
          </a:r>
          <a:endParaRPr lang="en-US" altLang="zh-TW" sz="1400" kern="1200" dirty="0" smtClean="0">
            <a:solidFill>
              <a:schemeClr val="tx1"/>
            </a:solidFill>
            <a:latin typeface="華康儷中宋" panose="02020509000000000000" pitchFamily="49" charset="-120"/>
            <a:ea typeface="華康儷中宋" panose="02020509000000000000" pitchFamily="49" charset="-120"/>
            <a:cs typeface="+mn-cs"/>
          </a:endParaRPr>
        </a:p>
        <a:p>
          <a:pPr lvl="0" algn="ctr" defTabSz="622300">
            <a:lnSpc>
              <a:spcPts val="1000"/>
            </a:lnSpc>
            <a:spcBef>
              <a:spcPct val="0"/>
            </a:spcBef>
            <a:spcAft>
              <a:spcPct val="35000"/>
            </a:spcAft>
          </a:pPr>
          <a:r>
            <a:rPr lang="zh-TW" altLang="en-US" sz="1400" kern="1200" dirty="0" smtClean="0">
              <a:solidFill>
                <a:schemeClr val="tx1"/>
              </a:solidFill>
              <a:latin typeface="華康儷中宋" panose="02020509000000000000" pitchFamily="49" charset="-120"/>
              <a:ea typeface="華康儷中宋" panose="02020509000000000000" pitchFamily="49" charset="-120"/>
              <a:cs typeface="+mn-cs"/>
            </a:rPr>
            <a:t>生活</a:t>
          </a:r>
          <a:endParaRPr lang="zh-TW" altLang="en-US" sz="1400" kern="1200" dirty="0">
            <a:solidFill>
              <a:schemeClr val="tx1"/>
            </a:solidFill>
            <a:latin typeface="華康儷中宋" panose="02020509000000000000" pitchFamily="49" charset="-120"/>
            <a:ea typeface="華康儷中宋" panose="02020509000000000000" pitchFamily="49" charset="-120"/>
            <a:cs typeface="+mn-cs"/>
          </a:endParaRPr>
        </a:p>
      </dsp:txBody>
      <dsp:txXfrm>
        <a:off x="2630854" y="2181770"/>
        <a:ext cx="647067" cy="559789"/>
      </dsp:txXfrm>
    </dsp:sp>
    <dsp:sp modelId="{CD13C644-0B4E-4218-B660-766AC148715A}">
      <dsp:nvSpPr>
        <dsp:cNvPr id="0" name=""/>
        <dsp:cNvSpPr/>
      </dsp:nvSpPr>
      <dsp:spPr>
        <a:xfrm>
          <a:off x="1835296" y="1335028"/>
          <a:ext cx="445603" cy="383946"/>
        </a:xfrm>
        <a:prstGeom prst="hexagon">
          <a:avLst>
            <a:gd name="adj" fmla="val 28900"/>
            <a:gd name="vf" fmla="val 115470"/>
          </a:avLst>
        </a:prstGeom>
        <a:solidFill>
          <a:srgbClr val="C0504D">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A34130B-F2E3-4E86-B634-1F11372ED560}">
      <dsp:nvSpPr>
        <dsp:cNvPr id="0" name=""/>
        <dsp:cNvSpPr/>
      </dsp:nvSpPr>
      <dsp:spPr>
        <a:xfrm>
          <a:off x="1578703" y="1528009"/>
          <a:ext cx="967855" cy="837309"/>
        </a:xfrm>
        <a:prstGeom prst="hexagon">
          <a:avLst>
            <a:gd name="adj" fmla="val 28570"/>
            <a:gd name="vf" fmla="val 11547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ts val="1700"/>
            </a:lnSpc>
            <a:spcBef>
              <a:spcPct val="0"/>
            </a:spcBef>
            <a:spcAft>
              <a:spcPct val="35000"/>
            </a:spcAft>
          </a:pPr>
          <a:r>
            <a:rPr lang="zh-TW" altLang="en-US" sz="1400" kern="1200" dirty="0" smtClean="0">
              <a:solidFill>
                <a:sysClr val="window" lastClr="FFFFFF"/>
              </a:solidFill>
              <a:latin typeface="華康儷中宋" panose="02020509000000000000" pitchFamily="49" charset="-120"/>
              <a:ea typeface="華康儷中宋" panose="02020509000000000000" pitchFamily="49" charset="-120"/>
              <a:cs typeface="+mn-cs"/>
            </a:rPr>
            <a:t>在地</a:t>
          </a:r>
          <a:endParaRPr lang="en-US" altLang="zh-TW" sz="1400" kern="1200" dirty="0" smtClean="0">
            <a:solidFill>
              <a:sysClr val="window" lastClr="FFFFFF"/>
            </a:solidFill>
            <a:latin typeface="華康儷中宋" panose="02020509000000000000" pitchFamily="49" charset="-120"/>
            <a:ea typeface="華康儷中宋" panose="02020509000000000000" pitchFamily="49" charset="-120"/>
            <a:cs typeface="+mn-cs"/>
          </a:endParaRPr>
        </a:p>
        <a:p>
          <a:pPr lvl="0" algn="ctr" defTabSz="622300">
            <a:lnSpc>
              <a:spcPts val="1700"/>
            </a:lnSpc>
            <a:spcBef>
              <a:spcPct val="0"/>
            </a:spcBef>
            <a:spcAft>
              <a:spcPct val="35000"/>
            </a:spcAft>
          </a:pPr>
          <a:r>
            <a:rPr lang="zh-TW" altLang="en-US" sz="1400" kern="1200" dirty="0" smtClean="0">
              <a:solidFill>
                <a:sysClr val="window" lastClr="FFFFFF"/>
              </a:solidFill>
              <a:latin typeface="華康儷中宋" panose="02020509000000000000" pitchFamily="49" charset="-120"/>
              <a:ea typeface="華康儷中宋" panose="02020509000000000000" pitchFamily="49" charset="-120"/>
              <a:cs typeface="+mn-cs"/>
            </a:rPr>
            <a:t>特色</a:t>
          </a:r>
          <a:endParaRPr lang="zh-TW" altLang="en-US" sz="1400" kern="1200" dirty="0">
            <a:solidFill>
              <a:sysClr val="window" lastClr="FFFFFF"/>
            </a:solidFill>
            <a:latin typeface="華康儷中宋" panose="02020509000000000000" pitchFamily="49" charset="-120"/>
            <a:ea typeface="華康儷中宋" panose="02020509000000000000" pitchFamily="49" charset="-120"/>
            <a:cs typeface="+mn-cs"/>
          </a:endParaRPr>
        </a:p>
      </dsp:txBody>
      <dsp:txXfrm>
        <a:off x="1739097" y="1666769"/>
        <a:ext cx="647067" cy="559789"/>
      </dsp:txXfrm>
    </dsp:sp>
    <dsp:sp modelId="{457A3F94-1168-46BB-A1FD-E9DFC503545E}">
      <dsp:nvSpPr>
        <dsp:cNvPr id="0" name=""/>
        <dsp:cNvSpPr/>
      </dsp:nvSpPr>
      <dsp:spPr>
        <a:xfrm>
          <a:off x="1578703" y="513849"/>
          <a:ext cx="967855" cy="837309"/>
        </a:xfrm>
        <a:prstGeom prst="hexagon">
          <a:avLst>
            <a:gd name="adj" fmla="val 28570"/>
            <a:gd name="vf" fmla="val 11547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ts val="1500"/>
            </a:lnSpc>
            <a:spcBef>
              <a:spcPct val="0"/>
            </a:spcBef>
            <a:spcAft>
              <a:spcPct val="35000"/>
            </a:spcAft>
          </a:pPr>
          <a:r>
            <a:rPr lang="zh-TW" altLang="en-US" sz="1400" kern="1200" dirty="0" smtClean="0">
              <a:solidFill>
                <a:sysClr val="window" lastClr="FFFFFF"/>
              </a:solidFill>
              <a:latin typeface="華康儷中宋" panose="02020509000000000000" pitchFamily="49" charset="-120"/>
              <a:ea typeface="華康儷中宋" panose="02020509000000000000" pitchFamily="49" charset="-120"/>
              <a:cs typeface="+mn-cs"/>
            </a:rPr>
            <a:t>學生</a:t>
          </a:r>
          <a:endParaRPr lang="en-US" altLang="zh-TW" sz="1400" kern="1200" dirty="0" smtClean="0">
            <a:solidFill>
              <a:sysClr val="window" lastClr="FFFFFF"/>
            </a:solidFill>
            <a:latin typeface="華康儷中宋" panose="02020509000000000000" pitchFamily="49" charset="-120"/>
            <a:ea typeface="華康儷中宋" panose="02020509000000000000" pitchFamily="49" charset="-120"/>
            <a:cs typeface="+mn-cs"/>
          </a:endParaRPr>
        </a:p>
        <a:p>
          <a:pPr lvl="0" algn="ctr" defTabSz="622300">
            <a:lnSpc>
              <a:spcPts val="1500"/>
            </a:lnSpc>
            <a:spcBef>
              <a:spcPct val="0"/>
            </a:spcBef>
            <a:spcAft>
              <a:spcPct val="35000"/>
            </a:spcAft>
          </a:pPr>
          <a:r>
            <a:rPr lang="zh-TW" altLang="en-US" sz="1400" kern="1200" dirty="0" smtClean="0">
              <a:solidFill>
                <a:sysClr val="window" lastClr="FFFFFF"/>
              </a:solidFill>
              <a:latin typeface="華康儷中宋" panose="02020509000000000000" pitchFamily="49" charset="-120"/>
              <a:ea typeface="華康儷中宋" panose="02020509000000000000" pitchFamily="49" charset="-120"/>
              <a:cs typeface="+mn-cs"/>
            </a:rPr>
            <a:t>特質</a:t>
          </a:r>
          <a:endParaRPr lang="zh-TW" altLang="en-US" sz="1400" kern="1200" dirty="0">
            <a:solidFill>
              <a:sysClr val="window" lastClr="FFFFFF"/>
            </a:solidFill>
            <a:latin typeface="華康儷中宋" panose="02020509000000000000" pitchFamily="49" charset="-120"/>
            <a:ea typeface="華康儷中宋" panose="02020509000000000000" pitchFamily="49" charset="-120"/>
            <a:cs typeface="+mn-cs"/>
          </a:endParaRPr>
        </a:p>
      </dsp:txBody>
      <dsp:txXfrm>
        <a:off x="1739097" y="652609"/>
        <a:ext cx="647067" cy="5597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8CE18-9E22-41E0-8171-2ACE368CA882}">
      <dsp:nvSpPr>
        <dsp:cNvPr id="0" name=""/>
        <dsp:cNvSpPr/>
      </dsp:nvSpPr>
      <dsp:spPr>
        <a:xfrm>
          <a:off x="2287672" y="535499"/>
          <a:ext cx="4245127" cy="4245127"/>
        </a:xfrm>
        <a:prstGeom prst="blockArc">
          <a:avLst>
            <a:gd name="adj1" fmla="val 13114286"/>
            <a:gd name="adj2" fmla="val 16200000"/>
            <a:gd name="adj3" fmla="val 390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5CAD0E3-EF3D-407F-B970-6F4B634D39C7}">
      <dsp:nvSpPr>
        <dsp:cNvPr id="0" name=""/>
        <dsp:cNvSpPr/>
      </dsp:nvSpPr>
      <dsp:spPr>
        <a:xfrm>
          <a:off x="2287672" y="535499"/>
          <a:ext cx="4245127" cy="4245127"/>
        </a:xfrm>
        <a:prstGeom prst="blockArc">
          <a:avLst>
            <a:gd name="adj1" fmla="val 10028571"/>
            <a:gd name="adj2" fmla="val 13114286"/>
            <a:gd name="adj3" fmla="val 390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73863B-7216-40FA-ACDF-F9A077D82C76}">
      <dsp:nvSpPr>
        <dsp:cNvPr id="0" name=""/>
        <dsp:cNvSpPr/>
      </dsp:nvSpPr>
      <dsp:spPr>
        <a:xfrm>
          <a:off x="2287672" y="535499"/>
          <a:ext cx="4245127" cy="4245127"/>
        </a:xfrm>
        <a:prstGeom prst="blockArc">
          <a:avLst>
            <a:gd name="adj1" fmla="val 6942857"/>
            <a:gd name="adj2" fmla="val 10028571"/>
            <a:gd name="adj3" fmla="val 3907"/>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50D5060-575D-4BFE-AC65-3EC28EAE4B0F}">
      <dsp:nvSpPr>
        <dsp:cNvPr id="0" name=""/>
        <dsp:cNvSpPr/>
      </dsp:nvSpPr>
      <dsp:spPr>
        <a:xfrm>
          <a:off x="2287672" y="535499"/>
          <a:ext cx="4245127" cy="4245127"/>
        </a:xfrm>
        <a:prstGeom prst="blockArc">
          <a:avLst>
            <a:gd name="adj1" fmla="val 3857143"/>
            <a:gd name="adj2" fmla="val 6942857"/>
            <a:gd name="adj3" fmla="val 390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7112F9C-F5F8-42AB-80F0-42E91241BE3D}">
      <dsp:nvSpPr>
        <dsp:cNvPr id="0" name=""/>
        <dsp:cNvSpPr/>
      </dsp:nvSpPr>
      <dsp:spPr>
        <a:xfrm>
          <a:off x="2287672" y="535499"/>
          <a:ext cx="4245127" cy="4245127"/>
        </a:xfrm>
        <a:prstGeom prst="blockArc">
          <a:avLst>
            <a:gd name="adj1" fmla="val 771429"/>
            <a:gd name="adj2" fmla="val 3857143"/>
            <a:gd name="adj3" fmla="val 3907"/>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EC00D41-F8FC-4750-82F2-69544E931DD1}">
      <dsp:nvSpPr>
        <dsp:cNvPr id="0" name=""/>
        <dsp:cNvSpPr/>
      </dsp:nvSpPr>
      <dsp:spPr>
        <a:xfrm>
          <a:off x="2287672" y="535499"/>
          <a:ext cx="4245127" cy="4245127"/>
        </a:xfrm>
        <a:prstGeom prst="blockArc">
          <a:avLst>
            <a:gd name="adj1" fmla="val 19285714"/>
            <a:gd name="adj2" fmla="val 771429"/>
            <a:gd name="adj3" fmla="val 390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A6FA0CE-7173-4778-B19C-C84615C58967}">
      <dsp:nvSpPr>
        <dsp:cNvPr id="0" name=""/>
        <dsp:cNvSpPr/>
      </dsp:nvSpPr>
      <dsp:spPr>
        <a:xfrm>
          <a:off x="2287672" y="535499"/>
          <a:ext cx="4245127" cy="4245127"/>
        </a:xfrm>
        <a:prstGeom prst="blockArc">
          <a:avLst>
            <a:gd name="adj1" fmla="val 16200000"/>
            <a:gd name="adj2" fmla="val 19285714"/>
            <a:gd name="adj3" fmla="val 390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FE6E17B-A071-4210-A8F4-03EF37246601}">
      <dsp:nvSpPr>
        <dsp:cNvPr id="0" name=""/>
        <dsp:cNvSpPr/>
      </dsp:nvSpPr>
      <dsp:spPr>
        <a:xfrm>
          <a:off x="7162543" y="411517"/>
          <a:ext cx="1645224" cy="1645224"/>
        </a:xfrm>
        <a:prstGeom prst="ellips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zh-TW" altLang="en-US" sz="6500" kern="1200" dirty="0"/>
        </a:p>
      </dsp:txBody>
      <dsp:txXfrm>
        <a:off x="7403480" y="652454"/>
        <a:ext cx="1163350" cy="1163350"/>
      </dsp:txXfrm>
    </dsp:sp>
    <dsp:sp modelId="{22DD071F-4806-4CEB-AD51-F87DE81E2C20}">
      <dsp:nvSpPr>
        <dsp:cNvPr id="0" name=""/>
        <dsp:cNvSpPr/>
      </dsp:nvSpPr>
      <dsp:spPr>
        <a:xfrm>
          <a:off x="3834407" y="1130"/>
          <a:ext cx="1151657" cy="115165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理念</a:t>
          </a: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ct val="90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體現</a:t>
          </a:r>
          <a:endParaRPr lang="en-US" altLang="zh-TW" sz="1800" kern="1200" dirty="0" smtClean="0">
            <a:latin typeface="華康儷中宋" panose="02020509000000000000" pitchFamily="49" charset="-120"/>
            <a:ea typeface="華康儷中宋" panose="02020509000000000000" pitchFamily="49" charset="-120"/>
          </a:endParaRPr>
        </a:p>
      </dsp:txBody>
      <dsp:txXfrm>
        <a:off x="4003063" y="169786"/>
        <a:ext cx="814345" cy="814345"/>
      </dsp:txXfrm>
    </dsp:sp>
    <dsp:sp modelId="{9556FA15-FA9E-470A-9135-76F7A3BE0D35}">
      <dsp:nvSpPr>
        <dsp:cNvPr id="0" name=""/>
        <dsp:cNvSpPr/>
      </dsp:nvSpPr>
      <dsp:spPr>
        <a:xfrm>
          <a:off x="5461479" y="784687"/>
          <a:ext cx="1151657" cy="115165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ts val="15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共識</a:t>
          </a: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ts val="15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凝聚</a:t>
          </a:r>
          <a:endParaRPr lang="zh-TW" altLang="en-US" sz="1800" kern="1200" dirty="0">
            <a:latin typeface="華康儷中宋" panose="02020509000000000000" pitchFamily="49" charset="-120"/>
            <a:ea typeface="華康儷中宋" panose="02020509000000000000" pitchFamily="49" charset="-120"/>
          </a:endParaRPr>
        </a:p>
      </dsp:txBody>
      <dsp:txXfrm>
        <a:off x="5630135" y="953343"/>
        <a:ext cx="814345" cy="814345"/>
      </dsp:txXfrm>
    </dsp:sp>
    <dsp:sp modelId="{DC3E24DE-F761-43F6-A99D-8ED7FDED73BF}">
      <dsp:nvSpPr>
        <dsp:cNvPr id="0" name=""/>
        <dsp:cNvSpPr/>
      </dsp:nvSpPr>
      <dsp:spPr>
        <a:xfrm>
          <a:off x="5863333" y="2545323"/>
          <a:ext cx="1151657" cy="115165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ct val="90000"/>
            </a:lnSpc>
            <a:spcBef>
              <a:spcPct val="0"/>
            </a:spcBef>
            <a:spcAft>
              <a:spcPct val="35000"/>
            </a:spcAft>
          </a:pP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ct val="90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法源</a:t>
          </a: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ct val="90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依據</a:t>
          </a:r>
        </a:p>
        <a:p>
          <a:pPr lvl="0" algn="ctr" defTabSz="800100">
            <a:lnSpc>
              <a:spcPct val="90000"/>
            </a:lnSpc>
            <a:spcBef>
              <a:spcPct val="0"/>
            </a:spcBef>
            <a:spcAft>
              <a:spcPct val="35000"/>
            </a:spcAft>
          </a:pP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ct val="90000"/>
            </a:lnSpc>
            <a:spcBef>
              <a:spcPct val="0"/>
            </a:spcBef>
            <a:spcAft>
              <a:spcPct val="35000"/>
            </a:spcAft>
          </a:pPr>
          <a:endParaRPr lang="zh-TW" altLang="en-US" sz="1500" kern="1200" dirty="0"/>
        </a:p>
      </dsp:txBody>
      <dsp:txXfrm>
        <a:off x="6031989" y="2713979"/>
        <a:ext cx="814345" cy="814345"/>
      </dsp:txXfrm>
    </dsp:sp>
    <dsp:sp modelId="{D8F54768-5D41-43CD-B1C4-E8F401F50DD9}">
      <dsp:nvSpPr>
        <dsp:cNvPr id="0" name=""/>
        <dsp:cNvSpPr/>
      </dsp:nvSpPr>
      <dsp:spPr>
        <a:xfrm>
          <a:off x="4737364" y="3957244"/>
          <a:ext cx="1151657" cy="115165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ts val="1500"/>
            </a:lnSpc>
            <a:spcBef>
              <a:spcPct val="0"/>
            </a:spcBef>
            <a:spcAft>
              <a:spcPct val="35000"/>
            </a:spcAft>
          </a:pP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ts val="25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課程解構重建</a:t>
          </a:r>
          <a:endParaRPr lang="en-US" altLang="zh-TW" sz="1800" kern="1200" dirty="0" smtClean="0">
            <a:latin typeface="華康儷中宋" panose="02020509000000000000" pitchFamily="49" charset="-120"/>
            <a:ea typeface="華康儷中宋" panose="02020509000000000000" pitchFamily="49" charset="-120"/>
          </a:endParaRPr>
        </a:p>
        <a:p>
          <a:pPr lvl="0" algn="ctr" defTabSz="800100">
            <a:lnSpc>
              <a:spcPts val="1500"/>
            </a:lnSpc>
            <a:spcBef>
              <a:spcPct val="0"/>
            </a:spcBef>
            <a:spcAft>
              <a:spcPct val="35000"/>
            </a:spcAft>
          </a:pPr>
          <a:endParaRPr lang="zh-TW" altLang="en-US" sz="1800" kern="1200" dirty="0">
            <a:latin typeface="華康儷中宋" panose="02020509000000000000" pitchFamily="49" charset="-120"/>
            <a:ea typeface="華康儷中宋" panose="02020509000000000000" pitchFamily="49" charset="-120"/>
          </a:endParaRPr>
        </a:p>
      </dsp:txBody>
      <dsp:txXfrm>
        <a:off x="4906020" y="4125900"/>
        <a:ext cx="814345" cy="814345"/>
      </dsp:txXfrm>
    </dsp:sp>
    <dsp:sp modelId="{02DCC245-E9D8-45C4-A55A-7CD020F83A6A}">
      <dsp:nvSpPr>
        <dsp:cNvPr id="0" name=""/>
        <dsp:cNvSpPr/>
      </dsp:nvSpPr>
      <dsp:spPr>
        <a:xfrm>
          <a:off x="2931450" y="3957244"/>
          <a:ext cx="1151657" cy="115165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ts val="25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教學資源挹注</a:t>
          </a:r>
          <a:endParaRPr lang="zh-TW" altLang="en-US" sz="1800" kern="1200" dirty="0">
            <a:latin typeface="華康儷中宋" panose="02020509000000000000" pitchFamily="49" charset="-120"/>
            <a:ea typeface="華康儷中宋" panose="02020509000000000000" pitchFamily="49" charset="-120"/>
          </a:endParaRPr>
        </a:p>
      </dsp:txBody>
      <dsp:txXfrm>
        <a:off x="3100106" y="4125900"/>
        <a:ext cx="814345" cy="814345"/>
      </dsp:txXfrm>
    </dsp:sp>
    <dsp:sp modelId="{C1744F61-755D-4868-B67E-C737FC0DFF2D}">
      <dsp:nvSpPr>
        <dsp:cNvPr id="0" name=""/>
        <dsp:cNvSpPr/>
      </dsp:nvSpPr>
      <dsp:spPr>
        <a:xfrm>
          <a:off x="1805481" y="2545323"/>
          <a:ext cx="1151657" cy="115165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ts val="25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教師專業發展</a:t>
          </a:r>
          <a:endParaRPr lang="zh-TW" altLang="en-US" sz="1800" kern="1200" dirty="0">
            <a:latin typeface="華康儷中宋" panose="02020509000000000000" pitchFamily="49" charset="-120"/>
            <a:ea typeface="華康儷中宋" panose="02020509000000000000" pitchFamily="49" charset="-120"/>
          </a:endParaRPr>
        </a:p>
      </dsp:txBody>
      <dsp:txXfrm>
        <a:off x="1974137" y="2713979"/>
        <a:ext cx="814345" cy="814345"/>
      </dsp:txXfrm>
    </dsp:sp>
    <dsp:sp modelId="{5D45BEED-2C07-466A-942B-FDACED5EB88A}">
      <dsp:nvSpPr>
        <dsp:cNvPr id="0" name=""/>
        <dsp:cNvSpPr/>
      </dsp:nvSpPr>
      <dsp:spPr>
        <a:xfrm>
          <a:off x="2207334" y="784687"/>
          <a:ext cx="1151657" cy="115165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ts val="25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學生能動性</a:t>
          </a:r>
          <a:endParaRPr lang="zh-TW" altLang="en-US" sz="1800" kern="1200" dirty="0">
            <a:latin typeface="華康儷中宋" panose="02020509000000000000" pitchFamily="49" charset="-120"/>
            <a:ea typeface="華康儷中宋" panose="02020509000000000000" pitchFamily="49" charset="-120"/>
          </a:endParaRPr>
        </a:p>
      </dsp:txBody>
      <dsp:txXfrm>
        <a:off x="2375990" y="953343"/>
        <a:ext cx="814345" cy="8143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BC7BE-D5AD-4E9F-BF17-A2605892AD6A}">
      <dsp:nvSpPr>
        <dsp:cNvPr id="0" name=""/>
        <dsp:cNvSpPr/>
      </dsp:nvSpPr>
      <dsp:spPr>
        <a:xfrm>
          <a:off x="3584376" y="1489125"/>
          <a:ext cx="1060846" cy="106084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ts val="1500"/>
            </a:lnSpc>
            <a:spcBef>
              <a:spcPct val="0"/>
            </a:spcBef>
            <a:spcAft>
              <a:spcPct val="35000"/>
            </a:spcAft>
          </a:pPr>
          <a:r>
            <a:rPr lang="zh-TW" altLang="en-US" sz="1600" kern="1200" dirty="0" smtClean="0">
              <a:latin typeface="華康儷中宋" panose="02020509000000000000" pitchFamily="49" charset="-120"/>
              <a:ea typeface="華康儷中宋" panose="02020509000000000000" pitchFamily="49" charset="-120"/>
            </a:rPr>
            <a:t>全人</a:t>
          </a:r>
          <a:endParaRPr lang="en-US" altLang="zh-TW" sz="1600" kern="1200" dirty="0" smtClean="0">
            <a:latin typeface="華康儷中宋" panose="02020509000000000000" pitchFamily="49" charset="-120"/>
            <a:ea typeface="華康儷中宋" panose="02020509000000000000" pitchFamily="49" charset="-120"/>
          </a:endParaRPr>
        </a:p>
        <a:p>
          <a:pPr lvl="0" algn="ctr" defTabSz="711200">
            <a:lnSpc>
              <a:spcPts val="1500"/>
            </a:lnSpc>
            <a:spcBef>
              <a:spcPct val="0"/>
            </a:spcBef>
            <a:spcAft>
              <a:spcPct val="35000"/>
            </a:spcAft>
          </a:pPr>
          <a:r>
            <a:rPr lang="zh-TW" altLang="en-US" sz="1600" kern="1200" dirty="0" smtClean="0">
              <a:latin typeface="華康儷中宋" panose="02020509000000000000" pitchFamily="49" charset="-120"/>
              <a:ea typeface="華康儷中宋" panose="02020509000000000000" pitchFamily="49" charset="-120"/>
            </a:rPr>
            <a:t>教育</a:t>
          </a:r>
          <a:endParaRPr lang="zh-TW" altLang="en-US" sz="1600" kern="1200" dirty="0">
            <a:latin typeface="華康儷中宋" panose="02020509000000000000" pitchFamily="49" charset="-120"/>
            <a:ea typeface="華康儷中宋" panose="02020509000000000000" pitchFamily="49" charset="-120"/>
          </a:endParaRPr>
        </a:p>
      </dsp:txBody>
      <dsp:txXfrm>
        <a:off x="3739733" y="1644482"/>
        <a:ext cx="750132" cy="750132"/>
      </dsp:txXfrm>
    </dsp:sp>
    <dsp:sp modelId="{C7DF1740-1C03-412C-A599-48F3019572E0}">
      <dsp:nvSpPr>
        <dsp:cNvPr id="0" name=""/>
        <dsp:cNvSpPr/>
      </dsp:nvSpPr>
      <dsp:spPr>
        <a:xfrm rot="16200000">
          <a:off x="4001821" y="1102008"/>
          <a:ext cx="225957" cy="360687"/>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dsp:txBody>
      <dsp:txXfrm>
        <a:off x="4035715" y="1208039"/>
        <a:ext cx="158170" cy="216413"/>
      </dsp:txXfrm>
    </dsp:sp>
    <dsp:sp modelId="{C6185B9D-98F5-4FAA-809D-AF6E43CB2762}">
      <dsp:nvSpPr>
        <dsp:cNvPr id="0" name=""/>
        <dsp:cNvSpPr/>
      </dsp:nvSpPr>
      <dsp:spPr>
        <a:xfrm>
          <a:off x="3584376" y="1943"/>
          <a:ext cx="1060846" cy="106084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ts val="1500"/>
            </a:lnSpc>
            <a:spcBef>
              <a:spcPct val="0"/>
            </a:spcBef>
            <a:spcAft>
              <a:spcPct val="35000"/>
            </a:spcAft>
          </a:pPr>
          <a:r>
            <a:rPr lang="zh-TW" altLang="en-US" sz="1500" kern="1200" dirty="0" smtClean="0">
              <a:latin typeface="華康儷中宋" panose="02020509000000000000" pitchFamily="49" charset="-120"/>
              <a:ea typeface="華康儷中宋" panose="02020509000000000000" pitchFamily="49" charset="-120"/>
            </a:rPr>
            <a:t>實踐</a:t>
          </a:r>
          <a:endParaRPr lang="en-US" altLang="zh-TW" sz="1500" kern="1200" dirty="0" smtClean="0">
            <a:latin typeface="華康儷中宋" panose="02020509000000000000" pitchFamily="49" charset="-120"/>
            <a:ea typeface="華康儷中宋" panose="02020509000000000000" pitchFamily="49" charset="-120"/>
          </a:endParaRPr>
        </a:p>
        <a:p>
          <a:pPr lvl="0" algn="ctr" defTabSz="666750">
            <a:lnSpc>
              <a:spcPts val="1500"/>
            </a:lnSpc>
            <a:spcBef>
              <a:spcPct val="0"/>
            </a:spcBef>
            <a:spcAft>
              <a:spcPct val="35000"/>
            </a:spcAft>
          </a:pPr>
          <a:r>
            <a:rPr lang="zh-TW" altLang="en-US" sz="1500" kern="1200" dirty="0" smtClean="0">
              <a:latin typeface="華康儷中宋" panose="02020509000000000000" pitchFamily="49" charset="-120"/>
              <a:ea typeface="華康儷中宋" panose="02020509000000000000" pitchFamily="49" charset="-120"/>
            </a:rPr>
            <a:t>力行</a:t>
          </a:r>
          <a:endParaRPr lang="zh-TW" altLang="en-US" sz="1500" kern="1200" dirty="0">
            <a:latin typeface="華康儷中宋" panose="02020509000000000000" pitchFamily="49" charset="-120"/>
            <a:ea typeface="華康儷中宋" panose="02020509000000000000" pitchFamily="49" charset="-120"/>
          </a:endParaRPr>
        </a:p>
      </dsp:txBody>
      <dsp:txXfrm>
        <a:off x="3739733" y="157300"/>
        <a:ext cx="750132" cy="750132"/>
      </dsp:txXfrm>
    </dsp:sp>
    <dsp:sp modelId="{6644F375-FFC2-4596-9061-A8E29DEAB540}">
      <dsp:nvSpPr>
        <dsp:cNvPr id="0" name=""/>
        <dsp:cNvSpPr/>
      </dsp:nvSpPr>
      <dsp:spPr>
        <a:xfrm>
          <a:off x="4739017" y="1839204"/>
          <a:ext cx="225957" cy="360687"/>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dsp:txBody>
      <dsp:txXfrm>
        <a:off x="4739017" y="1911341"/>
        <a:ext cx="158170" cy="216413"/>
      </dsp:txXfrm>
    </dsp:sp>
    <dsp:sp modelId="{84B11D7E-731F-492B-A1B0-A1A62FDFE956}">
      <dsp:nvSpPr>
        <dsp:cNvPr id="0" name=""/>
        <dsp:cNvSpPr/>
      </dsp:nvSpPr>
      <dsp:spPr>
        <a:xfrm>
          <a:off x="5071558" y="1489125"/>
          <a:ext cx="1060846" cy="1060846"/>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ts val="1000"/>
            </a:lnSpc>
            <a:spcBef>
              <a:spcPct val="0"/>
            </a:spcBef>
            <a:spcAft>
              <a:spcPct val="35000"/>
            </a:spcAft>
          </a:pPr>
          <a:endParaRPr lang="en-US" altLang="zh-TW" sz="1400" kern="1200" dirty="0" smtClean="0">
            <a:solidFill>
              <a:schemeClr val="tx1"/>
            </a:solidFill>
            <a:latin typeface="華康儷中宋" panose="02020509000000000000" pitchFamily="49" charset="-120"/>
            <a:ea typeface="華康儷中宋" panose="02020509000000000000" pitchFamily="49" charset="-120"/>
          </a:endParaRPr>
        </a:p>
        <a:p>
          <a:pPr lvl="0" algn="ctr" defTabSz="622300">
            <a:lnSpc>
              <a:spcPts val="1500"/>
            </a:lnSpc>
            <a:spcBef>
              <a:spcPct val="0"/>
            </a:spcBef>
            <a:spcAft>
              <a:spcPct val="35000"/>
            </a:spcAft>
          </a:pPr>
          <a:r>
            <a:rPr lang="zh-TW" altLang="en-US" sz="1600" kern="1200" dirty="0" smtClean="0">
              <a:solidFill>
                <a:schemeClr val="tx1"/>
              </a:solidFill>
              <a:latin typeface="華康儷中宋" panose="02020509000000000000" pitchFamily="49" charset="-120"/>
              <a:ea typeface="華康儷中宋" panose="02020509000000000000" pitchFamily="49" charset="-120"/>
            </a:rPr>
            <a:t>基本</a:t>
          </a:r>
        </a:p>
        <a:p>
          <a:pPr lvl="0" algn="ctr" defTabSz="622300">
            <a:lnSpc>
              <a:spcPts val="1500"/>
            </a:lnSpc>
            <a:spcBef>
              <a:spcPct val="0"/>
            </a:spcBef>
            <a:spcAft>
              <a:spcPct val="35000"/>
            </a:spcAft>
          </a:pPr>
          <a:r>
            <a:rPr lang="zh-TW" altLang="en-US" sz="1600" kern="1200" dirty="0" smtClean="0">
              <a:solidFill>
                <a:schemeClr val="tx1"/>
              </a:solidFill>
              <a:latin typeface="華康儷中宋" panose="02020509000000000000" pitchFamily="49" charset="-120"/>
              <a:ea typeface="華康儷中宋" panose="02020509000000000000" pitchFamily="49" charset="-120"/>
            </a:rPr>
            <a:t>能力</a:t>
          </a:r>
        </a:p>
        <a:p>
          <a:pPr lvl="0" algn="ctr" defTabSz="622300">
            <a:lnSpc>
              <a:spcPct val="90000"/>
            </a:lnSpc>
            <a:spcBef>
              <a:spcPct val="0"/>
            </a:spcBef>
            <a:spcAft>
              <a:spcPct val="35000"/>
            </a:spcAft>
          </a:pPr>
          <a:endParaRPr lang="zh-TW" altLang="en-US" sz="1000" kern="1200" dirty="0">
            <a:solidFill>
              <a:schemeClr val="tx1"/>
            </a:solidFill>
            <a:latin typeface="華康儷中宋" panose="02020509000000000000" pitchFamily="49" charset="-120"/>
            <a:ea typeface="華康儷中宋" panose="02020509000000000000" pitchFamily="49" charset="-120"/>
          </a:endParaRPr>
        </a:p>
      </dsp:txBody>
      <dsp:txXfrm>
        <a:off x="5226915" y="1644482"/>
        <a:ext cx="750132" cy="750132"/>
      </dsp:txXfrm>
    </dsp:sp>
    <dsp:sp modelId="{069F8D9C-78FB-4B6F-A763-881A5A3F560D}">
      <dsp:nvSpPr>
        <dsp:cNvPr id="0" name=""/>
        <dsp:cNvSpPr/>
      </dsp:nvSpPr>
      <dsp:spPr>
        <a:xfrm rot="5400000">
          <a:off x="4001821" y="2576400"/>
          <a:ext cx="225957" cy="360687"/>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dsp:txBody>
      <dsp:txXfrm>
        <a:off x="4035715" y="2614644"/>
        <a:ext cx="158170" cy="216413"/>
      </dsp:txXfrm>
    </dsp:sp>
    <dsp:sp modelId="{35111C72-4C4F-4B5E-A20D-0116752640FD}">
      <dsp:nvSpPr>
        <dsp:cNvPr id="0" name=""/>
        <dsp:cNvSpPr/>
      </dsp:nvSpPr>
      <dsp:spPr>
        <a:xfrm>
          <a:off x="3584376" y="2976306"/>
          <a:ext cx="1060846" cy="1060846"/>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ts val="1800"/>
            </a:lnSpc>
            <a:spcBef>
              <a:spcPct val="0"/>
            </a:spcBef>
            <a:spcAft>
              <a:spcPct val="35000"/>
            </a:spcAft>
          </a:pPr>
          <a:r>
            <a:rPr lang="zh-TW" altLang="en-US" sz="1600" kern="1200" dirty="0" smtClean="0">
              <a:latin typeface="華康儷中宋" panose="02020509000000000000" pitchFamily="49" charset="-120"/>
              <a:ea typeface="華康儷中宋" panose="02020509000000000000" pitchFamily="49" charset="-120"/>
            </a:rPr>
            <a:t>核心</a:t>
          </a:r>
          <a:endParaRPr lang="en-US" altLang="zh-TW" sz="1600" kern="1200" dirty="0" smtClean="0">
            <a:latin typeface="華康儷中宋" panose="02020509000000000000" pitchFamily="49" charset="-120"/>
            <a:ea typeface="華康儷中宋" panose="02020509000000000000" pitchFamily="49" charset="-120"/>
          </a:endParaRPr>
        </a:p>
        <a:p>
          <a:pPr lvl="0" algn="ctr" defTabSz="711200">
            <a:lnSpc>
              <a:spcPts val="1800"/>
            </a:lnSpc>
            <a:spcBef>
              <a:spcPct val="0"/>
            </a:spcBef>
            <a:spcAft>
              <a:spcPct val="35000"/>
            </a:spcAft>
          </a:pPr>
          <a:r>
            <a:rPr lang="zh-TW" altLang="en-US" sz="1600" kern="1200" dirty="0" smtClean="0">
              <a:latin typeface="華康儷中宋" panose="02020509000000000000" pitchFamily="49" charset="-120"/>
              <a:ea typeface="華康儷中宋" panose="02020509000000000000" pitchFamily="49" charset="-120"/>
            </a:rPr>
            <a:t>素養</a:t>
          </a:r>
          <a:endParaRPr lang="zh-TW" altLang="en-US" sz="1600" kern="1200" dirty="0">
            <a:latin typeface="華康儷中宋" panose="02020509000000000000" pitchFamily="49" charset="-120"/>
            <a:ea typeface="華康儷中宋" panose="02020509000000000000" pitchFamily="49" charset="-120"/>
          </a:endParaRPr>
        </a:p>
      </dsp:txBody>
      <dsp:txXfrm>
        <a:off x="3739733" y="3131663"/>
        <a:ext cx="750132" cy="750132"/>
      </dsp:txXfrm>
    </dsp:sp>
    <dsp:sp modelId="{4BBCB28B-F8DA-41F9-85CD-8FB7E7B192D4}">
      <dsp:nvSpPr>
        <dsp:cNvPr id="0" name=""/>
        <dsp:cNvSpPr/>
      </dsp:nvSpPr>
      <dsp:spPr>
        <a:xfrm rot="10800000">
          <a:off x="3264625" y="1839204"/>
          <a:ext cx="225957" cy="360687"/>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dsp:txBody>
      <dsp:txXfrm rot="10800000">
        <a:off x="3332412" y="1911341"/>
        <a:ext cx="158170" cy="216413"/>
      </dsp:txXfrm>
    </dsp:sp>
    <dsp:sp modelId="{6E519D20-EF7F-4E84-9A47-3DE08C691C7C}">
      <dsp:nvSpPr>
        <dsp:cNvPr id="0" name=""/>
        <dsp:cNvSpPr/>
      </dsp:nvSpPr>
      <dsp:spPr>
        <a:xfrm>
          <a:off x="2097194" y="1489125"/>
          <a:ext cx="1060846" cy="1060846"/>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ts val="1500"/>
            </a:lnSpc>
            <a:spcBef>
              <a:spcPct val="0"/>
            </a:spcBef>
            <a:spcAft>
              <a:spcPct val="35000"/>
            </a:spcAft>
          </a:pPr>
          <a:r>
            <a:rPr lang="zh-TW" altLang="en-US" sz="1600" kern="1200" dirty="0" smtClean="0">
              <a:solidFill>
                <a:schemeClr val="tx1"/>
              </a:solidFill>
              <a:latin typeface="華康儷中宋" panose="02020509000000000000" pitchFamily="49" charset="-120"/>
              <a:ea typeface="華康儷中宋" panose="02020509000000000000" pitchFamily="49" charset="-120"/>
            </a:rPr>
            <a:t>生活</a:t>
          </a:r>
          <a:endParaRPr lang="en-US" altLang="zh-TW" sz="1600" kern="1200" dirty="0" smtClean="0">
            <a:solidFill>
              <a:schemeClr val="tx1"/>
            </a:solidFill>
            <a:latin typeface="華康儷中宋" panose="02020509000000000000" pitchFamily="49" charset="-120"/>
            <a:ea typeface="華康儷中宋" panose="02020509000000000000" pitchFamily="49" charset="-120"/>
          </a:endParaRPr>
        </a:p>
        <a:p>
          <a:pPr lvl="0" algn="ctr" defTabSz="711200">
            <a:lnSpc>
              <a:spcPts val="1500"/>
            </a:lnSpc>
            <a:spcBef>
              <a:spcPct val="0"/>
            </a:spcBef>
            <a:spcAft>
              <a:spcPct val="35000"/>
            </a:spcAft>
          </a:pPr>
          <a:r>
            <a:rPr lang="zh-TW" altLang="en-US" sz="1600" kern="1200" dirty="0" smtClean="0">
              <a:solidFill>
                <a:schemeClr val="tx1"/>
              </a:solidFill>
              <a:latin typeface="華康儷中宋" panose="02020509000000000000" pitchFamily="49" charset="-120"/>
              <a:ea typeface="華康儷中宋" panose="02020509000000000000" pitchFamily="49" charset="-120"/>
            </a:rPr>
            <a:t>結合</a:t>
          </a:r>
          <a:endParaRPr lang="zh-TW" altLang="en-US" sz="1600" kern="1200" dirty="0">
            <a:solidFill>
              <a:schemeClr val="tx1"/>
            </a:solidFill>
            <a:latin typeface="華康儷中宋" panose="02020509000000000000" pitchFamily="49" charset="-120"/>
            <a:ea typeface="華康儷中宋" panose="02020509000000000000" pitchFamily="49" charset="-120"/>
          </a:endParaRPr>
        </a:p>
      </dsp:txBody>
      <dsp:txXfrm>
        <a:off x="2252551" y="1644482"/>
        <a:ext cx="750132" cy="7501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AD11A-7A52-4B05-9F75-38D5FE0E8186}">
      <dsp:nvSpPr>
        <dsp:cNvPr id="0" name=""/>
        <dsp:cNvSpPr/>
      </dsp:nvSpPr>
      <dsp:spPr>
        <a:xfrm>
          <a:off x="3592413" y="330"/>
          <a:ext cx="1044773" cy="104477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校本教師研習</a:t>
          </a:r>
          <a:endParaRPr lang="zh-TW" altLang="en-US" sz="1800" kern="1200" dirty="0">
            <a:latin typeface="華康儷中宋" panose="02020509000000000000" pitchFamily="49" charset="-120"/>
            <a:ea typeface="華康儷中宋" panose="02020509000000000000" pitchFamily="49" charset="-120"/>
          </a:endParaRPr>
        </a:p>
      </dsp:txBody>
      <dsp:txXfrm>
        <a:off x="3745416" y="153333"/>
        <a:ext cx="738767" cy="738767"/>
      </dsp:txXfrm>
    </dsp:sp>
    <dsp:sp modelId="{AC8032E5-F01F-4EF0-823F-591724D305F9}">
      <dsp:nvSpPr>
        <dsp:cNvPr id="0" name=""/>
        <dsp:cNvSpPr/>
      </dsp:nvSpPr>
      <dsp:spPr>
        <a:xfrm rot="2160000">
          <a:off x="4604453" y="803491"/>
          <a:ext cx="278927" cy="352611"/>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dsp:txBody>
      <dsp:txXfrm>
        <a:off x="4612444" y="849421"/>
        <a:ext cx="195249" cy="211567"/>
      </dsp:txXfrm>
    </dsp:sp>
    <dsp:sp modelId="{D3E2EDDE-717A-4774-9F44-2D1DB39DE19B}">
      <dsp:nvSpPr>
        <dsp:cNvPr id="0" name=""/>
        <dsp:cNvSpPr/>
      </dsp:nvSpPr>
      <dsp:spPr>
        <a:xfrm>
          <a:off x="4863420" y="923770"/>
          <a:ext cx="1044773" cy="104477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課程推動小組</a:t>
          </a:r>
          <a:endParaRPr lang="zh-TW" altLang="en-US" sz="1800" kern="1200" dirty="0">
            <a:latin typeface="華康儷中宋" panose="02020509000000000000" pitchFamily="49" charset="-120"/>
            <a:ea typeface="華康儷中宋" panose="02020509000000000000" pitchFamily="49" charset="-120"/>
          </a:endParaRPr>
        </a:p>
      </dsp:txBody>
      <dsp:txXfrm>
        <a:off x="5016423" y="1076773"/>
        <a:ext cx="738767" cy="738767"/>
      </dsp:txXfrm>
    </dsp:sp>
    <dsp:sp modelId="{E04ABFC9-B04C-4A86-B8B5-5CB93F169AD6}">
      <dsp:nvSpPr>
        <dsp:cNvPr id="0" name=""/>
        <dsp:cNvSpPr/>
      </dsp:nvSpPr>
      <dsp:spPr>
        <a:xfrm rot="6480000">
          <a:off x="5006042" y="2009423"/>
          <a:ext cx="278927" cy="352611"/>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dsp:txBody>
      <dsp:txXfrm rot="10800000">
        <a:off x="5060810" y="2040154"/>
        <a:ext cx="195249" cy="211567"/>
      </dsp:txXfrm>
    </dsp:sp>
    <dsp:sp modelId="{2FF6E43C-E548-4214-A47C-00EFB94DC9A7}">
      <dsp:nvSpPr>
        <dsp:cNvPr id="0" name=""/>
        <dsp:cNvSpPr/>
      </dsp:nvSpPr>
      <dsp:spPr>
        <a:xfrm>
          <a:off x="4377938" y="2417929"/>
          <a:ext cx="1044773" cy="104477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華康儷中宋" panose="02020509000000000000" pitchFamily="49" charset="-120"/>
              <a:ea typeface="華康儷中宋" panose="02020509000000000000" pitchFamily="49" charset="-120"/>
            </a:rPr>
            <a:t>課程工作坊</a:t>
          </a:r>
          <a:endParaRPr lang="zh-TW" altLang="en-US" sz="1800" kern="1200" dirty="0">
            <a:latin typeface="華康儷中宋" panose="02020509000000000000" pitchFamily="49" charset="-120"/>
            <a:ea typeface="華康儷中宋" panose="02020509000000000000" pitchFamily="49" charset="-120"/>
          </a:endParaRPr>
        </a:p>
      </dsp:txBody>
      <dsp:txXfrm>
        <a:off x="4530941" y="2570932"/>
        <a:ext cx="738767" cy="738767"/>
      </dsp:txXfrm>
    </dsp:sp>
    <dsp:sp modelId="{14DE628C-415D-4003-B00F-35405379209E}">
      <dsp:nvSpPr>
        <dsp:cNvPr id="0" name=""/>
        <dsp:cNvSpPr/>
      </dsp:nvSpPr>
      <dsp:spPr>
        <a:xfrm rot="10800000">
          <a:off x="3983230" y="2764010"/>
          <a:ext cx="278927" cy="352611"/>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dsp:txBody>
      <dsp:txXfrm rot="10800000">
        <a:off x="4066908" y="2834532"/>
        <a:ext cx="195249" cy="211567"/>
      </dsp:txXfrm>
    </dsp:sp>
    <dsp:sp modelId="{D1A5762D-8093-46E5-8172-70A5A798C9E4}">
      <dsp:nvSpPr>
        <dsp:cNvPr id="0" name=""/>
        <dsp:cNvSpPr/>
      </dsp:nvSpPr>
      <dsp:spPr>
        <a:xfrm>
          <a:off x="2806887" y="2417929"/>
          <a:ext cx="1044773" cy="104477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華康儷中宋" panose="02020509000000000000" pitchFamily="49" charset="-120"/>
              <a:ea typeface="華康儷中宋" panose="02020509000000000000" pitchFamily="49" charset="-120"/>
            </a:rPr>
            <a:t>高中職教育策略聯盟</a:t>
          </a:r>
          <a:endParaRPr lang="zh-TW" altLang="en-US" sz="1600" kern="1200" dirty="0">
            <a:latin typeface="華康儷中宋" panose="02020509000000000000" pitchFamily="49" charset="-120"/>
            <a:ea typeface="華康儷中宋" panose="02020509000000000000" pitchFamily="49" charset="-120"/>
          </a:endParaRPr>
        </a:p>
      </dsp:txBody>
      <dsp:txXfrm>
        <a:off x="2959890" y="2570932"/>
        <a:ext cx="738767" cy="738767"/>
      </dsp:txXfrm>
    </dsp:sp>
    <dsp:sp modelId="{A5CBF83A-DCA1-4907-8A25-9AF093AF5B05}">
      <dsp:nvSpPr>
        <dsp:cNvPr id="0" name=""/>
        <dsp:cNvSpPr/>
      </dsp:nvSpPr>
      <dsp:spPr>
        <a:xfrm rot="15120000">
          <a:off x="2949509" y="2024439"/>
          <a:ext cx="278927" cy="352611"/>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dsp:txBody>
      <dsp:txXfrm rot="10800000">
        <a:off x="3004277" y="2134752"/>
        <a:ext cx="195249" cy="211567"/>
      </dsp:txXfrm>
    </dsp:sp>
    <dsp:sp modelId="{B5879BEA-E0AF-4EED-B898-BFABB2DD3C87}">
      <dsp:nvSpPr>
        <dsp:cNvPr id="0" name=""/>
        <dsp:cNvSpPr/>
      </dsp:nvSpPr>
      <dsp:spPr>
        <a:xfrm>
          <a:off x="2321406" y="923770"/>
          <a:ext cx="1044773" cy="104477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華康儷中宋" panose="02020509000000000000" pitchFamily="49" charset="-120"/>
              <a:ea typeface="華康儷中宋" panose="02020509000000000000" pitchFamily="49" charset="-120"/>
            </a:rPr>
            <a:t>家長社區校友協做</a:t>
          </a:r>
          <a:endParaRPr lang="zh-TW" altLang="en-US" sz="1600" kern="1200" dirty="0">
            <a:latin typeface="華康儷中宋" panose="02020509000000000000" pitchFamily="49" charset="-120"/>
            <a:ea typeface="華康儷中宋" panose="02020509000000000000" pitchFamily="49" charset="-120"/>
          </a:endParaRPr>
        </a:p>
      </dsp:txBody>
      <dsp:txXfrm>
        <a:off x="2474409" y="1076773"/>
        <a:ext cx="738767" cy="738767"/>
      </dsp:txXfrm>
    </dsp:sp>
    <dsp:sp modelId="{9D128055-B462-492C-A2D6-26E2B7E05497}">
      <dsp:nvSpPr>
        <dsp:cNvPr id="0" name=""/>
        <dsp:cNvSpPr/>
      </dsp:nvSpPr>
      <dsp:spPr>
        <a:xfrm rot="19440000">
          <a:off x="3333446" y="812771"/>
          <a:ext cx="278927" cy="352611"/>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dsp:txBody>
      <dsp:txXfrm>
        <a:off x="3341437" y="907885"/>
        <a:ext cx="195249" cy="2115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0C585-59E6-4EE4-9E49-1AF005346EB9}">
      <dsp:nvSpPr>
        <dsp:cNvPr id="0" name=""/>
        <dsp:cNvSpPr/>
      </dsp:nvSpPr>
      <dsp:spPr>
        <a:xfrm>
          <a:off x="0" y="2376255"/>
          <a:ext cx="8229600" cy="1017282"/>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rgbClr val="C00000"/>
              </a:solidFill>
              <a:latin typeface="華康儷中宋" panose="02020509000000000000" pitchFamily="49" charset="-120"/>
              <a:ea typeface="華康儷中宋" panose="02020509000000000000" pitchFamily="49" charset="-120"/>
            </a:rPr>
            <a:t>教室層級</a:t>
          </a:r>
          <a:endParaRPr lang="zh-TW" altLang="en-US" sz="2800" kern="1200" dirty="0">
            <a:solidFill>
              <a:srgbClr val="C00000"/>
            </a:solidFill>
            <a:latin typeface="華康儷中宋" panose="02020509000000000000" pitchFamily="49" charset="-120"/>
            <a:ea typeface="華康儷中宋" panose="02020509000000000000" pitchFamily="49" charset="-120"/>
          </a:endParaRPr>
        </a:p>
      </dsp:txBody>
      <dsp:txXfrm>
        <a:off x="0" y="2376255"/>
        <a:ext cx="2468880" cy="1017282"/>
      </dsp:txXfrm>
    </dsp:sp>
    <dsp:sp modelId="{8F465A4A-E73D-4E6D-9CA1-87AD123DDC6D}">
      <dsp:nvSpPr>
        <dsp:cNvPr id="0" name=""/>
        <dsp:cNvSpPr/>
      </dsp:nvSpPr>
      <dsp:spPr>
        <a:xfrm>
          <a:off x="0" y="1188594"/>
          <a:ext cx="8229600" cy="1017282"/>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rgbClr val="C00000"/>
              </a:solidFill>
              <a:latin typeface="華康儷中宋" panose="02020509000000000000" pitchFamily="49" charset="-120"/>
              <a:ea typeface="華康儷中宋" panose="02020509000000000000" pitchFamily="49" charset="-120"/>
            </a:rPr>
            <a:t>學校層級</a:t>
          </a:r>
          <a:endParaRPr lang="zh-TW" altLang="en-US" sz="2800" kern="1200" dirty="0">
            <a:solidFill>
              <a:srgbClr val="C00000"/>
            </a:solidFill>
            <a:latin typeface="華康儷中宋" panose="02020509000000000000" pitchFamily="49" charset="-120"/>
            <a:ea typeface="華康儷中宋" panose="02020509000000000000" pitchFamily="49" charset="-120"/>
          </a:endParaRPr>
        </a:p>
      </dsp:txBody>
      <dsp:txXfrm>
        <a:off x="0" y="1188594"/>
        <a:ext cx="2468880" cy="1017282"/>
      </dsp:txXfrm>
    </dsp:sp>
    <dsp:sp modelId="{F8A21F92-C1B3-4C44-878D-423A423771FC}">
      <dsp:nvSpPr>
        <dsp:cNvPr id="0" name=""/>
        <dsp:cNvSpPr/>
      </dsp:nvSpPr>
      <dsp:spPr>
        <a:xfrm>
          <a:off x="0" y="0"/>
          <a:ext cx="8229600" cy="1017282"/>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rgbClr val="C00000"/>
              </a:solidFill>
              <a:latin typeface="華康儷中宋" panose="02020509000000000000" pitchFamily="49" charset="-120"/>
              <a:ea typeface="華康儷中宋" panose="02020509000000000000" pitchFamily="49" charset="-120"/>
            </a:rPr>
            <a:t>縣市層級</a:t>
          </a:r>
          <a:endParaRPr lang="zh-TW" altLang="en-US" sz="2800" kern="1200" dirty="0">
            <a:solidFill>
              <a:srgbClr val="C00000"/>
            </a:solidFill>
            <a:latin typeface="華康儷中宋" panose="02020509000000000000" pitchFamily="49" charset="-120"/>
            <a:ea typeface="華康儷中宋" panose="02020509000000000000" pitchFamily="49" charset="-120"/>
          </a:endParaRPr>
        </a:p>
      </dsp:txBody>
      <dsp:txXfrm>
        <a:off x="0" y="0"/>
        <a:ext cx="2468880" cy="1017282"/>
      </dsp:txXfrm>
    </dsp:sp>
    <dsp:sp modelId="{83F7A708-12B9-46FB-98E2-6010085F6811}">
      <dsp:nvSpPr>
        <dsp:cNvPr id="0" name=""/>
        <dsp:cNvSpPr/>
      </dsp:nvSpPr>
      <dsp:spPr>
        <a:xfrm>
          <a:off x="5043322" y="86122"/>
          <a:ext cx="1277838" cy="85189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smtClean="0">
              <a:latin typeface="華康儷中宋" panose="02020509000000000000" pitchFamily="49" charset="-120"/>
              <a:ea typeface="華康儷中宋" panose="02020509000000000000" pitchFamily="49" charset="-120"/>
            </a:rPr>
            <a:t>智慧教育</a:t>
          </a:r>
          <a:endParaRPr lang="zh-TW" altLang="en-US" sz="2100" kern="1200" dirty="0">
            <a:latin typeface="華康儷中宋" panose="02020509000000000000" pitchFamily="49" charset="-120"/>
            <a:ea typeface="華康儷中宋" panose="02020509000000000000" pitchFamily="49" charset="-120"/>
          </a:endParaRPr>
        </a:p>
      </dsp:txBody>
      <dsp:txXfrm>
        <a:off x="5068273" y="111073"/>
        <a:ext cx="1227936" cy="801990"/>
      </dsp:txXfrm>
    </dsp:sp>
    <dsp:sp modelId="{9B493A3B-41CA-489E-BD00-6448EA35750B}">
      <dsp:nvSpPr>
        <dsp:cNvPr id="0" name=""/>
        <dsp:cNvSpPr/>
      </dsp:nvSpPr>
      <dsp:spPr>
        <a:xfrm>
          <a:off x="4436349" y="938014"/>
          <a:ext cx="1245892" cy="340756"/>
        </a:xfrm>
        <a:custGeom>
          <a:avLst/>
          <a:gdLst/>
          <a:ahLst/>
          <a:cxnLst/>
          <a:rect l="0" t="0" r="0" b="0"/>
          <a:pathLst>
            <a:path>
              <a:moveTo>
                <a:pt x="1245892" y="0"/>
              </a:moveTo>
              <a:lnTo>
                <a:pt x="1245892" y="170378"/>
              </a:lnTo>
              <a:lnTo>
                <a:pt x="0" y="170378"/>
              </a:lnTo>
              <a:lnTo>
                <a:pt x="0" y="3407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938320-A53C-4057-914B-15A0C0F1143E}">
      <dsp:nvSpPr>
        <dsp:cNvPr id="0" name=""/>
        <dsp:cNvSpPr/>
      </dsp:nvSpPr>
      <dsp:spPr>
        <a:xfrm>
          <a:off x="3797429" y="1278771"/>
          <a:ext cx="1277838" cy="85189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1500"/>
            </a:lnSpc>
            <a:spcBef>
              <a:spcPct val="0"/>
            </a:spcBef>
            <a:spcAft>
              <a:spcPct val="35000"/>
            </a:spcAft>
          </a:pPr>
          <a:r>
            <a:rPr lang="zh-TW" altLang="en-US" sz="2000" kern="1200" dirty="0" smtClean="0">
              <a:solidFill>
                <a:schemeClr val="tx1"/>
              </a:solidFill>
              <a:latin typeface="華康儷中宋" panose="02020509000000000000" pitchFamily="49" charset="-120"/>
              <a:ea typeface="華康儷中宋" panose="02020509000000000000" pitchFamily="49" charset="-120"/>
            </a:rPr>
            <a:t>實驗教</a:t>
          </a:r>
          <a:endParaRPr lang="en-US" altLang="zh-TW" sz="2000" kern="1200" dirty="0" smtClean="0">
            <a:solidFill>
              <a:schemeClr val="tx1"/>
            </a:solidFill>
            <a:latin typeface="華康儷中宋" panose="02020509000000000000" pitchFamily="49" charset="-120"/>
            <a:ea typeface="華康儷中宋" panose="02020509000000000000" pitchFamily="49" charset="-120"/>
          </a:endParaRPr>
        </a:p>
        <a:p>
          <a:pPr lvl="0" algn="ctr" defTabSz="889000">
            <a:lnSpc>
              <a:spcPts val="1500"/>
            </a:lnSpc>
            <a:spcBef>
              <a:spcPct val="0"/>
            </a:spcBef>
            <a:spcAft>
              <a:spcPct val="35000"/>
            </a:spcAft>
          </a:pPr>
          <a:r>
            <a:rPr lang="zh-TW" altLang="en-US" sz="2000" kern="1200" dirty="0" smtClean="0">
              <a:solidFill>
                <a:schemeClr val="tx1"/>
              </a:solidFill>
              <a:latin typeface="華康儷中宋" panose="02020509000000000000" pitchFamily="49" charset="-120"/>
              <a:ea typeface="華康儷中宋" panose="02020509000000000000" pitchFamily="49" charset="-120"/>
            </a:rPr>
            <a:t>育課程</a:t>
          </a:r>
          <a:endParaRPr lang="zh-TW" altLang="en-US" sz="2000" kern="1200" dirty="0">
            <a:solidFill>
              <a:schemeClr val="tx1"/>
            </a:solidFill>
            <a:latin typeface="華康儷中宋" panose="02020509000000000000" pitchFamily="49" charset="-120"/>
            <a:ea typeface="華康儷中宋" panose="02020509000000000000" pitchFamily="49" charset="-120"/>
          </a:endParaRPr>
        </a:p>
      </dsp:txBody>
      <dsp:txXfrm>
        <a:off x="3822380" y="1303722"/>
        <a:ext cx="1227936" cy="801990"/>
      </dsp:txXfrm>
    </dsp:sp>
    <dsp:sp modelId="{16C618C1-6DE2-4C18-ACD1-26B2B3D3D392}">
      <dsp:nvSpPr>
        <dsp:cNvPr id="0" name=""/>
        <dsp:cNvSpPr/>
      </dsp:nvSpPr>
      <dsp:spPr>
        <a:xfrm>
          <a:off x="3605754" y="2130663"/>
          <a:ext cx="830594" cy="340756"/>
        </a:xfrm>
        <a:custGeom>
          <a:avLst/>
          <a:gdLst/>
          <a:ahLst/>
          <a:cxnLst/>
          <a:rect l="0" t="0" r="0" b="0"/>
          <a:pathLst>
            <a:path>
              <a:moveTo>
                <a:pt x="830594" y="0"/>
              </a:moveTo>
              <a:lnTo>
                <a:pt x="830594" y="170378"/>
              </a:lnTo>
              <a:lnTo>
                <a:pt x="0" y="170378"/>
              </a:lnTo>
              <a:lnTo>
                <a:pt x="0" y="34075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928B23-C132-4099-AC15-D128B15E0217}">
      <dsp:nvSpPr>
        <dsp:cNvPr id="0" name=""/>
        <dsp:cNvSpPr/>
      </dsp:nvSpPr>
      <dsp:spPr>
        <a:xfrm>
          <a:off x="2966835" y="2471420"/>
          <a:ext cx="1277838" cy="851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1500"/>
            </a:lnSpc>
            <a:spcBef>
              <a:spcPct val="0"/>
            </a:spcBef>
            <a:spcAft>
              <a:spcPct val="35000"/>
            </a:spcAft>
          </a:pPr>
          <a:r>
            <a:rPr lang="zh-TW" altLang="en-US" sz="2000" kern="1200" dirty="0" smtClean="0">
              <a:latin typeface="華康儷中宋" panose="02020509000000000000" pitchFamily="49" charset="-120"/>
              <a:ea typeface="華康儷中宋" panose="02020509000000000000" pitchFamily="49" charset="-120"/>
            </a:rPr>
            <a:t>做中學</a:t>
          </a:r>
          <a:endParaRPr lang="en-US" altLang="zh-TW" sz="2000" kern="1200" dirty="0" smtClean="0">
            <a:latin typeface="華康儷中宋" panose="02020509000000000000" pitchFamily="49" charset="-120"/>
            <a:ea typeface="華康儷中宋" panose="02020509000000000000" pitchFamily="49" charset="-120"/>
          </a:endParaRPr>
        </a:p>
        <a:p>
          <a:pPr lvl="0" algn="ctr" defTabSz="889000">
            <a:lnSpc>
              <a:spcPts val="1500"/>
            </a:lnSpc>
            <a:spcBef>
              <a:spcPct val="0"/>
            </a:spcBef>
            <a:spcAft>
              <a:spcPct val="35000"/>
            </a:spcAft>
          </a:pPr>
          <a:r>
            <a:rPr lang="zh-TW" altLang="en-US" sz="2000" kern="1200" dirty="0" smtClean="0">
              <a:latin typeface="華康儷中宋" panose="02020509000000000000" pitchFamily="49" charset="-120"/>
              <a:ea typeface="華康儷中宋" panose="02020509000000000000" pitchFamily="49" charset="-120"/>
            </a:rPr>
            <a:t>動手作</a:t>
          </a:r>
          <a:endParaRPr lang="zh-TW" altLang="en-US" sz="2000" kern="1200" dirty="0">
            <a:latin typeface="華康儷中宋" panose="02020509000000000000" pitchFamily="49" charset="-120"/>
            <a:ea typeface="華康儷中宋" panose="02020509000000000000" pitchFamily="49" charset="-120"/>
          </a:endParaRPr>
        </a:p>
      </dsp:txBody>
      <dsp:txXfrm>
        <a:off x="2991786" y="2496371"/>
        <a:ext cx="1227936" cy="801990"/>
      </dsp:txXfrm>
    </dsp:sp>
    <dsp:sp modelId="{1C3CE21A-6E8C-45B6-812F-3EFEB8570DB4}">
      <dsp:nvSpPr>
        <dsp:cNvPr id="0" name=""/>
        <dsp:cNvSpPr/>
      </dsp:nvSpPr>
      <dsp:spPr>
        <a:xfrm>
          <a:off x="4436349" y="2130663"/>
          <a:ext cx="830594" cy="340756"/>
        </a:xfrm>
        <a:custGeom>
          <a:avLst/>
          <a:gdLst/>
          <a:ahLst/>
          <a:cxnLst/>
          <a:rect l="0" t="0" r="0" b="0"/>
          <a:pathLst>
            <a:path>
              <a:moveTo>
                <a:pt x="0" y="0"/>
              </a:moveTo>
              <a:lnTo>
                <a:pt x="0" y="170378"/>
              </a:lnTo>
              <a:lnTo>
                <a:pt x="830594" y="170378"/>
              </a:lnTo>
              <a:lnTo>
                <a:pt x="830594" y="34075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4762D0-5B71-4357-BDE3-9E4219AF89D4}">
      <dsp:nvSpPr>
        <dsp:cNvPr id="0" name=""/>
        <dsp:cNvSpPr/>
      </dsp:nvSpPr>
      <dsp:spPr>
        <a:xfrm>
          <a:off x="4628024" y="2471420"/>
          <a:ext cx="1277838" cy="851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1500"/>
            </a:lnSpc>
            <a:spcBef>
              <a:spcPct val="0"/>
            </a:spcBef>
            <a:spcAft>
              <a:spcPct val="35000"/>
            </a:spcAft>
          </a:pPr>
          <a:r>
            <a:rPr lang="zh-TW" altLang="en-US" sz="2000" kern="1200" dirty="0" smtClean="0">
              <a:latin typeface="華康儷中宋" panose="02020509000000000000" pitchFamily="49" charset="-120"/>
              <a:ea typeface="華康儷中宋" panose="02020509000000000000" pitchFamily="49" charset="-120"/>
            </a:rPr>
            <a:t>真實</a:t>
          </a:r>
          <a:endParaRPr lang="en-US" altLang="zh-TW" sz="2000" kern="1200" dirty="0" smtClean="0">
            <a:latin typeface="華康儷中宋" panose="02020509000000000000" pitchFamily="49" charset="-120"/>
            <a:ea typeface="華康儷中宋" panose="02020509000000000000" pitchFamily="49" charset="-120"/>
          </a:endParaRPr>
        </a:p>
        <a:p>
          <a:pPr lvl="0" algn="ctr" defTabSz="889000">
            <a:lnSpc>
              <a:spcPts val="1500"/>
            </a:lnSpc>
            <a:spcBef>
              <a:spcPct val="0"/>
            </a:spcBef>
            <a:spcAft>
              <a:spcPct val="35000"/>
            </a:spcAft>
          </a:pPr>
          <a:r>
            <a:rPr lang="zh-TW" altLang="en-US" sz="2000" kern="1200" dirty="0" smtClean="0">
              <a:latin typeface="華康儷中宋" panose="02020509000000000000" pitchFamily="49" charset="-120"/>
              <a:ea typeface="華康儷中宋" panose="02020509000000000000" pitchFamily="49" charset="-120"/>
            </a:rPr>
            <a:t>學習</a:t>
          </a:r>
          <a:endParaRPr lang="zh-TW" altLang="en-US" sz="2000" kern="1200" dirty="0">
            <a:latin typeface="華康儷中宋" panose="02020509000000000000" pitchFamily="49" charset="-120"/>
            <a:ea typeface="華康儷中宋" panose="02020509000000000000" pitchFamily="49" charset="-120"/>
          </a:endParaRPr>
        </a:p>
      </dsp:txBody>
      <dsp:txXfrm>
        <a:off x="4652975" y="2496371"/>
        <a:ext cx="1227936" cy="801990"/>
      </dsp:txXfrm>
    </dsp:sp>
    <dsp:sp modelId="{9F0F4E0F-5990-44C2-82A1-C3014E679806}">
      <dsp:nvSpPr>
        <dsp:cNvPr id="0" name=""/>
        <dsp:cNvSpPr/>
      </dsp:nvSpPr>
      <dsp:spPr>
        <a:xfrm>
          <a:off x="5682241" y="938014"/>
          <a:ext cx="1245892" cy="340756"/>
        </a:xfrm>
        <a:custGeom>
          <a:avLst/>
          <a:gdLst/>
          <a:ahLst/>
          <a:cxnLst/>
          <a:rect l="0" t="0" r="0" b="0"/>
          <a:pathLst>
            <a:path>
              <a:moveTo>
                <a:pt x="0" y="0"/>
              </a:moveTo>
              <a:lnTo>
                <a:pt x="0" y="170378"/>
              </a:lnTo>
              <a:lnTo>
                <a:pt x="1245892" y="170378"/>
              </a:lnTo>
              <a:lnTo>
                <a:pt x="1245892" y="3407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05E1A8-BB14-4DE2-9FD6-2FD1FE043A14}">
      <dsp:nvSpPr>
        <dsp:cNvPr id="0" name=""/>
        <dsp:cNvSpPr/>
      </dsp:nvSpPr>
      <dsp:spPr>
        <a:xfrm>
          <a:off x="6289214" y="1278771"/>
          <a:ext cx="1277838" cy="85189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1500"/>
            </a:lnSpc>
            <a:spcBef>
              <a:spcPct val="0"/>
            </a:spcBef>
            <a:spcAft>
              <a:spcPct val="35000"/>
            </a:spcAft>
          </a:pPr>
          <a:r>
            <a:rPr lang="zh-TW" altLang="en-US" sz="2000" kern="1200" dirty="0" smtClean="0">
              <a:solidFill>
                <a:schemeClr val="tx1"/>
              </a:solidFill>
              <a:latin typeface="華康儷中宋" panose="02020509000000000000" pitchFamily="49" charset="-120"/>
              <a:ea typeface="華康儷中宋" panose="02020509000000000000" pitchFamily="49" charset="-120"/>
            </a:rPr>
            <a:t>創客</a:t>
          </a:r>
          <a:endParaRPr lang="en-US" altLang="zh-TW" sz="2000" kern="1200" dirty="0" smtClean="0">
            <a:solidFill>
              <a:schemeClr val="tx1"/>
            </a:solidFill>
            <a:latin typeface="華康儷中宋" panose="02020509000000000000" pitchFamily="49" charset="-120"/>
            <a:ea typeface="華康儷中宋" panose="02020509000000000000" pitchFamily="49" charset="-120"/>
          </a:endParaRPr>
        </a:p>
        <a:p>
          <a:pPr lvl="0" algn="ctr" defTabSz="889000">
            <a:lnSpc>
              <a:spcPts val="1500"/>
            </a:lnSpc>
            <a:spcBef>
              <a:spcPct val="0"/>
            </a:spcBef>
            <a:spcAft>
              <a:spcPct val="35000"/>
            </a:spcAft>
          </a:pPr>
          <a:r>
            <a:rPr lang="zh-TW" altLang="en-US" sz="2000" kern="1200" dirty="0" smtClean="0">
              <a:solidFill>
                <a:schemeClr val="tx1"/>
              </a:solidFill>
              <a:latin typeface="華康儷中宋" panose="02020509000000000000" pitchFamily="49" charset="-120"/>
              <a:ea typeface="華康儷中宋" panose="02020509000000000000" pitchFamily="49" charset="-120"/>
            </a:rPr>
            <a:t>教育</a:t>
          </a:r>
          <a:endParaRPr lang="zh-TW" altLang="en-US" sz="2000" kern="1200" dirty="0">
            <a:solidFill>
              <a:schemeClr val="tx1"/>
            </a:solidFill>
            <a:latin typeface="華康儷中宋" panose="02020509000000000000" pitchFamily="49" charset="-120"/>
            <a:ea typeface="華康儷中宋" panose="02020509000000000000" pitchFamily="49" charset="-120"/>
          </a:endParaRPr>
        </a:p>
      </dsp:txBody>
      <dsp:txXfrm>
        <a:off x="6314165" y="1303722"/>
        <a:ext cx="1227936" cy="801990"/>
      </dsp:txXfrm>
    </dsp:sp>
    <dsp:sp modelId="{2BC2E4A2-9B99-4DEB-88A8-A436CE297EF3}">
      <dsp:nvSpPr>
        <dsp:cNvPr id="0" name=""/>
        <dsp:cNvSpPr/>
      </dsp:nvSpPr>
      <dsp:spPr>
        <a:xfrm>
          <a:off x="6882413" y="2130663"/>
          <a:ext cx="91440" cy="340756"/>
        </a:xfrm>
        <a:custGeom>
          <a:avLst/>
          <a:gdLst/>
          <a:ahLst/>
          <a:cxnLst/>
          <a:rect l="0" t="0" r="0" b="0"/>
          <a:pathLst>
            <a:path>
              <a:moveTo>
                <a:pt x="45720" y="0"/>
              </a:moveTo>
              <a:lnTo>
                <a:pt x="45720" y="34075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B217DD-DFD3-49E9-8263-3BF4B774D0B3}">
      <dsp:nvSpPr>
        <dsp:cNvPr id="0" name=""/>
        <dsp:cNvSpPr/>
      </dsp:nvSpPr>
      <dsp:spPr>
        <a:xfrm>
          <a:off x="6289214" y="2471420"/>
          <a:ext cx="1277838" cy="8518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15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生科</a:t>
          </a:r>
          <a:endParaRPr lang="en-US" altLang="zh-TW" sz="2000" kern="1200" dirty="0" smtClean="0">
            <a:solidFill>
              <a:schemeClr val="bg1"/>
            </a:solidFill>
            <a:latin typeface="華康儷中宋" panose="02020509000000000000" pitchFamily="49" charset="-120"/>
            <a:ea typeface="華康儷中宋" panose="02020509000000000000" pitchFamily="49" charset="-120"/>
          </a:endParaRPr>
        </a:p>
        <a:p>
          <a:pPr lvl="0" algn="ctr" defTabSz="889000">
            <a:lnSpc>
              <a:spcPts val="1500"/>
            </a:lnSpc>
            <a:spcBef>
              <a:spcPct val="0"/>
            </a:spcBef>
            <a:spcAft>
              <a:spcPct val="35000"/>
            </a:spcAft>
          </a:pPr>
          <a:r>
            <a:rPr lang="zh-TW" altLang="en-US" sz="2000" kern="1200" dirty="0" smtClean="0">
              <a:solidFill>
                <a:schemeClr val="bg1"/>
              </a:solidFill>
              <a:latin typeface="華康儷中宋" panose="02020509000000000000" pitchFamily="49" charset="-120"/>
              <a:ea typeface="華康儷中宋" panose="02020509000000000000" pitchFamily="49" charset="-120"/>
            </a:rPr>
            <a:t>課程</a:t>
          </a:r>
          <a:endParaRPr lang="zh-TW" altLang="en-US" sz="2000" kern="1200" dirty="0">
            <a:solidFill>
              <a:schemeClr val="bg1"/>
            </a:solidFill>
            <a:latin typeface="華康儷中宋" panose="02020509000000000000" pitchFamily="49" charset="-120"/>
            <a:ea typeface="華康儷中宋" panose="02020509000000000000" pitchFamily="49" charset="-120"/>
          </a:endParaRPr>
        </a:p>
      </dsp:txBody>
      <dsp:txXfrm>
        <a:off x="6314165" y="2496371"/>
        <a:ext cx="1227936" cy="8019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3.xml><?xml version="1.0" encoding="utf-8"?>
<dgm:layoutDef xmlns:dgm="http://schemas.openxmlformats.org/drawingml/2006/diagram" xmlns:a="http://schemas.openxmlformats.org/drawingml/2006/main" uniqueId="urn:microsoft.com/office/officeart/2011/layout/HexagonRadial">
  <dgm:title val="六角放射狀"/>
  <dgm:desc val="用來顯示與中心概念或主題相關的連續流程。上限為 6 個階層 2 的圖形。 最適合用在少量文字的情況。 未使用的文字不會出現，但只要切換版面配置，仍然可以使用。"/>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rings+Icon">
  <dgm:title val="互連式環形圖"/>
  <dgm:desc val="用來顯示重疊或交互關聯的想法或概念。前 7 行 [階層 1] 的文字會各對應到一個圓。未使用的文字不會出現，但只要切換版面配置，仍然可以使用。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9.xml><?xml version="1.0" encoding="utf-8"?>
<dgm:layoutDef xmlns:dgm="http://schemas.openxmlformats.org/drawingml/2006/diagram" xmlns:a="http://schemas.openxmlformats.org/drawingml/2006/main" uniqueId="urn:microsoft.com/office/officeart/2011/layout/HexagonRadial">
  <dgm:title val="六角放射狀"/>
  <dgm:desc val="用來顯示與中心概念或主題相關的連續流程。上限為 6 個階層 2 的圖形。 最適合用在少量文字的情況。 未使用的文字不會出現，但只要切換版面配置，仍然可以使用。"/>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六角放射狀"/>
  <dgm:desc val="用來顯示與中心概念或主題相關的連續流程。上限為 6 個階層 2 的圖形。 最適合用在少量文字的情況。 未使用的文字不會出現，但只要切換版面配置，仍然可以使用。"/>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7B0F1-7C56-4640-A568-90FD9025C144}" type="datetimeFigureOut">
              <a:rPr lang="zh-TW" altLang="en-US" smtClean="0"/>
              <a:t>2019/7/18</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30D186-4BAF-4617-9720-2D3B5D3567A5}" type="slidenum">
              <a:rPr lang="zh-TW" altLang="en-US" smtClean="0"/>
              <a:t>‹#›</a:t>
            </a:fld>
            <a:endParaRPr lang="zh-TW" altLang="en-US"/>
          </a:p>
        </p:txBody>
      </p:sp>
    </p:spTree>
    <p:extLst>
      <p:ext uri="{BB962C8B-B14F-4D97-AF65-F5344CB8AC3E}">
        <p14:creationId xmlns:p14="http://schemas.microsoft.com/office/powerpoint/2010/main" val="288947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30D186-4BAF-4617-9720-2D3B5D3567A5}" type="slidenum">
              <a:rPr lang="zh-TW" altLang="en-US" smtClean="0"/>
              <a:t>17</a:t>
            </a:fld>
            <a:endParaRPr lang="zh-TW" altLang="en-US"/>
          </a:p>
        </p:txBody>
      </p:sp>
    </p:spTree>
    <p:extLst>
      <p:ext uri="{BB962C8B-B14F-4D97-AF65-F5344CB8AC3E}">
        <p14:creationId xmlns:p14="http://schemas.microsoft.com/office/powerpoint/2010/main" val="2830413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99"/>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30"/>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464EBB2-5CCC-4BDA-B1D1-64480D22DEA7}" type="datetimeFigureOut">
              <a:rPr lang="zh-TW" altLang="en-US">
                <a:solidFill>
                  <a:prstClr val="black">
                    <a:tint val="75000"/>
                  </a:prstClr>
                </a:solidFill>
              </a:rPr>
              <a:pPr/>
              <a:t>2019/7/18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99CCD43-9EA8-409F-AADF-870A3AD3CB37}"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90261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464EBB2-5CCC-4BDA-B1D1-64480D22DEA7}" type="datetimeFigureOut">
              <a:rPr lang="zh-TW" altLang="en-US">
                <a:solidFill>
                  <a:prstClr val="black">
                    <a:tint val="75000"/>
                  </a:prstClr>
                </a:solidFill>
              </a:rPr>
              <a:pPr/>
              <a:t>2019/7/18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99CCD43-9EA8-409F-AADF-870A3AD3CB37}"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13168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464EBB2-5CCC-4BDA-B1D1-64480D22DEA7}" type="datetimeFigureOut">
              <a:rPr lang="zh-TW" altLang="en-US">
                <a:solidFill>
                  <a:prstClr val="black">
                    <a:tint val="75000"/>
                  </a:prstClr>
                </a:solidFill>
              </a:rPr>
              <a:pPr/>
              <a:t>2019/7/18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99CCD43-9EA8-409F-AADF-870A3AD3CB37}"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7584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464EBB2-5CCC-4BDA-B1D1-64480D22DEA7}" type="datetimeFigureOut">
              <a:rPr lang="zh-TW" altLang="en-US">
                <a:solidFill>
                  <a:prstClr val="black">
                    <a:tint val="75000"/>
                  </a:prstClr>
                </a:solidFill>
              </a:rPr>
              <a:pPr/>
              <a:t>2019/7/18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99CCD43-9EA8-409F-AADF-870A3AD3CB37}"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80171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464EBB2-5CCC-4BDA-B1D1-64480D22DEA7}" type="datetimeFigureOut">
              <a:rPr lang="zh-TW" altLang="en-US">
                <a:solidFill>
                  <a:prstClr val="black">
                    <a:tint val="75000"/>
                  </a:prstClr>
                </a:solidFill>
              </a:rPr>
              <a:pPr/>
              <a:t>2019/7/18</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99CCD43-9EA8-409F-AADF-870A3AD3CB37}"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8384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131591"/>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464EBB2-5CCC-4BDA-B1D1-64480D22DEA7}" type="datetimeFigureOut">
              <a:rPr lang="zh-TW" altLang="en-US">
                <a:solidFill>
                  <a:prstClr val="black">
                    <a:tint val="75000"/>
                  </a:prstClr>
                </a:solidFill>
              </a:rPr>
              <a:pPr/>
              <a:t>2019/7/18</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99CCD43-9EA8-409F-AADF-870A3AD3CB37}"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06949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464EBB2-5CCC-4BDA-B1D1-64480D22DEA7}" type="datetimeFigureOut">
              <a:rPr lang="zh-TW" altLang="en-US">
                <a:solidFill>
                  <a:prstClr val="black">
                    <a:tint val="75000"/>
                  </a:prstClr>
                </a:solidFill>
              </a:rPr>
              <a:pPr/>
              <a:t>2019/7/18</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99CCD43-9EA8-409F-AADF-870A3AD3CB37}"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98885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19"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464EBB2-5CCC-4BDA-B1D1-64480D22DEA7}" type="datetimeFigureOut">
              <a:rPr lang="zh-TW" altLang="en-US">
                <a:solidFill>
                  <a:prstClr val="black">
                    <a:tint val="75000"/>
                  </a:prstClr>
                </a:solidFill>
              </a:rPr>
              <a:pPr/>
              <a:t>2019/7/18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99CCD43-9EA8-409F-AADF-870A3AD3CB37}"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25730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464EBB2-5CCC-4BDA-B1D1-64480D22DEA7}" type="datetimeFigureOut">
              <a:rPr lang="zh-TW" altLang="en-US">
                <a:solidFill>
                  <a:prstClr val="black">
                    <a:tint val="75000"/>
                  </a:prstClr>
                </a:solidFill>
              </a:rPr>
              <a:pPr/>
              <a:t>2019/7/18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99CCD43-9EA8-409F-AADF-870A3AD3CB37}"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77600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464EBB2-5CCC-4BDA-B1D1-64480D22DEA7}" type="datetimeFigureOut">
              <a:rPr lang="zh-TW" altLang="en-US">
                <a:solidFill>
                  <a:prstClr val="black">
                    <a:tint val="75000"/>
                  </a:prstClr>
                </a:solidFill>
              </a:rPr>
              <a:pPr/>
              <a:t>2019/7/18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99CCD43-9EA8-409F-AADF-870A3AD3CB37}"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48052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0"/>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80"/>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464EBB2-5CCC-4BDA-B1D1-64480D22DEA7}" type="datetimeFigureOut">
              <a:rPr lang="zh-TW" altLang="en-US">
                <a:solidFill>
                  <a:prstClr val="black">
                    <a:tint val="75000"/>
                  </a:prstClr>
                </a:solidFill>
              </a:rPr>
              <a:pPr/>
              <a:t>2019/7/18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99CCD43-9EA8-409F-AADF-870A3AD3CB37}"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11564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8"/>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78794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50030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5008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7893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6"/>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6"/>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70414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17700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03546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19"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44152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1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39966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693210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0"/>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80"/>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67127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0"/>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15953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28089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2024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24"/>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14142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72876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04661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17679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3"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13618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00077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47987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0"/>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80"/>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3072E34-F4DE-477C-9387-BD0EFD17EEDE}" type="datetimeFigureOut">
              <a:rPr lang="zh-TW" altLang="en-US" smtClean="0">
                <a:solidFill>
                  <a:prstClr val="black">
                    <a:tint val="75000"/>
                  </a:prstClr>
                </a:solidFill>
              </a:rPr>
              <a:pPr/>
              <a:t>2019/7/18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C6208C3-1D0F-43AC-933E-D9F53080466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6760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6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6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61"/>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74"/>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7/18/2019</a:t>
            </a:fld>
            <a:endParaRPr lang="en-US"/>
          </a:p>
        </p:txBody>
      </p:sp>
      <p:sp>
        <p:nvSpPr>
          <p:cNvPr id="5" name="Footer Placeholder 4"/>
          <p:cNvSpPr>
            <a:spLocks noGrp="1"/>
          </p:cNvSpPr>
          <p:nvPr>
            <p:ph type="ftr" sz="quarter" idx="3"/>
          </p:nvPr>
        </p:nvSpPr>
        <p:spPr>
          <a:xfrm>
            <a:off x="3124200" y="4767274"/>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74"/>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0"/>
            <a:fld id="{5464EBB2-5CCC-4BDA-B1D1-64480D22DEA7}" type="datetimeFigureOut">
              <a:rPr lang="zh-TW" altLang="en-US" smtClean="0">
                <a:solidFill>
                  <a:prstClr val="black">
                    <a:tint val="75000"/>
                  </a:prstClr>
                </a:solidFill>
              </a:rPr>
              <a:pPr latinLnBrk="0"/>
              <a:t>2019/7/18</a:t>
            </a:fld>
            <a:endParaRPr lang="zh-TW" altLang="en-US" smtClean="0">
              <a:solidFill>
                <a:prstClr val="black">
                  <a:tint val="75000"/>
                </a:prstClr>
              </a:solidFill>
            </a:endParaRPr>
          </a:p>
        </p:txBody>
      </p:sp>
      <p:sp>
        <p:nvSpPr>
          <p:cNvPr id="5" name="頁尾版面配置區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0"/>
            <a:endParaRPr lang="zh-TW" altLang="en-US" smtClean="0">
              <a:solidFill>
                <a:prstClr val="black">
                  <a:tint val="75000"/>
                </a:prstClr>
              </a:solidFill>
            </a:endParaRPr>
          </a:p>
        </p:txBody>
      </p:sp>
      <p:sp>
        <p:nvSpPr>
          <p:cNvPr id="6" name="投影片編號版面配置區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0"/>
            <a:fld id="{799CCD43-9EA8-409F-AADF-870A3AD3CB37}" type="slidenum">
              <a:rPr lang="zh-TW" altLang="en-US" smtClean="0">
                <a:solidFill>
                  <a:prstClr val="black">
                    <a:tint val="75000"/>
                  </a:prstClr>
                </a:solidFill>
              </a:rPr>
              <a:pPr latinLnBrk="0"/>
              <a:t>‹#›</a:t>
            </a:fld>
            <a:endParaRPr lang="zh-TW" altLang="en-US" smtClean="0">
              <a:solidFill>
                <a:prstClr val="black">
                  <a:tint val="75000"/>
                </a:prstClr>
              </a:solidFill>
            </a:endParaRPr>
          </a:p>
        </p:txBody>
      </p:sp>
    </p:spTree>
    <p:extLst>
      <p:ext uri="{BB962C8B-B14F-4D97-AF65-F5344CB8AC3E}">
        <p14:creationId xmlns:p14="http://schemas.microsoft.com/office/powerpoint/2010/main" val="35635332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0"/>
            <a:fld id="{A3072E34-F4DE-477C-9387-BD0EFD17EEDE}" type="datetimeFigureOut">
              <a:rPr lang="zh-TW" altLang="en-US" smtClean="0">
                <a:solidFill>
                  <a:prstClr val="black">
                    <a:tint val="75000"/>
                  </a:prstClr>
                </a:solidFill>
              </a:rPr>
              <a:pPr latinLnBrk="0"/>
              <a:t>2019/7/18</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0"/>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0"/>
            <a:fld id="{EC6208C3-1D0F-43AC-933E-D9F530804663}" type="slidenum">
              <a:rPr lang="zh-TW" altLang="en-US" smtClean="0">
                <a:solidFill>
                  <a:prstClr val="black">
                    <a:tint val="75000"/>
                  </a:prstClr>
                </a:solidFill>
              </a:rPr>
              <a:pPr latinLnBrk="0"/>
              <a:t>‹#›</a:t>
            </a:fld>
            <a:endParaRPr lang="zh-TW" altLang="en-US">
              <a:solidFill>
                <a:prstClr val="black">
                  <a:tint val="75000"/>
                </a:prstClr>
              </a:solidFill>
            </a:endParaRPr>
          </a:p>
        </p:txBody>
      </p:sp>
    </p:spTree>
    <p:extLst>
      <p:ext uri="{BB962C8B-B14F-4D97-AF65-F5344CB8AC3E}">
        <p14:creationId xmlns:p14="http://schemas.microsoft.com/office/powerpoint/2010/main" val="222663806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0"/>
            <a:fld id="{A3072E34-F4DE-477C-9387-BD0EFD17EEDE}" type="datetimeFigureOut">
              <a:rPr lang="zh-TW" altLang="en-US" smtClean="0">
                <a:solidFill>
                  <a:prstClr val="black">
                    <a:tint val="75000"/>
                  </a:prstClr>
                </a:solidFill>
              </a:rPr>
              <a:pPr latinLnBrk="0"/>
              <a:t>2019/7/18</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0"/>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0"/>
            <a:fld id="{EC6208C3-1D0F-43AC-933E-D9F530804663}" type="slidenum">
              <a:rPr lang="zh-TW" altLang="en-US" smtClean="0">
                <a:solidFill>
                  <a:prstClr val="black">
                    <a:tint val="75000"/>
                  </a:prstClr>
                </a:solidFill>
              </a:rPr>
              <a:pPr latinLnBrk="0"/>
              <a:t>‹#›</a:t>
            </a:fld>
            <a:endParaRPr lang="zh-TW" altLang="en-US">
              <a:solidFill>
                <a:prstClr val="black">
                  <a:tint val="75000"/>
                </a:prstClr>
              </a:solidFill>
            </a:endParaRPr>
          </a:p>
        </p:txBody>
      </p:sp>
    </p:spTree>
    <p:extLst>
      <p:ext uri="{BB962C8B-B14F-4D97-AF65-F5344CB8AC3E}">
        <p14:creationId xmlns:p14="http://schemas.microsoft.com/office/powerpoint/2010/main" val="33967230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8.png"/><Relationship Id="rId2" Type="http://schemas.openxmlformats.org/officeDocument/2006/relationships/diagramData" Target="../diagrams/data16.xml"/><Relationship Id="rId1" Type="http://schemas.openxmlformats.org/officeDocument/2006/relationships/slideLayout" Target="../slideLayouts/slideLayout1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15.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6.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6.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6.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20.png"/><Relationship Id="rId2" Type="http://schemas.openxmlformats.org/officeDocument/2006/relationships/diagramData" Target="../diagrams/data29.xml"/><Relationship Id="rId1" Type="http://schemas.openxmlformats.org/officeDocument/2006/relationships/slideLayout" Target="../slideLayouts/slideLayout15.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6.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3.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3.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9" y="4270325"/>
            <a:ext cx="4860030" cy="338554"/>
          </a:xfrm>
          <a:prstGeom prst="rect">
            <a:avLst/>
          </a:prstGeom>
          <a:noFill/>
        </p:spPr>
        <p:txBody>
          <a:bodyPr wrap="square">
            <a:spAutoFit/>
          </a:bodyPr>
          <a:lstStyle/>
          <a:p>
            <a:pPr algn="r" fontAlgn="auto">
              <a:spcBef>
                <a:spcPts val="0"/>
              </a:spcBef>
              <a:spcAft>
                <a:spcPts val="0"/>
              </a:spcAft>
              <a:defRPr/>
            </a:pPr>
            <a:r>
              <a:rPr kumimoji="0" lang="zh-TW" altLang="en-US" sz="1600" dirty="0" smtClean="0">
                <a:solidFill>
                  <a:schemeClr val="tx1">
                    <a:lumMod val="75000"/>
                    <a:lumOff val="25000"/>
                  </a:schemeClr>
                </a:solidFill>
                <a:latin typeface="華康儷中宋" panose="02020509000000000000" pitchFamily="49" charset="-120"/>
                <a:ea typeface="華康儷中宋" panose="02020509000000000000" pitchFamily="49" charset="-120"/>
                <a:cs typeface="Arial" pitchFamily="34" charset="0"/>
              </a:rPr>
              <a:t>中華民國</a:t>
            </a:r>
            <a:r>
              <a:rPr kumimoji="0" lang="en-US" altLang="zh-TW" sz="1600" dirty="0" smtClean="0">
                <a:solidFill>
                  <a:schemeClr val="tx1">
                    <a:lumMod val="75000"/>
                    <a:lumOff val="25000"/>
                  </a:schemeClr>
                </a:solidFill>
                <a:latin typeface="華康儷中宋" panose="02020509000000000000" pitchFamily="49" charset="-120"/>
                <a:ea typeface="華康儷中宋" panose="02020509000000000000" pitchFamily="49" charset="-120"/>
                <a:cs typeface="Arial" pitchFamily="34" charset="0"/>
              </a:rPr>
              <a:t>108</a:t>
            </a:r>
            <a:r>
              <a:rPr kumimoji="0" lang="zh-TW" altLang="en-US" sz="1600" dirty="0" smtClean="0">
                <a:solidFill>
                  <a:schemeClr val="tx1">
                    <a:lumMod val="75000"/>
                    <a:lumOff val="25000"/>
                  </a:schemeClr>
                </a:solidFill>
                <a:latin typeface="華康儷中宋" panose="02020509000000000000" pitchFamily="49" charset="-120"/>
                <a:ea typeface="華康儷中宋" panose="02020509000000000000" pitchFamily="49" charset="-120"/>
                <a:cs typeface="Arial" pitchFamily="34" charset="0"/>
              </a:rPr>
              <a:t>年</a:t>
            </a:r>
            <a:r>
              <a:rPr kumimoji="0" lang="en-US" altLang="zh-TW" sz="1600" dirty="0" smtClean="0">
                <a:solidFill>
                  <a:schemeClr val="tx1">
                    <a:lumMod val="75000"/>
                    <a:lumOff val="25000"/>
                  </a:schemeClr>
                </a:solidFill>
                <a:latin typeface="華康儷中宋" panose="02020509000000000000" pitchFamily="49" charset="-120"/>
                <a:ea typeface="華康儷中宋" panose="02020509000000000000" pitchFamily="49" charset="-120"/>
                <a:cs typeface="Arial" pitchFamily="34" charset="0"/>
              </a:rPr>
              <a:t>5</a:t>
            </a:r>
            <a:r>
              <a:rPr kumimoji="0" lang="zh-TW" altLang="en-US" sz="1600" dirty="0" smtClean="0">
                <a:solidFill>
                  <a:schemeClr val="tx1">
                    <a:lumMod val="75000"/>
                    <a:lumOff val="25000"/>
                  </a:schemeClr>
                </a:solidFill>
                <a:latin typeface="華康儷中宋" panose="02020509000000000000" pitchFamily="49" charset="-120"/>
                <a:ea typeface="華康儷中宋" panose="02020509000000000000" pitchFamily="49" charset="-120"/>
                <a:cs typeface="Arial" pitchFamily="34" charset="0"/>
              </a:rPr>
              <a:t>月</a:t>
            </a:r>
            <a:r>
              <a:rPr kumimoji="0" lang="en-US" altLang="zh-TW" sz="1600" dirty="0" smtClean="0">
                <a:solidFill>
                  <a:schemeClr val="tx1">
                    <a:lumMod val="75000"/>
                    <a:lumOff val="25000"/>
                  </a:schemeClr>
                </a:solidFill>
                <a:latin typeface="華康儷中宋" panose="02020509000000000000" pitchFamily="49" charset="-120"/>
                <a:ea typeface="華康儷中宋" panose="02020509000000000000" pitchFamily="49" charset="-120"/>
                <a:cs typeface="Arial" pitchFamily="34" charset="0"/>
              </a:rPr>
              <a:t>20</a:t>
            </a:r>
            <a:r>
              <a:rPr kumimoji="0" lang="zh-TW" altLang="en-US" sz="1600" dirty="0" smtClean="0">
                <a:solidFill>
                  <a:schemeClr val="tx1">
                    <a:lumMod val="75000"/>
                    <a:lumOff val="25000"/>
                  </a:schemeClr>
                </a:solidFill>
                <a:latin typeface="華康儷中宋" panose="02020509000000000000" pitchFamily="49" charset="-120"/>
                <a:ea typeface="華康儷中宋" panose="02020509000000000000" pitchFamily="49" charset="-120"/>
                <a:cs typeface="Arial" pitchFamily="34" charset="0"/>
              </a:rPr>
              <a:t>日</a:t>
            </a:r>
            <a:r>
              <a:rPr kumimoji="0" lang="en-US" altLang="ko-KR" sz="1600" dirty="0" smtClean="0">
                <a:solidFill>
                  <a:schemeClr val="tx1">
                    <a:lumMod val="75000"/>
                    <a:lumOff val="25000"/>
                  </a:schemeClr>
                </a:solidFill>
                <a:latin typeface="華康儷中宋" panose="02020509000000000000" pitchFamily="49" charset="-120"/>
                <a:ea typeface="華康儷中宋" panose="02020509000000000000" pitchFamily="49" charset="-120"/>
                <a:cs typeface="Arial" pitchFamily="34" charset="0"/>
              </a:rPr>
              <a:t>    </a:t>
            </a:r>
            <a:endParaRPr kumimoji="0" lang="en-US" altLang="ko-KR" sz="1600" dirty="0">
              <a:solidFill>
                <a:schemeClr val="tx1">
                  <a:lumMod val="75000"/>
                  <a:lumOff val="25000"/>
                </a:schemeClr>
              </a:solidFill>
              <a:latin typeface="華康儷中宋" panose="02020509000000000000" pitchFamily="49" charset="-120"/>
              <a:ea typeface="華康儷中宋" panose="02020509000000000000" pitchFamily="49" charset="-120"/>
              <a:cs typeface="Arial" pitchFamily="34" charset="0"/>
            </a:endParaRPr>
          </a:p>
        </p:txBody>
      </p:sp>
      <p:sp>
        <p:nvSpPr>
          <p:cNvPr id="5" name="TextBox 1"/>
          <p:cNvSpPr txBox="1">
            <a:spLocks noChangeArrowheads="1"/>
          </p:cNvSpPr>
          <p:nvPr/>
        </p:nvSpPr>
        <p:spPr bwMode="auto">
          <a:xfrm>
            <a:off x="3923928" y="3294743"/>
            <a:ext cx="5040560" cy="954107"/>
          </a:xfrm>
          <a:prstGeom prst="rect">
            <a:avLst/>
          </a:prstGeom>
          <a:noFill/>
          <a:ln w="9525">
            <a:noFill/>
            <a:miter lim="800000"/>
            <a:headEnd/>
            <a:tailEnd/>
          </a:ln>
        </p:spPr>
        <p:txBody>
          <a:bodyPr wrap="square">
            <a:spAutoFit/>
          </a:bodyPr>
          <a:lstStyle/>
          <a:p>
            <a:pPr algn="r"/>
            <a:r>
              <a:rPr lang="en-US" altLang="ko-KR" sz="2800" dirty="0" smtClean="0">
                <a:solidFill>
                  <a:srgbClr val="C00000"/>
                </a:solidFill>
                <a:latin typeface="華康儷中宋" panose="02020509000000000000" pitchFamily="49" charset="-120"/>
                <a:ea typeface="華康儷中宋" panose="02020509000000000000" pitchFamily="49" charset="-120"/>
                <a:cs typeface="Arial" pitchFamily="34" charset="0"/>
              </a:rPr>
              <a:t>108</a:t>
            </a:r>
            <a:r>
              <a:rPr lang="zh-TW" altLang="en-US" sz="2800" dirty="0" smtClean="0">
                <a:solidFill>
                  <a:srgbClr val="C00000"/>
                </a:solidFill>
                <a:latin typeface="華康儷中宋" panose="02020509000000000000" pitchFamily="49" charset="-120"/>
                <a:ea typeface="華康儷中宋" panose="02020509000000000000" pitchFamily="49" charset="-120"/>
                <a:cs typeface="Arial" pitchFamily="34" charset="0"/>
              </a:rPr>
              <a:t>學年度南榮國中實驗教育計畫教育審議委員會初審會議</a:t>
            </a:r>
            <a:endParaRPr lang="en-US" altLang="ko-KR" sz="2800" dirty="0" smtClean="0">
              <a:solidFill>
                <a:srgbClr val="C00000"/>
              </a:solidFill>
              <a:latin typeface="華康儷中宋" panose="02020509000000000000" pitchFamily="49" charset="-120"/>
              <a:ea typeface="華康儷中宋" panose="02020509000000000000" pitchFamily="49" charset="-120"/>
              <a:cs typeface="Arial" pitchFamily="34" charset="0"/>
            </a:endParaRPr>
          </a:p>
        </p:txBody>
      </p:sp>
    </p:spTree>
    <p:extLst>
      <p:ext uri="{BB962C8B-B14F-4D97-AF65-F5344CB8AC3E}">
        <p14:creationId xmlns:p14="http://schemas.microsoft.com/office/powerpoint/2010/main" val="30344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sz="3600" dirty="0">
                <a:latin typeface="華康儷中宋" panose="02020509000000000000" pitchFamily="49" charset="-120"/>
                <a:ea typeface="華康儷中宋" panose="02020509000000000000" pitchFamily="49" charset="-120"/>
              </a:rPr>
              <a:t>計畫特色</a:t>
            </a:r>
            <a:r>
              <a:rPr lang="en-US" altLang="zh-TW" sz="2800" dirty="0" smtClean="0">
                <a:latin typeface="華康儷中宋" panose="02020509000000000000" pitchFamily="49" charset="-120"/>
                <a:ea typeface="華康儷中宋" panose="02020509000000000000" pitchFamily="49" charset="-120"/>
              </a:rPr>
              <a:t>(</a:t>
            </a:r>
            <a:r>
              <a:rPr lang="zh-TW" altLang="en-US" sz="2800" dirty="0" smtClean="0">
                <a:latin typeface="華康儷中宋" panose="02020509000000000000" pitchFamily="49" charset="-120"/>
                <a:ea typeface="華康儷中宋" panose="02020509000000000000" pitchFamily="49" charset="-120"/>
              </a:rPr>
              <a:t>五</a:t>
            </a:r>
            <a:r>
              <a:rPr lang="en-US" altLang="zh-TW" sz="2800" dirty="0" smtClean="0">
                <a:latin typeface="華康儷中宋" panose="02020509000000000000" pitchFamily="49" charset="-120"/>
                <a:ea typeface="華康儷中宋" panose="02020509000000000000" pitchFamily="49" charset="-120"/>
              </a:rPr>
              <a:t>)-</a:t>
            </a:r>
            <a:r>
              <a:rPr lang="zh-TW" altLang="en-US" sz="2800" dirty="0">
                <a:latin typeface="華康儷中宋" panose="02020509000000000000" pitchFamily="49" charset="-120"/>
                <a:ea typeface="華康儷中宋" panose="02020509000000000000" pitchFamily="49" charset="-120"/>
              </a:rPr>
              <a:t>教師</a:t>
            </a:r>
            <a:r>
              <a:rPr lang="zh-TW" altLang="en-US" sz="2800" dirty="0" smtClean="0">
                <a:latin typeface="華康儷中宋" panose="02020509000000000000" pitchFamily="49" charset="-120"/>
                <a:ea typeface="華康儷中宋" panose="02020509000000000000" pitchFamily="49" charset="-120"/>
              </a:rPr>
              <a:t>專</a:t>
            </a:r>
            <a:r>
              <a:rPr lang="zh-TW" altLang="en-US" sz="2800" dirty="0">
                <a:latin typeface="華康儷中宋" panose="02020509000000000000" pitchFamily="49" charset="-120"/>
                <a:ea typeface="華康儷中宋" panose="02020509000000000000" pitchFamily="49" charset="-120"/>
              </a:rPr>
              <a:t>業</a:t>
            </a:r>
            <a:r>
              <a:rPr lang="zh-TW" altLang="en-US" sz="2800" dirty="0" smtClean="0">
                <a:latin typeface="華康儷中宋" panose="02020509000000000000" pitchFamily="49" charset="-120"/>
                <a:ea typeface="華康儷中宋" panose="02020509000000000000" pitchFamily="49" charset="-120"/>
              </a:rPr>
              <a:t>增</a:t>
            </a:r>
            <a:r>
              <a:rPr lang="zh-TW" altLang="en-US" sz="2800" dirty="0">
                <a:latin typeface="華康儷中宋" panose="02020509000000000000" pitchFamily="49" charset="-120"/>
                <a:ea typeface="華康儷中宋" panose="02020509000000000000" pitchFamily="49" charset="-120"/>
              </a:rPr>
              <a:t>能</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440577459"/>
              </p:ext>
            </p:extLst>
          </p:nvPr>
        </p:nvGraphicFramePr>
        <p:xfrm>
          <a:off x="457200" y="1131601"/>
          <a:ext cx="8229600" cy="3463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9976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1470"/>
            <a:ext cx="8229600" cy="857250"/>
          </a:xfrm>
        </p:spPr>
        <p:txBody>
          <a:bodyPr/>
          <a:lstStyle/>
          <a:p>
            <a:pPr algn="l"/>
            <a:r>
              <a:rPr lang="zh-TW" altLang="en-US" sz="3600" dirty="0">
                <a:latin typeface="華康儷中宋" panose="02020509000000000000" pitchFamily="49" charset="-120"/>
                <a:ea typeface="華康儷中宋" panose="02020509000000000000" pitchFamily="49" charset="-120"/>
              </a:rPr>
              <a:t>計畫特色</a:t>
            </a:r>
            <a:r>
              <a:rPr lang="en-US" altLang="zh-TW" sz="2800" dirty="0">
                <a:latin typeface="華康儷中宋" panose="02020509000000000000" pitchFamily="49" charset="-120"/>
                <a:ea typeface="華康儷中宋" panose="02020509000000000000" pitchFamily="49" charset="-120"/>
              </a:rPr>
              <a:t>(</a:t>
            </a:r>
            <a:r>
              <a:rPr lang="zh-TW" altLang="en-US" sz="2800" dirty="0">
                <a:latin typeface="華康儷中宋" panose="02020509000000000000" pitchFamily="49" charset="-120"/>
                <a:ea typeface="華康儷中宋" panose="02020509000000000000" pitchFamily="49" charset="-120"/>
              </a:rPr>
              <a:t>六</a:t>
            </a:r>
            <a:r>
              <a:rPr lang="en-US" altLang="zh-TW" sz="2800" dirty="0">
                <a:latin typeface="華康儷中宋" panose="02020509000000000000" pitchFamily="49" charset="-120"/>
                <a:ea typeface="華康儷中宋" panose="02020509000000000000" pitchFamily="49" charset="-120"/>
              </a:rPr>
              <a:t>)-</a:t>
            </a:r>
            <a:r>
              <a:rPr lang="zh-TW" altLang="en-US" sz="2800" dirty="0">
                <a:latin typeface="華康儷中宋" panose="02020509000000000000" pitchFamily="49" charset="-120"/>
                <a:ea typeface="華康儷中宋" panose="02020509000000000000" pitchFamily="49" charset="-120"/>
              </a:rPr>
              <a:t>做中學</a:t>
            </a:r>
            <a:r>
              <a:rPr lang="zh-TW" altLang="en-US" sz="2800" dirty="0">
                <a:latin typeface="華康儷中宋"/>
                <a:ea typeface="華康儷中宋"/>
              </a:rPr>
              <a:t>、</a:t>
            </a:r>
            <a:r>
              <a:rPr lang="zh-TW" altLang="en-US" sz="2800" dirty="0">
                <a:latin typeface="華康儷中宋" panose="02020509000000000000" pitchFamily="49" charset="-120"/>
                <a:ea typeface="華康儷中宋" panose="02020509000000000000" pitchFamily="49" charset="-120"/>
              </a:rPr>
              <a:t>動手做</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882423300"/>
              </p:ext>
            </p:extLst>
          </p:nvPr>
        </p:nvGraphicFramePr>
        <p:xfrm>
          <a:off x="395536" y="1059582"/>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7030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sz="3600" dirty="0">
                <a:latin typeface="華康儷中宋" panose="02020509000000000000" pitchFamily="49" charset="-120"/>
                <a:ea typeface="華康儷中宋" panose="02020509000000000000" pitchFamily="49" charset="-120"/>
              </a:rPr>
              <a:t>計畫特色</a:t>
            </a:r>
            <a:r>
              <a:rPr lang="en-US" altLang="zh-TW" sz="2800" dirty="0" smtClean="0">
                <a:latin typeface="華康儷中宋" panose="02020509000000000000" pitchFamily="49" charset="-120"/>
                <a:ea typeface="華康儷中宋" panose="02020509000000000000" pitchFamily="49" charset="-120"/>
              </a:rPr>
              <a:t>(</a:t>
            </a:r>
            <a:r>
              <a:rPr lang="zh-TW" altLang="en-US" sz="2800" dirty="0" smtClean="0">
                <a:latin typeface="華康儷中宋" panose="02020509000000000000" pitchFamily="49" charset="-120"/>
                <a:ea typeface="華康儷中宋" panose="02020509000000000000" pitchFamily="49" charset="-120"/>
              </a:rPr>
              <a:t>七</a:t>
            </a:r>
            <a:r>
              <a:rPr lang="en-US" altLang="zh-TW" sz="2800" dirty="0" smtClean="0">
                <a:latin typeface="華康儷中宋" panose="02020509000000000000" pitchFamily="49" charset="-120"/>
                <a:ea typeface="華康儷中宋" panose="02020509000000000000" pitchFamily="49" charset="-120"/>
              </a:rPr>
              <a:t>)-</a:t>
            </a:r>
            <a:r>
              <a:rPr lang="zh-TW" altLang="en-US" sz="2800" dirty="0" smtClean="0">
                <a:latin typeface="華康儷中宋" panose="02020509000000000000" pitchFamily="49" charset="-120"/>
                <a:ea typeface="華康儷中宋" panose="02020509000000000000" pitchFamily="49" charset="-120"/>
              </a:rPr>
              <a:t>做中學</a:t>
            </a:r>
            <a:r>
              <a:rPr lang="zh-TW" altLang="en-US" sz="2800" dirty="0" smtClean="0">
                <a:latin typeface="華康儷中宋"/>
                <a:ea typeface="華康儷中宋"/>
              </a:rPr>
              <a:t>、</a:t>
            </a:r>
            <a:r>
              <a:rPr lang="zh-TW" altLang="en-US" sz="2800" dirty="0" smtClean="0">
                <a:latin typeface="華康儷中宋" panose="02020509000000000000" pitchFamily="49" charset="-120"/>
                <a:ea typeface="華康儷中宋" panose="02020509000000000000" pitchFamily="49" charset="-120"/>
              </a:rPr>
              <a:t>動手做</a:t>
            </a:r>
            <a:endParaRPr lang="zh-TW" altLang="en-US" sz="28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4654550"/>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3564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sz="3600" dirty="0">
                <a:latin typeface="華康儷中宋" panose="02020509000000000000" pitchFamily="49" charset="-120"/>
                <a:ea typeface="華康儷中宋" panose="02020509000000000000" pitchFamily="49" charset="-120"/>
              </a:rPr>
              <a:t>計畫特色</a:t>
            </a:r>
            <a:r>
              <a:rPr lang="en-US" altLang="zh-TW" sz="2800" dirty="0" smtClean="0">
                <a:latin typeface="華康儷中宋" panose="02020509000000000000" pitchFamily="49" charset="-120"/>
                <a:ea typeface="華康儷中宋" panose="02020509000000000000" pitchFamily="49" charset="-120"/>
              </a:rPr>
              <a:t>(</a:t>
            </a:r>
            <a:r>
              <a:rPr lang="zh-TW" altLang="en-US" sz="2800" dirty="0" smtClean="0">
                <a:latin typeface="華康儷中宋" panose="02020509000000000000" pitchFamily="49" charset="-120"/>
                <a:ea typeface="華康儷中宋" panose="02020509000000000000" pitchFamily="49" charset="-120"/>
              </a:rPr>
              <a:t>八</a:t>
            </a:r>
            <a:r>
              <a:rPr lang="en-US" altLang="zh-TW" sz="2800" dirty="0" smtClean="0">
                <a:latin typeface="華康儷中宋" panose="02020509000000000000" pitchFamily="49" charset="-120"/>
                <a:ea typeface="華康儷中宋" panose="02020509000000000000" pitchFamily="49" charset="-120"/>
              </a:rPr>
              <a:t>)-</a:t>
            </a:r>
            <a:r>
              <a:rPr lang="zh-TW" altLang="en-US" sz="2800" dirty="0">
                <a:latin typeface="華康儷中宋" panose="02020509000000000000" pitchFamily="49" charset="-120"/>
                <a:ea typeface="華康儷中宋" panose="02020509000000000000" pitchFamily="49" charset="-120"/>
              </a:rPr>
              <a:t>教師</a:t>
            </a:r>
            <a:r>
              <a:rPr lang="zh-TW" altLang="en-US" sz="2800" dirty="0" smtClean="0">
                <a:latin typeface="華康儷中宋" panose="02020509000000000000" pitchFamily="49" charset="-120"/>
                <a:ea typeface="華康儷中宋" panose="02020509000000000000" pitchFamily="49" charset="-120"/>
              </a:rPr>
              <a:t>專業增能</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016181483"/>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013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1470"/>
            <a:ext cx="8229600" cy="857250"/>
          </a:xfrm>
        </p:spPr>
        <p:txBody>
          <a:bodyPr/>
          <a:lstStyle/>
          <a:p>
            <a:pPr algn="l"/>
            <a:r>
              <a:rPr lang="zh-TW" altLang="en-US" sz="3600" dirty="0">
                <a:latin typeface="華康儷中宋" panose="02020509000000000000" pitchFamily="49" charset="-120"/>
                <a:ea typeface="華康儷中宋" panose="02020509000000000000" pitchFamily="49" charset="-120"/>
              </a:rPr>
              <a:t>計畫特色</a:t>
            </a:r>
            <a:r>
              <a:rPr lang="en-US" altLang="zh-TW" sz="2800" dirty="0" smtClean="0">
                <a:latin typeface="華康儷中宋" panose="02020509000000000000" pitchFamily="49" charset="-120"/>
                <a:ea typeface="華康儷中宋" panose="02020509000000000000" pitchFamily="49" charset="-120"/>
              </a:rPr>
              <a:t>(</a:t>
            </a:r>
            <a:r>
              <a:rPr lang="zh-TW" altLang="en-US" sz="2800" dirty="0" smtClean="0">
                <a:latin typeface="華康儷中宋" panose="02020509000000000000" pitchFamily="49" charset="-120"/>
                <a:ea typeface="華康儷中宋" panose="02020509000000000000" pitchFamily="49" charset="-120"/>
              </a:rPr>
              <a:t>九</a:t>
            </a:r>
            <a:r>
              <a:rPr lang="en-US" altLang="zh-TW" sz="2800" dirty="0" smtClean="0">
                <a:latin typeface="華康儷中宋" panose="02020509000000000000" pitchFamily="49" charset="-120"/>
                <a:ea typeface="華康儷中宋" panose="02020509000000000000" pitchFamily="49" charset="-120"/>
              </a:rPr>
              <a:t>)-</a:t>
            </a:r>
            <a:r>
              <a:rPr lang="zh-TW" altLang="en-US" sz="2800" dirty="0" smtClean="0">
                <a:latin typeface="華康儷中宋" panose="02020509000000000000" pitchFamily="49" charset="-120"/>
                <a:ea typeface="華康儷中宋" panose="02020509000000000000" pitchFamily="49" charset="-120"/>
              </a:rPr>
              <a:t>課程試辦</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453108086"/>
              </p:ext>
            </p:extLst>
          </p:nvPr>
        </p:nvGraphicFramePr>
        <p:xfrm>
          <a:off x="467544" y="987574"/>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526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1470"/>
            <a:ext cx="8229600" cy="857250"/>
          </a:xfrm>
        </p:spPr>
        <p:txBody>
          <a:bodyPr/>
          <a:lstStyle/>
          <a:p>
            <a:pPr algn="l"/>
            <a:r>
              <a:rPr lang="zh-TW" altLang="en-US" sz="3600" dirty="0">
                <a:latin typeface="華康儷中宋" panose="02020509000000000000" pitchFamily="49" charset="-120"/>
                <a:ea typeface="華康儷中宋" panose="02020509000000000000" pitchFamily="49" charset="-120"/>
              </a:rPr>
              <a:t>計畫特色</a:t>
            </a:r>
            <a:r>
              <a:rPr lang="en-US" altLang="zh-TW" sz="2800" dirty="0" smtClean="0">
                <a:latin typeface="華康儷中宋" panose="02020509000000000000" pitchFamily="49" charset="-120"/>
                <a:ea typeface="華康儷中宋" panose="02020509000000000000" pitchFamily="49" charset="-120"/>
              </a:rPr>
              <a:t>(</a:t>
            </a:r>
            <a:r>
              <a:rPr lang="zh-TW" altLang="en-US" sz="2800" dirty="0" smtClean="0">
                <a:latin typeface="華康儷中宋" panose="02020509000000000000" pitchFamily="49" charset="-120"/>
                <a:ea typeface="華康儷中宋" panose="02020509000000000000" pitchFamily="49" charset="-120"/>
              </a:rPr>
              <a:t>十</a:t>
            </a:r>
            <a:r>
              <a:rPr lang="en-US" altLang="zh-TW" sz="2800" dirty="0" smtClean="0">
                <a:latin typeface="華康儷中宋" panose="02020509000000000000" pitchFamily="49" charset="-120"/>
                <a:ea typeface="華康儷中宋" panose="02020509000000000000" pitchFamily="49" charset="-120"/>
              </a:rPr>
              <a:t>)-</a:t>
            </a:r>
            <a:r>
              <a:rPr lang="zh-TW" altLang="en-US" sz="2800" dirty="0" smtClean="0">
                <a:latin typeface="華康儷中宋" panose="02020509000000000000" pitchFamily="49" charset="-120"/>
                <a:ea typeface="華康儷中宋" panose="02020509000000000000" pitchFamily="49" charset="-120"/>
              </a:rPr>
              <a:t>課程試辦</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348123602"/>
              </p:ext>
            </p:extLst>
          </p:nvPr>
        </p:nvGraphicFramePr>
        <p:xfrm>
          <a:off x="467544" y="987574"/>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4363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123478"/>
            <a:ext cx="7524328" cy="884466"/>
          </a:xfrm>
        </p:spPr>
        <p:txBody>
          <a:bodyPr/>
          <a:lstStyle/>
          <a:p>
            <a:r>
              <a:rPr lang="zh-TW" altLang="zh-TW" b="0" kern="100" dirty="0">
                <a:solidFill>
                  <a:schemeClr val="tx1"/>
                </a:solidFill>
                <a:latin typeface="華康儷中宋" panose="02020509000000000000" pitchFamily="49" charset="-120"/>
                <a:ea typeface="華康儷中宋" panose="02020509000000000000" pitchFamily="49" charset="-120"/>
                <a:cs typeface="標楷體"/>
              </a:rPr>
              <a:t>計畫特色</a:t>
            </a:r>
            <a:r>
              <a:rPr lang="en-US" altLang="zh-TW" sz="2800" b="0" kern="100" dirty="0" smtClean="0">
                <a:solidFill>
                  <a:schemeClr val="tx1"/>
                </a:solidFill>
                <a:latin typeface="華康儷中宋" panose="02020509000000000000" pitchFamily="49" charset="-120"/>
                <a:ea typeface="華康儷中宋" panose="02020509000000000000" pitchFamily="49" charset="-120"/>
                <a:cs typeface="標楷體"/>
              </a:rPr>
              <a:t>(</a:t>
            </a:r>
            <a:r>
              <a:rPr lang="zh-TW" altLang="en-US" sz="2800" b="0" kern="100" dirty="0" smtClean="0">
                <a:solidFill>
                  <a:schemeClr val="tx1"/>
                </a:solidFill>
                <a:latin typeface="華康儷中宋" panose="02020509000000000000" pitchFamily="49" charset="-120"/>
                <a:ea typeface="華康儷中宋" panose="02020509000000000000" pitchFamily="49" charset="-120"/>
                <a:cs typeface="標楷體"/>
              </a:rPr>
              <a:t>十一</a:t>
            </a:r>
            <a:r>
              <a:rPr lang="en-US" altLang="zh-TW" sz="2800" b="0" kern="100" dirty="0" smtClean="0">
                <a:solidFill>
                  <a:schemeClr val="tx1"/>
                </a:solidFill>
                <a:latin typeface="華康儷中宋" panose="02020509000000000000" pitchFamily="49" charset="-120"/>
                <a:ea typeface="華康儷中宋" panose="02020509000000000000" pitchFamily="49" charset="-120"/>
                <a:cs typeface="標楷體"/>
              </a:rPr>
              <a:t>)</a:t>
            </a:r>
            <a:r>
              <a:rPr lang="zh-TW" altLang="en-US" sz="2800" b="0" kern="100" dirty="0" smtClean="0">
                <a:solidFill>
                  <a:schemeClr val="tx1"/>
                </a:solidFill>
                <a:latin typeface="華康儷中宋" panose="02020509000000000000" pitchFamily="49" charset="-120"/>
                <a:ea typeface="華康儷中宋" panose="02020509000000000000" pitchFamily="49" charset="-120"/>
                <a:cs typeface="標楷體"/>
              </a:rPr>
              <a:t>：整體</a:t>
            </a:r>
            <a:r>
              <a:rPr lang="zh-TW" altLang="en-US" sz="2800" b="0" dirty="0" smtClean="0">
                <a:solidFill>
                  <a:schemeClr val="tx1"/>
                </a:solidFill>
                <a:latin typeface="華康儷中宋" panose="02020509000000000000" pitchFamily="49" charset="-120"/>
                <a:ea typeface="華康儷中宋" panose="02020509000000000000" pitchFamily="49" charset="-120"/>
              </a:rPr>
              <a:t>課程三大主軸</a:t>
            </a:r>
            <a:endParaRPr lang="zh-TW" altLang="en-US" sz="2800" b="0" dirty="0">
              <a:solidFill>
                <a:schemeClr val="tx1"/>
              </a:solidFill>
              <a:latin typeface="華康儷中宋" panose="02020509000000000000" pitchFamily="49" charset="-120"/>
              <a:ea typeface="華康儷中宋" panose="02020509000000000000" pitchFamily="49" charset="-120"/>
            </a:endParaRPr>
          </a:p>
        </p:txBody>
      </p:sp>
      <p:graphicFrame>
        <p:nvGraphicFramePr>
          <p:cNvPr id="5" name="內容版面配置區 4"/>
          <p:cNvGraphicFramePr>
            <a:graphicFrameLocks noGrp="1"/>
          </p:cNvGraphicFramePr>
          <p:nvPr>
            <p:ph idx="10"/>
            <p:extLst>
              <p:ext uri="{D42A27DB-BD31-4B8C-83A1-F6EECF244321}">
                <p14:modId xmlns:p14="http://schemas.microsoft.com/office/powerpoint/2010/main" val="1137384001"/>
              </p:ext>
            </p:extLst>
          </p:nvPr>
        </p:nvGraphicFramePr>
        <p:xfrm>
          <a:off x="1907704" y="1203600"/>
          <a:ext cx="6912768"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881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857250"/>
          </a:xfrm>
        </p:spPr>
        <p:txBody>
          <a:bodyPr>
            <a:normAutofit fontScale="90000"/>
          </a:bodyPr>
          <a:lstStyle/>
          <a:p>
            <a:pPr algn="l"/>
            <a:r>
              <a:rPr lang="en-US" altLang="zh-TW" sz="4000" dirty="0" smtClean="0">
                <a:solidFill>
                  <a:srgbClr val="C00000"/>
                </a:solidFill>
                <a:latin typeface="華康儷中宋" panose="02020509000000000000" pitchFamily="49" charset="-120"/>
                <a:ea typeface="華康儷中宋" panose="02020509000000000000" pitchFamily="49" charset="-120"/>
              </a:rPr>
              <a:t/>
            </a:r>
            <a:br>
              <a:rPr lang="en-US" altLang="zh-TW" sz="4000" dirty="0" smtClean="0">
                <a:solidFill>
                  <a:srgbClr val="C00000"/>
                </a:solidFill>
                <a:latin typeface="華康儷中宋" panose="02020509000000000000" pitchFamily="49" charset="-120"/>
                <a:ea typeface="華康儷中宋" panose="02020509000000000000" pitchFamily="49" charset="-120"/>
              </a:rPr>
            </a:br>
            <a:r>
              <a:rPr lang="zh-TW" altLang="en-US" sz="4000" dirty="0" smtClean="0">
                <a:solidFill>
                  <a:srgbClr val="C00000"/>
                </a:solidFill>
                <a:latin typeface="華康儷中宋" panose="02020509000000000000" pitchFamily="49" charset="-120"/>
                <a:ea typeface="華康儷中宋" panose="02020509000000000000" pitchFamily="49" charset="-120"/>
              </a:rPr>
              <a:t>課程內容</a:t>
            </a:r>
            <a:r>
              <a:rPr lang="zh-TW" altLang="en-US" sz="4000" dirty="0">
                <a:solidFill>
                  <a:srgbClr val="C00000"/>
                </a:solidFill>
                <a:latin typeface="華康儷中宋" panose="02020509000000000000" pitchFamily="49" charset="-120"/>
                <a:ea typeface="華康儷中宋" panose="02020509000000000000" pitchFamily="49" charset="-120"/>
              </a:rPr>
              <a:t/>
            </a:r>
            <a:br>
              <a:rPr lang="zh-TW" altLang="en-US" sz="4000" dirty="0">
                <a:solidFill>
                  <a:srgbClr val="C00000"/>
                </a:solidFill>
                <a:latin typeface="華康儷中宋" panose="02020509000000000000" pitchFamily="49" charset="-120"/>
                <a:ea typeface="華康儷中宋" panose="02020509000000000000" pitchFamily="49" charset="-120"/>
              </a:rPr>
            </a:br>
            <a:endParaRPr lang="zh-TW" altLang="en-US" sz="2800" dirty="0">
              <a:latin typeface="華康儷中宋" panose="02020509000000000000" pitchFamily="49" charset="-120"/>
              <a:ea typeface="華康儷中宋" panose="02020509000000000000" pitchFamily="49"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24181523"/>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3374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903"/>
            <a:ext cx="8229600" cy="857250"/>
          </a:xfrm>
        </p:spPr>
        <p:txBody>
          <a:bodyPr>
            <a:normAutofit/>
          </a:bodyPr>
          <a:lstStyle/>
          <a:p>
            <a:pPr algn="l"/>
            <a:r>
              <a:rPr lang="zh-TW" altLang="en-US" sz="4000" dirty="0">
                <a:solidFill>
                  <a:srgbClr val="C00000"/>
                </a:solidFill>
                <a:latin typeface="華康儷中宋" panose="02020509000000000000" pitchFamily="49" charset="-120"/>
                <a:ea typeface="華康儷中宋" panose="02020509000000000000" pitchFamily="49" charset="-120"/>
              </a:rPr>
              <a:t>課程內容</a:t>
            </a:r>
            <a:r>
              <a:rPr lang="en-US" altLang="zh-TW" sz="3200" dirty="0" smtClean="0">
                <a:solidFill>
                  <a:srgbClr val="C00000"/>
                </a:solidFill>
                <a:latin typeface="華康儷中宋" panose="02020509000000000000" pitchFamily="49" charset="-120"/>
                <a:ea typeface="華康儷中宋" panose="02020509000000000000" pitchFamily="49" charset="-120"/>
              </a:rPr>
              <a:t>(</a:t>
            </a:r>
            <a:r>
              <a:rPr lang="zh-TW" altLang="en-US" sz="3200" dirty="0" smtClean="0">
                <a:solidFill>
                  <a:srgbClr val="C00000"/>
                </a:solidFill>
                <a:latin typeface="華康儷中宋" panose="02020509000000000000" pitchFamily="49" charset="-120"/>
                <a:ea typeface="華康儷中宋" panose="02020509000000000000" pitchFamily="49" charset="-120"/>
              </a:rPr>
              <a:t>二</a:t>
            </a:r>
            <a:r>
              <a:rPr lang="en-US" altLang="zh-TW" sz="3200" dirty="0" smtClean="0">
                <a:solidFill>
                  <a:srgbClr val="C00000"/>
                </a:solidFill>
                <a:latin typeface="華康儷中宋" panose="02020509000000000000" pitchFamily="49" charset="-120"/>
                <a:ea typeface="華康儷中宋" panose="02020509000000000000" pitchFamily="49" charset="-120"/>
              </a:rPr>
              <a:t>)</a:t>
            </a:r>
            <a:r>
              <a:rPr lang="zh-TW" altLang="en-US" sz="2800" dirty="0" smtClean="0">
                <a:latin typeface="華康儷中宋" panose="02020509000000000000" pitchFamily="49" charset="-120"/>
                <a:ea typeface="華康儷中宋" panose="02020509000000000000" pitchFamily="49" charset="-120"/>
              </a:rPr>
              <a:t>體現學生</a:t>
            </a:r>
            <a:r>
              <a:rPr lang="zh-TW" altLang="en-US" sz="2800" dirty="0">
                <a:latin typeface="華康儷中宋" panose="02020509000000000000" pitchFamily="49" charset="-120"/>
                <a:ea typeface="華康儷中宋" panose="02020509000000000000" pitchFamily="49" charset="-120"/>
              </a:rPr>
              <a:t>進路</a:t>
            </a:r>
            <a:r>
              <a:rPr lang="zh-TW" altLang="en-US" sz="2800" dirty="0" smtClean="0">
                <a:latin typeface="華康儷中宋" panose="02020509000000000000" pitchFamily="49" charset="-120"/>
                <a:ea typeface="華康儷中宋" panose="02020509000000000000" pitchFamily="49" charset="-120"/>
              </a:rPr>
              <a:t>選擇</a:t>
            </a:r>
            <a:r>
              <a:rPr lang="zh-TW" altLang="en-US" sz="2800" dirty="0">
                <a:latin typeface="華康儷中宋" panose="02020509000000000000" pitchFamily="49" charset="-120"/>
                <a:ea typeface="華康儷中宋" panose="02020509000000000000" pitchFamily="49" charset="-120"/>
              </a:rPr>
              <a:t>與相應</a:t>
            </a:r>
            <a:r>
              <a:rPr lang="zh-TW" altLang="en-US" sz="2800" dirty="0" smtClean="0">
                <a:latin typeface="華康儷中宋" panose="02020509000000000000" pitchFamily="49" charset="-120"/>
                <a:ea typeface="華康儷中宋" panose="02020509000000000000" pitchFamily="49" charset="-120"/>
              </a:rPr>
              <a:t>發展</a:t>
            </a:r>
            <a:endParaRPr lang="zh-TW" altLang="en-US" sz="28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921735203"/>
              </p:ext>
            </p:extLst>
          </p:nvPr>
        </p:nvGraphicFramePr>
        <p:xfrm>
          <a:off x="467544" y="1059582"/>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0392" y="1131590"/>
            <a:ext cx="47625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2885" y="2211710"/>
            <a:ext cx="47625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2885" y="3291830"/>
            <a:ext cx="47625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980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05990"/>
            <a:ext cx="3970784" cy="444703"/>
          </a:xfrm>
        </p:spPr>
        <p:txBody>
          <a:bodyPr>
            <a:normAutofit fontScale="90000"/>
          </a:bodyPr>
          <a:lstStyle/>
          <a:p>
            <a:pPr algn="l"/>
            <a:r>
              <a:rPr lang="zh-TW" altLang="en-US" sz="4000" dirty="0">
                <a:solidFill>
                  <a:srgbClr val="C00000"/>
                </a:solidFill>
                <a:latin typeface="華康儷中宋" panose="02020509000000000000" pitchFamily="49" charset="-120"/>
                <a:ea typeface="華康儷中宋" panose="02020509000000000000" pitchFamily="49" charset="-120"/>
              </a:rPr>
              <a:t>課程內容</a:t>
            </a:r>
            <a:r>
              <a:rPr lang="en-US" altLang="zh-TW" sz="3200" dirty="0" smtClean="0">
                <a:solidFill>
                  <a:srgbClr val="C00000"/>
                </a:solidFill>
                <a:latin typeface="華康儷中宋" panose="02020509000000000000" pitchFamily="49" charset="-120"/>
                <a:ea typeface="華康儷中宋" panose="02020509000000000000" pitchFamily="49" charset="-120"/>
              </a:rPr>
              <a:t>(</a:t>
            </a:r>
            <a:r>
              <a:rPr lang="zh-TW" altLang="en-US" sz="3200" dirty="0" smtClean="0">
                <a:solidFill>
                  <a:srgbClr val="C00000"/>
                </a:solidFill>
                <a:latin typeface="華康儷中宋" panose="02020509000000000000" pitchFamily="49" charset="-120"/>
                <a:ea typeface="華康儷中宋" panose="02020509000000000000" pitchFamily="49" charset="-120"/>
              </a:rPr>
              <a:t>三</a:t>
            </a:r>
            <a:r>
              <a:rPr lang="en-US" altLang="zh-TW" sz="3200" dirty="0" smtClean="0">
                <a:solidFill>
                  <a:srgbClr val="C00000"/>
                </a:solidFill>
                <a:latin typeface="華康儷中宋" panose="02020509000000000000" pitchFamily="49" charset="-120"/>
                <a:ea typeface="華康儷中宋" panose="02020509000000000000" pitchFamily="49" charset="-120"/>
              </a:rPr>
              <a:t>)</a:t>
            </a:r>
            <a:endParaRPr lang="zh-TW"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838" y="1188208"/>
            <a:ext cx="3241389" cy="291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297">
            <a:extLst>
              <a:ext uri="{FF2B5EF4-FFF2-40B4-BE49-F238E27FC236}">
                <a16:creationId xmlns:a16="http://schemas.microsoft.com/office/drawing/2014/main" xmlns="" id="{3A387BFF-4DBC-46EE-B1D2-25506F702EB3}"/>
              </a:ext>
            </a:extLst>
          </p:cNvPr>
          <p:cNvGrpSpPr/>
          <p:nvPr/>
        </p:nvGrpSpPr>
        <p:grpSpPr>
          <a:xfrm>
            <a:off x="10300152" y="3040475"/>
            <a:ext cx="1566291" cy="3738573"/>
            <a:chOff x="4594375" y="96827"/>
            <a:chExt cx="7483064" cy="6700097"/>
          </a:xfrm>
        </p:grpSpPr>
        <p:grpSp>
          <p:nvGrpSpPr>
            <p:cNvPr id="6" name="Graphic 166">
              <a:extLst>
                <a:ext uri="{FF2B5EF4-FFF2-40B4-BE49-F238E27FC236}">
                  <a16:creationId xmlns:a16="http://schemas.microsoft.com/office/drawing/2014/main" xmlns="" id="{DD24B049-2406-4190-AFD8-9AE5D6BE3EFA}"/>
                </a:ext>
              </a:extLst>
            </p:cNvPr>
            <p:cNvGrpSpPr/>
            <p:nvPr/>
          </p:nvGrpSpPr>
          <p:grpSpPr>
            <a:xfrm rot="10800000">
              <a:off x="5030867" y="1166911"/>
              <a:ext cx="5370598" cy="1148680"/>
              <a:chOff x="4298394" y="3045618"/>
              <a:chExt cx="3591640" cy="768191"/>
            </a:xfrm>
            <a:solidFill>
              <a:sysClr val="window" lastClr="FFFFFF"/>
            </a:solidFill>
          </p:grpSpPr>
          <p:sp>
            <p:nvSpPr>
              <p:cNvPr id="229" name="Freeform: Shape 255">
                <a:extLst>
                  <a:ext uri="{FF2B5EF4-FFF2-40B4-BE49-F238E27FC236}">
                    <a16:creationId xmlns:a16="http://schemas.microsoft.com/office/drawing/2014/main" xmlns="" id="{ADFA34FA-530D-4338-B84E-A23F8C1CBCB4}"/>
                  </a:ext>
                </a:extLst>
              </p:cNvPr>
              <p:cNvSpPr/>
              <p:nvPr/>
            </p:nvSpPr>
            <p:spPr>
              <a:xfrm>
                <a:off x="4401979" y="3311365"/>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30" name="Freeform: Shape 256">
                <a:extLst>
                  <a:ext uri="{FF2B5EF4-FFF2-40B4-BE49-F238E27FC236}">
                    <a16:creationId xmlns:a16="http://schemas.microsoft.com/office/drawing/2014/main" xmlns="" id="{C4CE085A-5B5C-4E08-ABB9-DEB421519985}"/>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31" name="Freeform: Shape 257">
                <a:extLst>
                  <a:ext uri="{FF2B5EF4-FFF2-40B4-BE49-F238E27FC236}">
                    <a16:creationId xmlns:a16="http://schemas.microsoft.com/office/drawing/2014/main" xmlns="" id="{5D128A36-2DB1-4E37-BF69-B8D687CE44D9}"/>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32" name="Freeform: Shape 258">
                <a:extLst>
                  <a:ext uri="{FF2B5EF4-FFF2-40B4-BE49-F238E27FC236}">
                    <a16:creationId xmlns:a16="http://schemas.microsoft.com/office/drawing/2014/main" xmlns="" id="{16D2BC86-ABD9-43C3-A997-787647211299}"/>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33" name="Freeform: Shape 259">
                <a:extLst>
                  <a:ext uri="{FF2B5EF4-FFF2-40B4-BE49-F238E27FC236}">
                    <a16:creationId xmlns:a16="http://schemas.microsoft.com/office/drawing/2014/main" xmlns="" id="{3DE54CCF-A671-4D10-AC57-2756B07852EF}"/>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34" name="Freeform: Shape 260">
                <a:extLst>
                  <a:ext uri="{FF2B5EF4-FFF2-40B4-BE49-F238E27FC236}">
                    <a16:creationId xmlns:a16="http://schemas.microsoft.com/office/drawing/2014/main" xmlns="" id="{542FF827-3A08-4463-839F-F6BF2DE76D04}"/>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35" name="Freeform: Shape 261">
                <a:extLst>
                  <a:ext uri="{FF2B5EF4-FFF2-40B4-BE49-F238E27FC236}">
                    <a16:creationId xmlns:a16="http://schemas.microsoft.com/office/drawing/2014/main" xmlns="" id="{8038CA91-31B3-4919-A1EF-9016DA68B397}"/>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36" name="Freeform: Shape 262">
                <a:extLst>
                  <a:ext uri="{FF2B5EF4-FFF2-40B4-BE49-F238E27FC236}">
                    <a16:creationId xmlns:a16="http://schemas.microsoft.com/office/drawing/2014/main" xmlns="" id="{EB2D25F5-EFB0-41C6-9894-4B4765210B66}"/>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37" name="Freeform: Shape 263">
                <a:extLst>
                  <a:ext uri="{FF2B5EF4-FFF2-40B4-BE49-F238E27FC236}">
                    <a16:creationId xmlns:a16="http://schemas.microsoft.com/office/drawing/2014/main" xmlns="" id="{7A104985-879D-4D52-AE55-D42312D3177C}"/>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38" name="Freeform: Shape 264">
                <a:extLst>
                  <a:ext uri="{FF2B5EF4-FFF2-40B4-BE49-F238E27FC236}">
                    <a16:creationId xmlns:a16="http://schemas.microsoft.com/office/drawing/2014/main" xmlns="" id="{286FDF11-F944-4EF3-8C34-6FFCEAFDE555}"/>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39" name="Freeform: Shape 265">
                <a:extLst>
                  <a:ext uri="{FF2B5EF4-FFF2-40B4-BE49-F238E27FC236}">
                    <a16:creationId xmlns:a16="http://schemas.microsoft.com/office/drawing/2014/main" xmlns="" id="{AB3FC3F4-97BC-4E9D-AA69-C47A5F4DEB15}"/>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40" name="Freeform: Shape 266">
                <a:extLst>
                  <a:ext uri="{FF2B5EF4-FFF2-40B4-BE49-F238E27FC236}">
                    <a16:creationId xmlns:a16="http://schemas.microsoft.com/office/drawing/2014/main" xmlns="" id="{2C711E36-0CDB-4A3A-A8BE-3DCDF0602E4B}"/>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41" name="Freeform: Shape 267">
                <a:extLst>
                  <a:ext uri="{FF2B5EF4-FFF2-40B4-BE49-F238E27FC236}">
                    <a16:creationId xmlns:a16="http://schemas.microsoft.com/office/drawing/2014/main" xmlns="" id="{09D6EB11-A836-41C2-8E1F-40F38CC7A83A}"/>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42" name="Freeform: Shape 268">
                <a:extLst>
                  <a:ext uri="{FF2B5EF4-FFF2-40B4-BE49-F238E27FC236}">
                    <a16:creationId xmlns:a16="http://schemas.microsoft.com/office/drawing/2014/main" xmlns="" id="{64CA6662-09B2-4225-AD62-979ECE318573}"/>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43" name="Freeform: Shape 269">
                <a:extLst>
                  <a:ext uri="{FF2B5EF4-FFF2-40B4-BE49-F238E27FC236}">
                    <a16:creationId xmlns:a16="http://schemas.microsoft.com/office/drawing/2014/main" xmlns="" id="{FF268ADE-984D-4689-9CBB-F66A87012CA8}"/>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44" name="Freeform: Shape 270">
                <a:extLst>
                  <a:ext uri="{FF2B5EF4-FFF2-40B4-BE49-F238E27FC236}">
                    <a16:creationId xmlns:a16="http://schemas.microsoft.com/office/drawing/2014/main" xmlns="" id="{8F96B2B5-1018-4C86-B651-F86F6DCF4B5F}"/>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45" name="Freeform: Shape 271">
                <a:extLst>
                  <a:ext uri="{FF2B5EF4-FFF2-40B4-BE49-F238E27FC236}">
                    <a16:creationId xmlns:a16="http://schemas.microsoft.com/office/drawing/2014/main" xmlns="" id="{6B434EA9-4D93-4091-801A-8D1CEFA2AB72}"/>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46" name="Freeform: Shape 272">
                <a:extLst>
                  <a:ext uri="{FF2B5EF4-FFF2-40B4-BE49-F238E27FC236}">
                    <a16:creationId xmlns:a16="http://schemas.microsoft.com/office/drawing/2014/main" xmlns="" id="{0547EB96-535A-441D-8A9C-814876AFB8B2}"/>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47" name="Freeform: Shape 273">
                <a:extLst>
                  <a:ext uri="{FF2B5EF4-FFF2-40B4-BE49-F238E27FC236}">
                    <a16:creationId xmlns:a16="http://schemas.microsoft.com/office/drawing/2014/main" xmlns="" id="{B8DA4376-393D-4EE2-BC37-BFB07B12051E}"/>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48" name="Freeform: Shape 274">
                <a:extLst>
                  <a:ext uri="{FF2B5EF4-FFF2-40B4-BE49-F238E27FC236}">
                    <a16:creationId xmlns:a16="http://schemas.microsoft.com/office/drawing/2014/main" xmlns="" id="{5C4E5B74-AF9B-4DFB-9099-7290E9D4F7FD}"/>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grpSp>
        <p:pic>
          <p:nvPicPr>
            <p:cNvPr id="7" name="Graphic 54">
              <a:extLst>
                <a:ext uri="{FF2B5EF4-FFF2-40B4-BE49-F238E27FC236}">
                  <a16:creationId xmlns:a16="http://schemas.microsoft.com/office/drawing/2014/main" xmlns="" id="{1E0C24CB-9258-4DD6-968C-7B036383081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594375" y="2168764"/>
              <a:ext cx="5383773" cy="1153665"/>
            </a:xfrm>
            <a:prstGeom prst="rect">
              <a:avLst/>
            </a:prstGeom>
          </p:spPr>
        </p:pic>
        <p:pic>
          <p:nvPicPr>
            <p:cNvPr id="8" name="Graphic 55">
              <a:extLst>
                <a:ext uri="{FF2B5EF4-FFF2-40B4-BE49-F238E27FC236}">
                  <a16:creationId xmlns:a16="http://schemas.microsoft.com/office/drawing/2014/main" xmlns="" id="{AF78C48E-1E9D-4C21-B7F6-733EAC936F2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644855" y="3473578"/>
              <a:ext cx="5383773" cy="1153665"/>
            </a:xfrm>
            <a:prstGeom prst="rect">
              <a:avLst/>
            </a:prstGeom>
          </p:spPr>
        </p:pic>
        <p:pic>
          <p:nvPicPr>
            <p:cNvPr id="9" name="Graphic 56">
              <a:extLst>
                <a:ext uri="{FF2B5EF4-FFF2-40B4-BE49-F238E27FC236}">
                  <a16:creationId xmlns:a16="http://schemas.microsoft.com/office/drawing/2014/main" xmlns="" id="{6454CA2C-015F-4BB0-9594-1F18D7B410F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70290" y="4405516"/>
              <a:ext cx="5383773" cy="1153665"/>
            </a:xfrm>
            <a:prstGeom prst="rect">
              <a:avLst/>
            </a:prstGeom>
          </p:spPr>
        </p:pic>
        <p:grpSp>
          <p:nvGrpSpPr>
            <p:cNvPr id="10" name="Graphic 166">
              <a:extLst>
                <a:ext uri="{FF2B5EF4-FFF2-40B4-BE49-F238E27FC236}">
                  <a16:creationId xmlns:a16="http://schemas.microsoft.com/office/drawing/2014/main" xmlns="" id="{3708846D-6ED3-4A0A-8B25-3EFC760A0952}"/>
                </a:ext>
              </a:extLst>
            </p:cNvPr>
            <p:cNvGrpSpPr/>
            <p:nvPr/>
          </p:nvGrpSpPr>
          <p:grpSpPr>
            <a:xfrm rot="10800000">
              <a:off x="5079874" y="2411771"/>
              <a:ext cx="5370598" cy="1148680"/>
              <a:chOff x="4298394" y="3045618"/>
              <a:chExt cx="3591640" cy="768191"/>
            </a:xfrm>
            <a:solidFill>
              <a:sysClr val="window" lastClr="FFFFFF"/>
            </a:solidFill>
          </p:grpSpPr>
          <p:sp>
            <p:nvSpPr>
              <p:cNvPr id="209" name="Freeform: Shape 235">
                <a:extLst>
                  <a:ext uri="{FF2B5EF4-FFF2-40B4-BE49-F238E27FC236}">
                    <a16:creationId xmlns:a16="http://schemas.microsoft.com/office/drawing/2014/main" xmlns="" id="{1624EF58-90D9-4C45-969F-8D407FC234A9}"/>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10" name="Freeform: Shape 236">
                <a:extLst>
                  <a:ext uri="{FF2B5EF4-FFF2-40B4-BE49-F238E27FC236}">
                    <a16:creationId xmlns:a16="http://schemas.microsoft.com/office/drawing/2014/main" xmlns="" id="{CD526DA9-D6D1-4973-A959-94FE1623D099}"/>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11" name="Freeform: Shape 237">
                <a:extLst>
                  <a:ext uri="{FF2B5EF4-FFF2-40B4-BE49-F238E27FC236}">
                    <a16:creationId xmlns:a16="http://schemas.microsoft.com/office/drawing/2014/main" xmlns="" id="{145A0E55-8188-4D39-B863-1CB01A14E87F}"/>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12" name="Freeform: Shape 238">
                <a:extLst>
                  <a:ext uri="{FF2B5EF4-FFF2-40B4-BE49-F238E27FC236}">
                    <a16:creationId xmlns:a16="http://schemas.microsoft.com/office/drawing/2014/main" xmlns="" id="{CE6A694E-6853-4A05-A33E-13AEFB3B2DDE}"/>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13" name="Freeform: Shape 239">
                <a:extLst>
                  <a:ext uri="{FF2B5EF4-FFF2-40B4-BE49-F238E27FC236}">
                    <a16:creationId xmlns:a16="http://schemas.microsoft.com/office/drawing/2014/main" xmlns="" id="{C739DA6E-6293-4EB7-BD8F-972157B644F5}"/>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14" name="Freeform: Shape 240">
                <a:extLst>
                  <a:ext uri="{FF2B5EF4-FFF2-40B4-BE49-F238E27FC236}">
                    <a16:creationId xmlns:a16="http://schemas.microsoft.com/office/drawing/2014/main" xmlns="" id="{6D31D40B-B773-4059-9E01-214188B8AEE5}"/>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15" name="Freeform: Shape 241">
                <a:extLst>
                  <a:ext uri="{FF2B5EF4-FFF2-40B4-BE49-F238E27FC236}">
                    <a16:creationId xmlns:a16="http://schemas.microsoft.com/office/drawing/2014/main" xmlns="" id="{9CE84FD8-45FF-419B-BC8B-AFE6CE3080ED}"/>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16" name="Freeform: Shape 242">
                <a:extLst>
                  <a:ext uri="{FF2B5EF4-FFF2-40B4-BE49-F238E27FC236}">
                    <a16:creationId xmlns:a16="http://schemas.microsoft.com/office/drawing/2014/main" xmlns="" id="{12617C25-4BE9-4989-BCAC-34B739CAC3C5}"/>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17" name="Freeform: Shape 243">
                <a:extLst>
                  <a:ext uri="{FF2B5EF4-FFF2-40B4-BE49-F238E27FC236}">
                    <a16:creationId xmlns:a16="http://schemas.microsoft.com/office/drawing/2014/main" xmlns="" id="{F9F031F6-6F4F-42A3-BB35-FE5BF3C5B2C8}"/>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18" name="Freeform: Shape 244">
                <a:extLst>
                  <a:ext uri="{FF2B5EF4-FFF2-40B4-BE49-F238E27FC236}">
                    <a16:creationId xmlns:a16="http://schemas.microsoft.com/office/drawing/2014/main" xmlns="" id="{EAF53C6E-A628-4530-A6F2-6C9BD24D25E2}"/>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19" name="Freeform: Shape 245">
                <a:extLst>
                  <a:ext uri="{FF2B5EF4-FFF2-40B4-BE49-F238E27FC236}">
                    <a16:creationId xmlns:a16="http://schemas.microsoft.com/office/drawing/2014/main" xmlns="" id="{43BEED67-E6D2-4818-9FEA-4FFF618A226C}"/>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20" name="Freeform: Shape 246">
                <a:extLst>
                  <a:ext uri="{FF2B5EF4-FFF2-40B4-BE49-F238E27FC236}">
                    <a16:creationId xmlns:a16="http://schemas.microsoft.com/office/drawing/2014/main" xmlns="" id="{C7BC207B-7910-4D92-B102-15CF333F5488}"/>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21" name="Freeform: Shape 247">
                <a:extLst>
                  <a:ext uri="{FF2B5EF4-FFF2-40B4-BE49-F238E27FC236}">
                    <a16:creationId xmlns:a16="http://schemas.microsoft.com/office/drawing/2014/main" xmlns="" id="{175053AA-0BFF-4818-A2FF-331A1F9132FD}"/>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22" name="Freeform: Shape 248">
                <a:extLst>
                  <a:ext uri="{FF2B5EF4-FFF2-40B4-BE49-F238E27FC236}">
                    <a16:creationId xmlns:a16="http://schemas.microsoft.com/office/drawing/2014/main" xmlns="" id="{649A6F74-27ED-4833-8B23-D0E59E8C9E13}"/>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23" name="Freeform: Shape 249">
                <a:extLst>
                  <a:ext uri="{FF2B5EF4-FFF2-40B4-BE49-F238E27FC236}">
                    <a16:creationId xmlns:a16="http://schemas.microsoft.com/office/drawing/2014/main" xmlns="" id="{454A433C-80D0-4C87-8CCA-6E91292D451C}"/>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24" name="Freeform: Shape 250">
                <a:extLst>
                  <a:ext uri="{FF2B5EF4-FFF2-40B4-BE49-F238E27FC236}">
                    <a16:creationId xmlns:a16="http://schemas.microsoft.com/office/drawing/2014/main" xmlns="" id="{D8958BE3-8C7B-40DC-9CA4-52B68533795F}"/>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25" name="Freeform: Shape 251">
                <a:extLst>
                  <a:ext uri="{FF2B5EF4-FFF2-40B4-BE49-F238E27FC236}">
                    <a16:creationId xmlns:a16="http://schemas.microsoft.com/office/drawing/2014/main" xmlns="" id="{454A47C9-FFC7-451F-8D34-A167ACFDFD4A}"/>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26" name="Freeform: Shape 252">
                <a:extLst>
                  <a:ext uri="{FF2B5EF4-FFF2-40B4-BE49-F238E27FC236}">
                    <a16:creationId xmlns:a16="http://schemas.microsoft.com/office/drawing/2014/main" xmlns="" id="{E504B9E8-456C-4828-B157-D5FE0C962550}"/>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27" name="Freeform: Shape 253">
                <a:extLst>
                  <a:ext uri="{FF2B5EF4-FFF2-40B4-BE49-F238E27FC236}">
                    <a16:creationId xmlns:a16="http://schemas.microsoft.com/office/drawing/2014/main" xmlns="" id="{1D04E453-8E10-48BD-B556-00C08DC1031A}"/>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28" name="Freeform: Shape 254">
                <a:extLst>
                  <a:ext uri="{FF2B5EF4-FFF2-40B4-BE49-F238E27FC236}">
                    <a16:creationId xmlns:a16="http://schemas.microsoft.com/office/drawing/2014/main" xmlns="" id="{99B9C8C9-1886-4A0B-8BFF-F753F2E1AAC5}"/>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grpSp>
        <p:grpSp>
          <p:nvGrpSpPr>
            <p:cNvPr id="11" name="Graphic 166">
              <a:extLst>
                <a:ext uri="{FF2B5EF4-FFF2-40B4-BE49-F238E27FC236}">
                  <a16:creationId xmlns:a16="http://schemas.microsoft.com/office/drawing/2014/main" xmlns="" id="{B750ED0C-289A-4042-A006-648AD033C4EF}"/>
                </a:ext>
              </a:extLst>
            </p:cNvPr>
            <p:cNvGrpSpPr/>
            <p:nvPr/>
          </p:nvGrpSpPr>
          <p:grpSpPr>
            <a:xfrm>
              <a:off x="6426468" y="96827"/>
              <a:ext cx="4000541" cy="855648"/>
              <a:chOff x="4298394" y="3045618"/>
              <a:chExt cx="3591640" cy="768191"/>
            </a:xfrm>
            <a:solidFill>
              <a:sysClr val="window" lastClr="FFFFFF"/>
            </a:solidFill>
          </p:grpSpPr>
          <p:sp>
            <p:nvSpPr>
              <p:cNvPr id="189" name="Freeform: Shape 215">
                <a:extLst>
                  <a:ext uri="{FF2B5EF4-FFF2-40B4-BE49-F238E27FC236}">
                    <a16:creationId xmlns:a16="http://schemas.microsoft.com/office/drawing/2014/main" xmlns="" id="{28724574-9161-4A75-A4BD-D39719BCD1FB}"/>
                  </a:ext>
                </a:extLst>
              </p:cNvPr>
              <p:cNvSpPr/>
              <p:nvPr/>
            </p:nvSpPr>
            <p:spPr>
              <a:xfrm>
                <a:off x="4401979" y="3311366"/>
                <a:ext cx="3476624"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90" name="Freeform: Shape 216">
                <a:extLst>
                  <a:ext uri="{FF2B5EF4-FFF2-40B4-BE49-F238E27FC236}">
                    <a16:creationId xmlns:a16="http://schemas.microsoft.com/office/drawing/2014/main" xmlns="" id="{5BD29B1E-711F-43F2-8BFA-33A728ED8A77}"/>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91" name="Freeform: Shape 217">
                <a:extLst>
                  <a:ext uri="{FF2B5EF4-FFF2-40B4-BE49-F238E27FC236}">
                    <a16:creationId xmlns:a16="http://schemas.microsoft.com/office/drawing/2014/main" xmlns="" id="{F33EED04-7588-42FF-934B-E86882AD0ECC}"/>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92" name="Freeform: Shape 218">
                <a:extLst>
                  <a:ext uri="{FF2B5EF4-FFF2-40B4-BE49-F238E27FC236}">
                    <a16:creationId xmlns:a16="http://schemas.microsoft.com/office/drawing/2014/main" xmlns="" id="{EF2E67A8-27F3-45B3-88EC-819163621644}"/>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93" name="Freeform: Shape 219">
                <a:extLst>
                  <a:ext uri="{FF2B5EF4-FFF2-40B4-BE49-F238E27FC236}">
                    <a16:creationId xmlns:a16="http://schemas.microsoft.com/office/drawing/2014/main" xmlns="" id="{C04954B9-D07D-423E-B2E0-83669D9C0A00}"/>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94" name="Freeform: Shape 220">
                <a:extLst>
                  <a:ext uri="{FF2B5EF4-FFF2-40B4-BE49-F238E27FC236}">
                    <a16:creationId xmlns:a16="http://schemas.microsoft.com/office/drawing/2014/main" xmlns="" id="{27CCE5F1-3C34-4771-BF97-25F919D70549}"/>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95" name="Freeform: Shape 221">
                <a:extLst>
                  <a:ext uri="{FF2B5EF4-FFF2-40B4-BE49-F238E27FC236}">
                    <a16:creationId xmlns:a16="http://schemas.microsoft.com/office/drawing/2014/main" xmlns="" id="{7D9E1B22-B75F-48EE-A8A9-532F76B0A8E9}"/>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96" name="Freeform: Shape 222">
                <a:extLst>
                  <a:ext uri="{FF2B5EF4-FFF2-40B4-BE49-F238E27FC236}">
                    <a16:creationId xmlns:a16="http://schemas.microsoft.com/office/drawing/2014/main" xmlns="" id="{DBF11BCD-F134-417F-B8FA-CBCC9E0D1D90}"/>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97" name="Freeform: Shape 223">
                <a:extLst>
                  <a:ext uri="{FF2B5EF4-FFF2-40B4-BE49-F238E27FC236}">
                    <a16:creationId xmlns:a16="http://schemas.microsoft.com/office/drawing/2014/main" xmlns="" id="{69DE9CBE-F340-4A51-A894-62FCEE8BCB07}"/>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98" name="Freeform: Shape 224">
                <a:extLst>
                  <a:ext uri="{FF2B5EF4-FFF2-40B4-BE49-F238E27FC236}">
                    <a16:creationId xmlns:a16="http://schemas.microsoft.com/office/drawing/2014/main" xmlns="" id="{9B6AFBFA-2ED5-4013-BF04-EE7FF56C9BA6}"/>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99" name="Freeform: Shape 225">
                <a:extLst>
                  <a:ext uri="{FF2B5EF4-FFF2-40B4-BE49-F238E27FC236}">
                    <a16:creationId xmlns:a16="http://schemas.microsoft.com/office/drawing/2014/main" xmlns="" id="{5F3347CF-DBE3-4CDA-B478-AAC7A31AC31F}"/>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00" name="Freeform: Shape 226">
                <a:extLst>
                  <a:ext uri="{FF2B5EF4-FFF2-40B4-BE49-F238E27FC236}">
                    <a16:creationId xmlns:a16="http://schemas.microsoft.com/office/drawing/2014/main" xmlns="" id="{2F2CDDAF-D11F-41F1-BA02-8FF777E9B128}"/>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01" name="Freeform: Shape 227">
                <a:extLst>
                  <a:ext uri="{FF2B5EF4-FFF2-40B4-BE49-F238E27FC236}">
                    <a16:creationId xmlns:a16="http://schemas.microsoft.com/office/drawing/2014/main" xmlns="" id="{02D585F5-6D8C-4454-A20B-67B432A847F8}"/>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02" name="Freeform: Shape 228">
                <a:extLst>
                  <a:ext uri="{FF2B5EF4-FFF2-40B4-BE49-F238E27FC236}">
                    <a16:creationId xmlns:a16="http://schemas.microsoft.com/office/drawing/2014/main" xmlns="" id="{3D49F772-3505-465F-A63E-64B9406DA65A}"/>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03" name="Freeform: Shape 229">
                <a:extLst>
                  <a:ext uri="{FF2B5EF4-FFF2-40B4-BE49-F238E27FC236}">
                    <a16:creationId xmlns:a16="http://schemas.microsoft.com/office/drawing/2014/main" xmlns="" id="{B42531F8-8AAA-47B5-BA56-8ACA1852A11C}"/>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04" name="Freeform: Shape 230">
                <a:extLst>
                  <a:ext uri="{FF2B5EF4-FFF2-40B4-BE49-F238E27FC236}">
                    <a16:creationId xmlns:a16="http://schemas.microsoft.com/office/drawing/2014/main" xmlns="" id="{84DB7EEC-0746-4F19-A157-93DF59F46264}"/>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05" name="Freeform: Shape 231">
                <a:extLst>
                  <a:ext uri="{FF2B5EF4-FFF2-40B4-BE49-F238E27FC236}">
                    <a16:creationId xmlns:a16="http://schemas.microsoft.com/office/drawing/2014/main" xmlns="" id="{1732578E-DCEF-4C73-8F1B-B1A00B603AA3}"/>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06" name="Freeform: Shape 232">
                <a:extLst>
                  <a:ext uri="{FF2B5EF4-FFF2-40B4-BE49-F238E27FC236}">
                    <a16:creationId xmlns:a16="http://schemas.microsoft.com/office/drawing/2014/main" xmlns="" id="{69A7F52A-6059-44D0-B752-DAA6EF3A6B25}"/>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07" name="Freeform: Shape 233">
                <a:extLst>
                  <a:ext uri="{FF2B5EF4-FFF2-40B4-BE49-F238E27FC236}">
                    <a16:creationId xmlns:a16="http://schemas.microsoft.com/office/drawing/2014/main" xmlns="" id="{25B7E0FE-7FA9-4582-9939-C30283374168}"/>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08" name="Freeform: Shape 234">
                <a:extLst>
                  <a:ext uri="{FF2B5EF4-FFF2-40B4-BE49-F238E27FC236}">
                    <a16:creationId xmlns:a16="http://schemas.microsoft.com/office/drawing/2014/main" xmlns="" id="{E39AE861-DAFB-4D5C-B925-5D662262A309}"/>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grpSp>
        <p:grpSp>
          <p:nvGrpSpPr>
            <p:cNvPr id="12" name="Graphic 234">
              <a:extLst>
                <a:ext uri="{FF2B5EF4-FFF2-40B4-BE49-F238E27FC236}">
                  <a16:creationId xmlns:a16="http://schemas.microsoft.com/office/drawing/2014/main" xmlns="" id="{1CD6633D-075C-4F2F-8A39-1EB734ED587A}"/>
                </a:ext>
              </a:extLst>
            </p:cNvPr>
            <p:cNvGrpSpPr/>
            <p:nvPr/>
          </p:nvGrpSpPr>
          <p:grpSpPr>
            <a:xfrm>
              <a:off x="5399552" y="412759"/>
              <a:ext cx="5236443" cy="1785631"/>
              <a:chOff x="7533181" y="1351306"/>
              <a:chExt cx="4265296" cy="1454469"/>
            </a:xfrm>
            <a:solidFill>
              <a:sysClr val="window" lastClr="FFFFFF"/>
            </a:solidFill>
          </p:grpSpPr>
          <p:sp>
            <p:nvSpPr>
              <p:cNvPr id="183" name="Freeform: Shape 209">
                <a:extLst>
                  <a:ext uri="{FF2B5EF4-FFF2-40B4-BE49-F238E27FC236}">
                    <a16:creationId xmlns:a16="http://schemas.microsoft.com/office/drawing/2014/main" xmlns="" id="{4C7749AE-DB5D-4D28-A812-D4764E453164}"/>
                  </a:ext>
                </a:extLst>
              </p:cNvPr>
              <p:cNvSpPr/>
              <p:nvPr/>
            </p:nvSpPr>
            <p:spPr>
              <a:xfrm>
                <a:off x="8179930" y="1579907"/>
                <a:ext cx="3581400" cy="762000"/>
              </a:xfrm>
              <a:custGeom>
                <a:avLst/>
                <a:gdLst>
                  <a:gd name="connsiteX0" fmla="*/ 37624 w 3581400"/>
                  <a:gd name="connsiteY0" fmla="*/ 761524 h 762000"/>
                  <a:gd name="connsiteX1" fmla="*/ 7144 w 3581400"/>
                  <a:gd name="connsiteY1" fmla="*/ 731044 h 762000"/>
                  <a:gd name="connsiteX2" fmla="*/ 37624 w 3581400"/>
                  <a:gd name="connsiteY2" fmla="*/ 700564 h 762000"/>
                  <a:gd name="connsiteX3" fmla="*/ 64294 w 3581400"/>
                  <a:gd name="connsiteY3" fmla="*/ 715804 h 762000"/>
                  <a:gd name="connsiteX4" fmla="*/ 1177766 w 3581400"/>
                  <a:gd name="connsiteY4" fmla="*/ 715804 h 762000"/>
                  <a:gd name="connsiteX5" fmla="*/ 1060609 w 3581400"/>
                  <a:gd name="connsiteY5" fmla="*/ 597694 h 762000"/>
                  <a:gd name="connsiteX6" fmla="*/ 376714 w 3581400"/>
                  <a:gd name="connsiteY6" fmla="*/ 597694 h 762000"/>
                  <a:gd name="connsiteX7" fmla="*/ 350044 w 3581400"/>
                  <a:gd name="connsiteY7" fmla="*/ 612934 h 762000"/>
                  <a:gd name="connsiteX8" fmla="*/ 319564 w 3581400"/>
                  <a:gd name="connsiteY8" fmla="*/ 582454 h 762000"/>
                  <a:gd name="connsiteX9" fmla="*/ 350044 w 3581400"/>
                  <a:gd name="connsiteY9" fmla="*/ 551974 h 762000"/>
                  <a:gd name="connsiteX10" fmla="*/ 376714 w 3581400"/>
                  <a:gd name="connsiteY10" fmla="*/ 567214 h 762000"/>
                  <a:gd name="connsiteX11" fmla="*/ 804386 w 3581400"/>
                  <a:gd name="connsiteY11" fmla="*/ 567214 h 762000"/>
                  <a:gd name="connsiteX12" fmla="*/ 755809 w 3581400"/>
                  <a:gd name="connsiteY12" fmla="*/ 518636 h 762000"/>
                  <a:gd name="connsiteX13" fmla="*/ 469106 w 3581400"/>
                  <a:gd name="connsiteY13" fmla="*/ 518636 h 762000"/>
                  <a:gd name="connsiteX14" fmla="*/ 442436 w 3581400"/>
                  <a:gd name="connsiteY14" fmla="*/ 533876 h 762000"/>
                  <a:gd name="connsiteX15" fmla="*/ 411956 w 3581400"/>
                  <a:gd name="connsiteY15" fmla="*/ 503396 h 762000"/>
                  <a:gd name="connsiteX16" fmla="*/ 442436 w 3581400"/>
                  <a:gd name="connsiteY16" fmla="*/ 472916 h 762000"/>
                  <a:gd name="connsiteX17" fmla="*/ 469106 w 3581400"/>
                  <a:gd name="connsiteY17" fmla="*/ 488156 h 762000"/>
                  <a:gd name="connsiteX18" fmla="*/ 768191 w 3581400"/>
                  <a:gd name="connsiteY18" fmla="*/ 488156 h 762000"/>
                  <a:gd name="connsiteX19" fmla="*/ 846296 w 3581400"/>
                  <a:gd name="connsiteY19" fmla="*/ 566261 h 762000"/>
                  <a:gd name="connsiteX20" fmla="*/ 1072039 w 3581400"/>
                  <a:gd name="connsiteY20" fmla="*/ 566261 h 762000"/>
                  <a:gd name="connsiteX21" fmla="*/ 1219676 w 3581400"/>
                  <a:gd name="connsiteY21" fmla="*/ 713899 h 762000"/>
                  <a:gd name="connsiteX22" fmla="*/ 1376839 w 3581400"/>
                  <a:gd name="connsiteY22" fmla="*/ 713899 h 762000"/>
                  <a:gd name="connsiteX23" fmla="*/ 1540669 w 3581400"/>
                  <a:gd name="connsiteY23" fmla="*/ 550069 h 762000"/>
                  <a:gd name="connsiteX24" fmla="*/ 2015014 w 3581400"/>
                  <a:gd name="connsiteY24" fmla="*/ 550069 h 762000"/>
                  <a:gd name="connsiteX25" fmla="*/ 2253139 w 3581400"/>
                  <a:gd name="connsiteY25" fmla="*/ 311944 h 762000"/>
                  <a:gd name="connsiteX26" fmla="*/ 2012156 w 3581400"/>
                  <a:gd name="connsiteY26" fmla="*/ 311944 h 762000"/>
                  <a:gd name="connsiteX27" fmla="*/ 1900714 w 3581400"/>
                  <a:gd name="connsiteY27" fmla="*/ 426244 h 762000"/>
                  <a:gd name="connsiteX28" fmla="*/ 1742599 w 3581400"/>
                  <a:gd name="connsiteY28" fmla="*/ 426244 h 762000"/>
                  <a:gd name="connsiteX29" fmla="*/ 1715929 w 3581400"/>
                  <a:gd name="connsiteY29" fmla="*/ 441484 h 762000"/>
                  <a:gd name="connsiteX30" fmla="*/ 1685449 w 3581400"/>
                  <a:gd name="connsiteY30" fmla="*/ 411004 h 762000"/>
                  <a:gd name="connsiteX31" fmla="*/ 1715929 w 3581400"/>
                  <a:gd name="connsiteY31" fmla="*/ 380524 h 762000"/>
                  <a:gd name="connsiteX32" fmla="*/ 1742599 w 3581400"/>
                  <a:gd name="connsiteY32" fmla="*/ 395764 h 762000"/>
                  <a:gd name="connsiteX33" fmla="*/ 1888331 w 3581400"/>
                  <a:gd name="connsiteY33" fmla="*/ 395764 h 762000"/>
                  <a:gd name="connsiteX34" fmla="*/ 1970246 w 3581400"/>
                  <a:gd name="connsiteY34" fmla="*/ 313849 h 762000"/>
                  <a:gd name="connsiteX35" fmla="*/ 1623536 w 3581400"/>
                  <a:gd name="connsiteY35" fmla="*/ 313849 h 762000"/>
                  <a:gd name="connsiteX36" fmla="*/ 1400651 w 3581400"/>
                  <a:gd name="connsiteY36" fmla="*/ 536734 h 762000"/>
                  <a:gd name="connsiteX37" fmla="*/ 1393031 w 3581400"/>
                  <a:gd name="connsiteY37" fmla="*/ 566261 h 762000"/>
                  <a:gd name="connsiteX38" fmla="*/ 1371124 w 3581400"/>
                  <a:gd name="connsiteY38" fmla="*/ 574834 h 762000"/>
                  <a:gd name="connsiteX39" fmla="*/ 1349216 w 3581400"/>
                  <a:gd name="connsiteY39" fmla="*/ 566261 h 762000"/>
                  <a:gd name="connsiteX40" fmla="*/ 1340644 w 3581400"/>
                  <a:gd name="connsiteY40" fmla="*/ 544354 h 762000"/>
                  <a:gd name="connsiteX41" fmla="*/ 1349216 w 3581400"/>
                  <a:gd name="connsiteY41" fmla="*/ 522446 h 762000"/>
                  <a:gd name="connsiteX42" fmla="*/ 1371124 w 3581400"/>
                  <a:gd name="connsiteY42" fmla="*/ 513874 h 762000"/>
                  <a:gd name="connsiteX43" fmla="*/ 1379696 w 3581400"/>
                  <a:gd name="connsiteY43" fmla="*/ 514826 h 762000"/>
                  <a:gd name="connsiteX44" fmla="*/ 1439704 w 3581400"/>
                  <a:gd name="connsiteY44" fmla="*/ 454819 h 762000"/>
                  <a:gd name="connsiteX45" fmla="*/ 1025366 w 3581400"/>
                  <a:gd name="connsiteY45" fmla="*/ 454819 h 762000"/>
                  <a:gd name="connsiteX46" fmla="*/ 988219 w 3581400"/>
                  <a:gd name="connsiteY46" fmla="*/ 417671 h 762000"/>
                  <a:gd name="connsiteX47" fmla="*/ 979646 w 3581400"/>
                  <a:gd name="connsiteY47" fmla="*/ 418624 h 762000"/>
                  <a:gd name="connsiteX48" fmla="*/ 957739 w 3581400"/>
                  <a:gd name="connsiteY48" fmla="*/ 410051 h 762000"/>
                  <a:gd name="connsiteX49" fmla="*/ 949166 w 3581400"/>
                  <a:gd name="connsiteY49" fmla="*/ 388144 h 762000"/>
                  <a:gd name="connsiteX50" fmla="*/ 957739 w 3581400"/>
                  <a:gd name="connsiteY50" fmla="*/ 366236 h 762000"/>
                  <a:gd name="connsiteX51" fmla="*/ 979646 w 3581400"/>
                  <a:gd name="connsiteY51" fmla="*/ 357664 h 762000"/>
                  <a:gd name="connsiteX52" fmla="*/ 1001554 w 3581400"/>
                  <a:gd name="connsiteY52" fmla="*/ 366236 h 762000"/>
                  <a:gd name="connsiteX53" fmla="*/ 1009174 w 3581400"/>
                  <a:gd name="connsiteY53" fmla="*/ 395764 h 762000"/>
                  <a:gd name="connsiteX54" fmla="*/ 1037749 w 3581400"/>
                  <a:gd name="connsiteY54" fmla="*/ 424339 h 762000"/>
                  <a:gd name="connsiteX55" fmla="*/ 1470184 w 3581400"/>
                  <a:gd name="connsiteY55" fmla="*/ 424339 h 762000"/>
                  <a:gd name="connsiteX56" fmla="*/ 1611154 w 3581400"/>
                  <a:gd name="connsiteY56" fmla="*/ 283369 h 762000"/>
                  <a:gd name="connsiteX57" fmla="*/ 2285524 w 3581400"/>
                  <a:gd name="connsiteY57" fmla="*/ 283369 h 762000"/>
                  <a:gd name="connsiteX58" fmla="*/ 2289334 w 3581400"/>
                  <a:gd name="connsiteY58" fmla="*/ 279559 h 762000"/>
                  <a:gd name="connsiteX59" fmla="*/ 2294096 w 3581400"/>
                  <a:gd name="connsiteY59" fmla="*/ 283369 h 762000"/>
                  <a:gd name="connsiteX60" fmla="*/ 2574131 w 3581400"/>
                  <a:gd name="connsiteY60" fmla="*/ 283369 h 762000"/>
                  <a:gd name="connsiteX61" fmla="*/ 2774156 w 3581400"/>
                  <a:gd name="connsiteY61" fmla="*/ 83344 h 762000"/>
                  <a:gd name="connsiteX62" fmla="*/ 2961799 w 3581400"/>
                  <a:gd name="connsiteY62" fmla="*/ 83344 h 762000"/>
                  <a:gd name="connsiteX63" fmla="*/ 3022759 w 3581400"/>
                  <a:gd name="connsiteY63" fmla="*/ 22384 h 762000"/>
                  <a:gd name="connsiteX64" fmla="*/ 3525679 w 3581400"/>
                  <a:gd name="connsiteY64" fmla="*/ 22384 h 762000"/>
                  <a:gd name="connsiteX65" fmla="*/ 3552349 w 3581400"/>
                  <a:gd name="connsiteY65" fmla="*/ 7144 h 762000"/>
                  <a:gd name="connsiteX66" fmla="*/ 3582829 w 3581400"/>
                  <a:gd name="connsiteY66" fmla="*/ 37624 h 762000"/>
                  <a:gd name="connsiteX67" fmla="*/ 3552349 w 3581400"/>
                  <a:gd name="connsiteY67" fmla="*/ 68104 h 762000"/>
                  <a:gd name="connsiteX68" fmla="*/ 3525679 w 3581400"/>
                  <a:gd name="connsiteY68" fmla="*/ 52864 h 762000"/>
                  <a:gd name="connsiteX69" fmla="*/ 3036094 w 3581400"/>
                  <a:gd name="connsiteY69" fmla="*/ 52864 h 762000"/>
                  <a:gd name="connsiteX70" fmla="*/ 2975134 w 3581400"/>
                  <a:gd name="connsiteY70" fmla="*/ 113824 h 762000"/>
                  <a:gd name="connsiteX71" fmla="*/ 2787491 w 3581400"/>
                  <a:gd name="connsiteY71" fmla="*/ 113824 h 762000"/>
                  <a:gd name="connsiteX72" fmla="*/ 2588419 w 3581400"/>
                  <a:gd name="connsiteY72" fmla="*/ 312896 h 762000"/>
                  <a:gd name="connsiteX73" fmla="*/ 2299811 w 3581400"/>
                  <a:gd name="connsiteY73" fmla="*/ 312896 h 762000"/>
                  <a:gd name="connsiteX74" fmla="*/ 2206466 w 3581400"/>
                  <a:gd name="connsiteY74" fmla="*/ 406241 h 762000"/>
                  <a:gd name="connsiteX75" fmla="*/ 2329339 w 3581400"/>
                  <a:gd name="connsiteY75" fmla="*/ 406241 h 762000"/>
                  <a:gd name="connsiteX76" fmla="*/ 2387441 w 3581400"/>
                  <a:gd name="connsiteY76" fmla="*/ 464344 h 762000"/>
                  <a:gd name="connsiteX77" fmla="*/ 2396014 w 3581400"/>
                  <a:gd name="connsiteY77" fmla="*/ 463391 h 762000"/>
                  <a:gd name="connsiteX78" fmla="*/ 2417921 w 3581400"/>
                  <a:gd name="connsiteY78" fmla="*/ 471964 h 762000"/>
                  <a:gd name="connsiteX79" fmla="*/ 2426494 w 3581400"/>
                  <a:gd name="connsiteY79" fmla="*/ 493871 h 762000"/>
                  <a:gd name="connsiteX80" fmla="*/ 2417921 w 3581400"/>
                  <a:gd name="connsiteY80" fmla="*/ 515779 h 762000"/>
                  <a:gd name="connsiteX81" fmla="*/ 2396014 w 3581400"/>
                  <a:gd name="connsiteY81" fmla="*/ 524351 h 762000"/>
                  <a:gd name="connsiteX82" fmla="*/ 2374106 w 3581400"/>
                  <a:gd name="connsiteY82" fmla="*/ 515779 h 762000"/>
                  <a:gd name="connsiteX83" fmla="*/ 2366486 w 3581400"/>
                  <a:gd name="connsiteY83" fmla="*/ 486251 h 762000"/>
                  <a:gd name="connsiteX84" fmla="*/ 2317909 w 3581400"/>
                  <a:gd name="connsiteY84" fmla="*/ 437674 h 762000"/>
                  <a:gd name="connsiteX85" fmla="*/ 2176939 w 3581400"/>
                  <a:gd name="connsiteY85" fmla="*/ 437674 h 762000"/>
                  <a:gd name="connsiteX86" fmla="*/ 2032159 w 3581400"/>
                  <a:gd name="connsiteY86" fmla="*/ 582454 h 762000"/>
                  <a:gd name="connsiteX87" fmla="*/ 1557814 w 3581400"/>
                  <a:gd name="connsiteY87" fmla="*/ 582454 h 762000"/>
                  <a:gd name="connsiteX88" fmla="*/ 1393984 w 3581400"/>
                  <a:gd name="connsiteY88" fmla="*/ 746284 h 762000"/>
                  <a:gd name="connsiteX89" fmla="*/ 64294 w 3581400"/>
                  <a:gd name="connsiteY89" fmla="*/ 746284 h 762000"/>
                  <a:gd name="connsiteX90" fmla="*/ 37624 w 3581400"/>
                  <a:gd name="connsiteY90" fmla="*/ 76152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581400" h="762000">
                    <a:moveTo>
                      <a:pt x="37624" y="761524"/>
                    </a:moveTo>
                    <a:cubicBezTo>
                      <a:pt x="20479" y="761524"/>
                      <a:pt x="7144" y="748189"/>
                      <a:pt x="7144" y="731044"/>
                    </a:cubicBezTo>
                    <a:cubicBezTo>
                      <a:pt x="7144" y="713899"/>
                      <a:pt x="20479" y="700564"/>
                      <a:pt x="37624" y="700564"/>
                    </a:cubicBezTo>
                    <a:cubicBezTo>
                      <a:pt x="49054" y="700564"/>
                      <a:pt x="58579" y="706279"/>
                      <a:pt x="64294" y="715804"/>
                    </a:cubicBezTo>
                    <a:lnTo>
                      <a:pt x="1177766" y="715804"/>
                    </a:lnTo>
                    <a:lnTo>
                      <a:pt x="1060609" y="597694"/>
                    </a:lnTo>
                    <a:lnTo>
                      <a:pt x="376714" y="597694"/>
                    </a:lnTo>
                    <a:cubicBezTo>
                      <a:pt x="370999" y="607219"/>
                      <a:pt x="361474" y="612934"/>
                      <a:pt x="350044" y="612934"/>
                    </a:cubicBezTo>
                    <a:cubicBezTo>
                      <a:pt x="332899" y="612934"/>
                      <a:pt x="319564" y="599599"/>
                      <a:pt x="319564" y="582454"/>
                    </a:cubicBezTo>
                    <a:cubicBezTo>
                      <a:pt x="319564" y="565309"/>
                      <a:pt x="332899" y="551974"/>
                      <a:pt x="350044" y="551974"/>
                    </a:cubicBezTo>
                    <a:cubicBezTo>
                      <a:pt x="361474" y="551974"/>
                      <a:pt x="370999" y="557689"/>
                      <a:pt x="376714" y="567214"/>
                    </a:cubicBezTo>
                    <a:lnTo>
                      <a:pt x="804386" y="567214"/>
                    </a:lnTo>
                    <a:lnTo>
                      <a:pt x="755809" y="518636"/>
                    </a:lnTo>
                    <a:lnTo>
                      <a:pt x="469106" y="518636"/>
                    </a:lnTo>
                    <a:cubicBezTo>
                      <a:pt x="463391" y="528161"/>
                      <a:pt x="453866" y="533876"/>
                      <a:pt x="442436" y="533876"/>
                    </a:cubicBezTo>
                    <a:cubicBezTo>
                      <a:pt x="425291" y="533876"/>
                      <a:pt x="411956" y="520541"/>
                      <a:pt x="411956" y="503396"/>
                    </a:cubicBezTo>
                    <a:cubicBezTo>
                      <a:pt x="411956" y="486251"/>
                      <a:pt x="425291" y="472916"/>
                      <a:pt x="442436" y="472916"/>
                    </a:cubicBezTo>
                    <a:cubicBezTo>
                      <a:pt x="453866" y="472916"/>
                      <a:pt x="463391" y="478631"/>
                      <a:pt x="469106" y="488156"/>
                    </a:cubicBezTo>
                    <a:lnTo>
                      <a:pt x="768191" y="488156"/>
                    </a:lnTo>
                    <a:lnTo>
                      <a:pt x="846296" y="566261"/>
                    </a:lnTo>
                    <a:lnTo>
                      <a:pt x="1072039" y="566261"/>
                    </a:lnTo>
                    <a:lnTo>
                      <a:pt x="1219676" y="713899"/>
                    </a:lnTo>
                    <a:lnTo>
                      <a:pt x="1376839" y="713899"/>
                    </a:lnTo>
                    <a:lnTo>
                      <a:pt x="1540669" y="550069"/>
                    </a:lnTo>
                    <a:lnTo>
                      <a:pt x="2015014" y="550069"/>
                    </a:lnTo>
                    <a:lnTo>
                      <a:pt x="2253139" y="311944"/>
                    </a:lnTo>
                    <a:lnTo>
                      <a:pt x="2012156" y="311944"/>
                    </a:lnTo>
                    <a:lnTo>
                      <a:pt x="1900714" y="426244"/>
                    </a:lnTo>
                    <a:lnTo>
                      <a:pt x="1742599" y="426244"/>
                    </a:lnTo>
                    <a:cubicBezTo>
                      <a:pt x="1736884" y="435769"/>
                      <a:pt x="1727359" y="441484"/>
                      <a:pt x="1715929" y="441484"/>
                    </a:cubicBezTo>
                    <a:cubicBezTo>
                      <a:pt x="1698784" y="441484"/>
                      <a:pt x="1685449" y="428149"/>
                      <a:pt x="1685449" y="411004"/>
                    </a:cubicBezTo>
                    <a:cubicBezTo>
                      <a:pt x="1685449" y="393859"/>
                      <a:pt x="1698784" y="380524"/>
                      <a:pt x="1715929" y="380524"/>
                    </a:cubicBezTo>
                    <a:cubicBezTo>
                      <a:pt x="1727359" y="380524"/>
                      <a:pt x="1736884" y="386239"/>
                      <a:pt x="1742599" y="395764"/>
                    </a:cubicBezTo>
                    <a:lnTo>
                      <a:pt x="1888331" y="395764"/>
                    </a:lnTo>
                    <a:lnTo>
                      <a:pt x="1970246" y="313849"/>
                    </a:lnTo>
                    <a:lnTo>
                      <a:pt x="1623536" y="313849"/>
                    </a:lnTo>
                    <a:lnTo>
                      <a:pt x="1400651" y="536734"/>
                    </a:lnTo>
                    <a:cubicBezTo>
                      <a:pt x="1403509" y="547211"/>
                      <a:pt x="1400651" y="558641"/>
                      <a:pt x="1393031" y="566261"/>
                    </a:cubicBezTo>
                    <a:cubicBezTo>
                      <a:pt x="1387316" y="571976"/>
                      <a:pt x="1379696" y="574834"/>
                      <a:pt x="1371124" y="574834"/>
                    </a:cubicBezTo>
                    <a:cubicBezTo>
                      <a:pt x="1362551" y="574834"/>
                      <a:pt x="1354931" y="571976"/>
                      <a:pt x="1349216" y="566261"/>
                    </a:cubicBezTo>
                    <a:cubicBezTo>
                      <a:pt x="1343501" y="560546"/>
                      <a:pt x="1340644" y="552926"/>
                      <a:pt x="1340644" y="544354"/>
                    </a:cubicBezTo>
                    <a:cubicBezTo>
                      <a:pt x="1340644" y="535781"/>
                      <a:pt x="1343501" y="528161"/>
                      <a:pt x="1349216" y="522446"/>
                    </a:cubicBezTo>
                    <a:cubicBezTo>
                      <a:pt x="1354931" y="516731"/>
                      <a:pt x="1362551" y="513874"/>
                      <a:pt x="1371124" y="513874"/>
                    </a:cubicBezTo>
                    <a:cubicBezTo>
                      <a:pt x="1373981" y="513874"/>
                      <a:pt x="1376839" y="513874"/>
                      <a:pt x="1379696" y="514826"/>
                    </a:cubicBezTo>
                    <a:lnTo>
                      <a:pt x="1439704" y="454819"/>
                    </a:lnTo>
                    <a:lnTo>
                      <a:pt x="1025366" y="454819"/>
                    </a:lnTo>
                    <a:lnTo>
                      <a:pt x="988219" y="417671"/>
                    </a:lnTo>
                    <a:cubicBezTo>
                      <a:pt x="985361" y="418624"/>
                      <a:pt x="982504" y="418624"/>
                      <a:pt x="979646" y="418624"/>
                    </a:cubicBezTo>
                    <a:cubicBezTo>
                      <a:pt x="971074" y="418624"/>
                      <a:pt x="963454" y="415766"/>
                      <a:pt x="957739" y="410051"/>
                    </a:cubicBezTo>
                    <a:cubicBezTo>
                      <a:pt x="952024" y="404336"/>
                      <a:pt x="949166" y="396716"/>
                      <a:pt x="949166" y="388144"/>
                    </a:cubicBezTo>
                    <a:cubicBezTo>
                      <a:pt x="949166" y="379571"/>
                      <a:pt x="952024" y="371951"/>
                      <a:pt x="957739" y="366236"/>
                    </a:cubicBezTo>
                    <a:cubicBezTo>
                      <a:pt x="963454" y="360521"/>
                      <a:pt x="971074" y="357664"/>
                      <a:pt x="979646" y="357664"/>
                    </a:cubicBezTo>
                    <a:cubicBezTo>
                      <a:pt x="988219" y="357664"/>
                      <a:pt x="995839" y="360521"/>
                      <a:pt x="1001554" y="366236"/>
                    </a:cubicBezTo>
                    <a:cubicBezTo>
                      <a:pt x="1009174" y="373856"/>
                      <a:pt x="1012031" y="385286"/>
                      <a:pt x="1009174" y="395764"/>
                    </a:cubicBezTo>
                    <a:lnTo>
                      <a:pt x="1037749" y="424339"/>
                    </a:lnTo>
                    <a:lnTo>
                      <a:pt x="1470184" y="424339"/>
                    </a:lnTo>
                    <a:lnTo>
                      <a:pt x="1611154" y="283369"/>
                    </a:lnTo>
                    <a:lnTo>
                      <a:pt x="2285524" y="283369"/>
                    </a:lnTo>
                    <a:lnTo>
                      <a:pt x="2289334" y="279559"/>
                    </a:lnTo>
                    <a:lnTo>
                      <a:pt x="2294096" y="283369"/>
                    </a:lnTo>
                    <a:lnTo>
                      <a:pt x="2574131" y="283369"/>
                    </a:lnTo>
                    <a:lnTo>
                      <a:pt x="2774156" y="83344"/>
                    </a:lnTo>
                    <a:lnTo>
                      <a:pt x="2961799" y="83344"/>
                    </a:lnTo>
                    <a:lnTo>
                      <a:pt x="3022759" y="22384"/>
                    </a:lnTo>
                    <a:lnTo>
                      <a:pt x="3525679" y="22384"/>
                    </a:lnTo>
                    <a:cubicBezTo>
                      <a:pt x="3531394" y="12859"/>
                      <a:pt x="3540919" y="7144"/>
                      <a:pt x="3552349" y="7144"/>
                    </a:cubicBezTo>
                    <a:cubicBezTo>
                      <a:pt x="3569494" y="7144"/>
                      <a:pt x="3582829" y="20479"/>
                      <a:pt x="3582829" y="37624"/>
                    </a:cubicBezTo>
                    <a:cubicBezTo>
                      <a:pt x="3582829" y="54769"/>
                      <a:pt x="3569494" y="68104"/>
                      <a:pt x="3552349" y="68104"/>
                    </a:cubicBezTo>
                    <a:cubicBezTo>
                      <a:pt x="3540919" y="68104"/>
                      <a:pt x="3531394" y="62389"/>
                      <a:pt x="3525679" y="52864"/>
                    </a:cubicBezTo>
                    <a:lnTo>
                      <a:pt x="3036094" y="52864"/>
                    </a:lnTo>
                    <a:lnTo>
                      <a:pt x="2975134" y="113824"/>
                    </a:lnTo>
                    <a:lnTo>
                      <a:pt x="2787491" y="113824"/>
                    </a:lnTo>
                    <a:lnTo>
                      <a:pt x="2588419" y="312896"/>
                    </a:lnTo>
                    <a:lnTo>
                      <a:pt x="2299811" y="312896"/>
                    </a:lnTo>
                    <a:lnTo>
                      <a:pt x="2206466" y="406241"/>
                    </a:lnTo>
                    <a:lnTo>
                      <a:pt x="2329339" y="406241"/>
                    </a:lnTo>
                    <a:lnTo>
                      <a:pt x="2387441" y="464344"/>
                    </a:lnTo>
                    <a:cubicBezTo>
                      <a:pt x="2390299" y="463391"/>
                      <a:pt x="2393156" y="463391"/>
                      <a:pt x="2396014" y="463391"/>
                    </a:cubicBezTo>
                    <a:cubicBezTo>
                      <a:pt x="2404586" y="463391"/>
                      <a:pt x="2412206" y="466249"/>
                      <a:pt x="2417921" y="471964"/>
                    </a:cubicBezTo>
                    <a:cubicBezTo>
                      <a:pt x="2423636" y="477679"/>
                      <a:pt x="2426494" y="485299"/>
                      <a:pt x="2426494" y="493871"/>
                    </a:cubicBezTo>
                    <a:cubicBezTo>
                      <a:pt x="2426494" y="502444"/>
                      <a:pt x="2423636" y="510064"/>
                      <a:pt x="2417921" y="515779"/>
                    </a:cubicBezTo>
                    <a:cubicBezTo>
                      <a:pt x="2412206" y="521494"/>
                      <a:pt x="2404586" y="524351"/>
                      <a:pt x="2396014" y="524351"/>
                    </a:cubicBezTo>
                    <a:cubicBezTo>
                      <a:pt x="2387441" y="524351"/>
                      <a:pt x="2379821" y="521494"/>
                      <a:pt x="2374106" y="515779"/>
                    </a:cubicBezTo>
                    <a:cubicBezTo>
                      <a:pt x="2366486" y="508159"/>
                      <a:pt x="2363629" y="496729"/>
                      <a:pt x="2366486" y="486251"/>
                    </a:cubicBezTo>
                    <a:lnTo>
                      <a:pt x="2317909" y="437674"/>
                    </a:lnTo>
                    <a:lnTo>
                      <a:pt x="2176939" y="437674"/>
                    </a:lnTo>
                    <a:lnTo>
                      <a:pt x="2032159" y="582454"/>
                    </a:lnTo>
                    <a:lnTo>
                      <a:pt x="1557814" y="582454"/>
                    </a:lnTo>
                    <a:lnTo>
                      <a:pt x="1393984" y="746284"/>
                    </a:lnTo>
                    <a:lnTo>
                      <a:pt x="64294" y="746284"/>
                    </a:lnTo>
                    <a:cubicBezTo>
                      <a:pt x="59531" y="754856"/>
                      <a:pt x="49054" y="761524"/>
                      <a:pt x="37624" y="76152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84" name="Freeform: Shape 210">
                <a:extLst>
                  <a:ext uri="{FF2B5EF4-FFF2-40B4-BE49-F238E27FC236}">
                    <a16:creationId xmlns:a16="http://schemas.microsoft.com/office/drawing/2014/main" xmlns="" id="{8B0957CE-252E-43B9-B05C-E467062431CB}"/>
                  </a:ext>
                </a:extLst>
              </p:cNvPr>
              <p:cNvSpPr/>
              <p:nvPr/>
            </p:nvSpPr>
            <p:spPr>
              <a:xfrm>
                <a:off x="8190407" y="1590385"/>
                <a:ext cx="3562350" cy="742950"/>
              </a:xfrm>
              <a:custGeom>
                <a:avLst/>
                <a:gdLst>
                  <a:gd name="connsiteX0" fmla="*/ 2567464 w 3562350"/>
                  <a:gd name="connsiteY0" fmla="*/ 282416 h 742950"/>
                  <a:gd name="connsiteX1" fmla="*/ 2279809 w 3562350"/>
                  <a:gd name="connsiteY1" fmla="*/ 282416 h 742950"/>
                  <a:gd name="connsiteX2" fmla="*/ 2278856 w 3562350"/>
                  <a:gd name="connsiteY2" fmla="*/ 281464 h 742950"/>
                  <a:gd name="connsiteX3" fmla="*/ 2277904 w 3562350"/>
                  <a:gd name="connsiteY3" fmla="*/ 282416 h 742950"/>
                  <a:gd name="connsiteX4" fmla="*/ 1603534 w 3562350"/>
                  <a:gd name="connsiteY4" fmla="*/ 282416 h 742950"/>
                  <a:gd name="connsiteX5" fmla="*/ 1461611 w 3562350"/>
                  <a:gd name="connsiteY5" fmla="*/ 424339 h 742950"/>
                  <a:gd name="connsiteX6" fmla="*/ 1021556 w 3562350"/>
                  <a:gd name="connsiteY6" fmla="*/ 424339 h 742950"/>
                  <a:gd name="connsiteX7" fmla="*/ 986314 w 3562350"/>
                  <a:gd name="connsiteY7" fmla="*/ 389096 h 742950"/>
                  <a:gd name="connsiteX8" fmla="*/ 982504 w 3562350"/>
                  <a:gd name="connsiteY8" fmla="*/ 363379 h 742950"/>
                  <a:gd name="connsiteX9" fmla="*/ 952024 w 3562350"/>
                  <a:gd name="connsiteY9" fmla="*/ 363379 h 742950"/>
                  <a:gd name="connsiteX10" fmla="*/ 952024 w 3562350"/>
                  <a:gd name="connsiteY10" fmla="*/ 392906 h 742950"/>
                  <a:gd name="connsiteX11" fmla="*/ 977741 w 3562350"/>
                  <a:gd name="connsiteY11" fmla="*/ 396716 h 742950"/>
                  <a:gd name="connsiteX12" fmla="*/ 1016794 w 3562350"/>
                  <a:gd name="connsiteY12" fmla="*/ 435769 h 742950"/>
                  <a:gd name="connsiteX13" fmla="*/ 1450181 w 3562350"/>
                  <a:gd name="connsiteY13" fmla="*/ 435769 h 742950"/>
                  <a:gd name="connsiteX14" fmla="*/ 1370171 w 3562350"/>
                  <a:gd name="connsiteY14" fmla="*/ 515779 h 742950"/>
                  <a:gd name="connsiteX15" fmla="*/ 1344454 w 3562350"/>
                  <a:gd name="connsiteY15" fmla="*/ 519589 h 742950"/>
                  <a:gd name="connsiteX16" fmla="*/ 1344454 w 3562350"/>
                  <a:gd name="connsiteY16" fmla="*/ 549116 h 742950"/>
                  <a:gd name="connsiteX17" fmla="*/ 1373981 w 3562350"/>
                  <a:gd name="connsiteY17" fmla="*/ 549116 h 742950"/>
                  <a:gd name="connsiteX18" fmla="*/ 1377791 w 3562350"/>
                  <a:gd name="connsiteY18" fmla="*/ 523399 h 742950"/>
                  <a:gd name="connsiteX19" fmla="*/ 1608296 w 3562350"/>
                  <a:gd name="connsiteY19" fmla="*/ 292894 h 742950"/>
                  <a:gd name="connsiteX20" fmla="*/ 1982629 w 3562350"/>
                  <a:gd name="connsiteY20" fmla="*/ 292894 h 742950"/>
                  <a:gd name="connsiteX21" fmla="*/ 1881664 w 3562350"/>
                  <a:gd name="connsiteY21" fmla="*/ 393859 h 742950"/>
                  <a:gd name="connsiteX22" fmla="*/ 1726406 w 3562350"/>
                  <a:gd name="connsiteY22" fmla="*/ 393859 h 742950"/>
                  <a:gd name="connsiteX23" fmla="*/ 1706404 w 3562350"/>
                  <a:gd name="connsiteY23" fmla="*/ 378619 h 742950"/>
                  <a:gd name="connsiteX24" fmla="*/ 1685449 w 3562350"/>
                  <a:gd name="connsiteY24" fmla="*/ 399574 h 742950"/>
                  <a:gd name="connsiteX25" fmla="*/ 1706404 w 3562350"/>
                  <a:gd name="connsiteY25" fmla="*/ 420529 h 742950"/>
                  <a:gd name="connsiteX26" fmla="*/ 1726406 w 3562350"/>
                  <a:gd name="connsiteY26" fmla="*/ 405289 h 742950"/>
                  <a:gd name="connsiteX27" fmla="*/ 1886426 w 3562350"/>
                  <a:gd name="connsiteY27" fmla="*/ 405289 h 742950"/>
                  <a:gd name="connsiteX28" fmla="*/ 1998821 w 3562350"/>
                  <a:gd name="connsiteY28" fmla="*/ 292894 h 742950"/>
                  <a:gd name="connsiteX29" fmla="*/ 2267426 w 3562350"/>
                  <a:gd name="connsiteY29" fmla="*/ 292894 h 742950"/>
                  <a:gd name="connsiteX30" fmla="*/ 2010251 w 3562350"/>
                  <a:gd name="connsiteY30" fmla="*/ 550069 h 742950"/>
                  <a:gd name="connsiteX31" fmla="*/ 1535906 w 3562350"/>
                  <a:gd name="connsiteY31" fmla="*/ 550069 h 742950"/>
                  <a:gd name="connsiteX32" fmla="*/ 1372076 w 3562350"/>
                  <a:gd name="connsiteY32" fmla="*/ 713899 h 742950"/>
                  <a:gd name="connsiteX33" fmla="*/ 1207294 w 3562350"/>
                  <a:gd name="connsiteY33" fmla="*/ 713899 h 742950"/>
                  <a:gd name="connsiteX34" fmla="*/ 1059656 w 3562350"/>
                  <a:gd name="connsiteY34" fmla="*/ 566261 h 742950"/>
                  <a:gd name="connsiteX35" fmla="*/ 833914 w 3562350"/>
                  <a:gd name="connsiteY35" fmla="*/ 566261 h 742950"/>
                  <a:gd name="connsiteX36" fmla="*/ 833914 w 3562350"/>
                  <a:gd name="connsiteY36" fmla="*/ 566261 h 742950"/>
                  <a:gd name="connsiteX37" fmla="*/ 755809 w 3562350"/>
                  <a:gd name="connsiteY37" fmla="*/ 488156 h 742950"/>
                  <a:gd name="connsiteX38" fmla="*/ 453866 w 3562350"/>
                  <a:gd name="connsiteY38" fmla="*/ 488156 h 742950"/>
                  <a:gd name="connsiteX39" fmla="*/ 433864 w 3562350"/>
                  <a:gd name="connsiteY39" fmla="*/ 472916 h 742950"/>
                  <a:gd name="connsiteX40" fmla="*/ 412909 w 3562350"/>
                  <a:gd name="connsiteY40" fmla="*/ 493871 h 742950"/>
                  <a:gd name="connsiteX41" fmla="*/ 433864 w 3562350"/>
                  <a:gd name="connsiteY41" fmla="*/ 514826 h 742950"/>
                  <a:gd name="connsiteX42" fmla="*/ 453866 w 3562350"/>
                  <a:gd name="connsiteY42" fmla="*/ 499586 h 742950"/>
                  <a:gd name="connsiteX43" fmla="*/ 750094 w 3562350"/>
                  <a:gd name="connsiteY43" fmla="*/ 499586 h 742950"/>
                  <a:gd name="connsiteX44" fmla="*/ 817721 w 3562350"/>
                  <a:gd name="connsiteY44" fmla="*/ 567214 h 742950"/>
                  <a:gd name="connsiteX45" fmla="*/ 360521 w 3562350"/>
                  <a:gd name="connsiteY45" fmla="*/ 567214 h 742950"/>
                  <a:gd name="connsiteX46" fmla="*/ 340519 w 3562350"/>
                  <a:gd name="connsiteY46" fmla="*/ 551974 h 742950"/>
                  <a:gd name="connsiteX47" fmla="*/ 319564 w 3562350"/>
                  <a:gd name="connsiteY47" fmla="*/ 572929 h 742950"/>
                  <a:gd name="connsiteX48" fmla="*/ 340519 w 3562350"/>
                  <a:gd name="connsiteY48" fmla="*/ 593884 h 742950"/>
                  <a:gd name="connsiteX49" fmla="*/ 360521 w 3562350"/>
                  <a:gd name="connsiteY49" fmla="*/ 578644 h 742950"/>
                  <a:gd name="connsiteX50" fmla="*/ 1054894 w 3562350"/>
                  <a:gd name="connsiteY50" fmla="*/ 578644 h 742950"/>
                  <a:gd name="connsiteX51" fmla="*/ 1191101 w 3562350"/>
                  <a:gd name="connsiteY51" fmla="*/ 714851 h 742950"/>
                  <a:gd name="connsiteX52" fmla="*/ 48101 w 3562350"/>
                  <a:gd name="connsiteY52" fmla="*/ 714851 h 742950"/>
                  <a:gd name="connsiteX53" fmla="*/ 28099 w 3562350"/>
                  <a:gd name="connsiteY53" fmla="*/ 699611 h 742950"/>
                  <a:gd name="connsiteX54" fmla="*/ 7144 w 3562350"/>
                  <a:gd name="connsiteY54" fmla="*/ 720566 h 742950"/>
                  <a:gd name="connsiteX55" fmla="*/ 28099 w 3562350"/>
                  <a:gd name="connsiteY55" fmla="*/ 741521 h 742950"/>
                  <a:gd name="connsiteX56" fmla="*/ 48101 w 3562350"/>
                  <a:gd name="connsiteY56" fmla="*/ 726281 h 742950"/>
                  <a:gd name="connsiteX57" fmla="*/ 1376839 w 3562350"/>
                  <a:gd name="connsiteY57" fmla="*/ 726281 h 742950"/>
                  <a:gd name="connsiteX58" fmla="*/ 1540669 w 3562350"/>
                  <a:gd name="connsiteY58" fmla="*/ 561499 h 742950"/>
                  <a:gd name="connsiteX59" fmla="*/ 2015014 w 3562350"/>
                  <a:gd name="connsiteY59" fmla="*/ 561499 h 742950"/>
                  <a:gd name="connsiteX60" fmla="*/ 2159794 w 3562350"/>
                  <a:gd name="connsiteY60" fmla="*/ 417671 h 742950"/>
                  <a:gd name="connsiteX61" fmla="*/ 2308384 w 3562350"/>
                  <a:gd name="connsiteY61" fmla="*/ 417671 h 742950"/>
                  <a:gd name="connsiteX62" fmla="*/ 2364581 w 3562350"/>
                  <a:gd name="connsiteY62" fmla="*/ 473869 h 742950"/>
                  <a:gd name="connsiteX63" fmla="*/ 2368391 w 3562350"/>
                  <a:gd name="connsiteY63" fmla="*/ 499586 h 742950"/>
                  <a:gd name="connsiteX64" fmla="*/ 2397919 w 3562350"/>
                  <a:gd name="connsiteY64" fmla="*/ 499586 h 742950"/>
                  <a:gd name="connsiteX65" fmla="*/ 2397919 w 3562350"/>
                  <a:gd name="connsiteY65" fmla="*/ 470059 h 742950"/>
                  <a:gd name="connsiteX66" fmla="*/ 2372201 w 3562350"/>
                  <a:gd name="connsiteY66" fmla="*/ 466249 h 742950"/>
                  <a:gd name="connsiteX67" fmla="*/ 2313146 w 3562350"/>
                  <a:gd name="connsiteY67" fmla="*/ 407194 h 742950"/>
                  <a:gd name="connsiteX68" fmla="*/ 2170271 w 3562350"/>
                  <a:gd name="connsiteY68" fmla="*/ 407194 h 742950"/>
                  <a:gd name="connsiteX69" fmla="*/ 2283619 w 3562350"/>
                  <a:gd name="connsiteY69" fmla="*/ 293846 h 742950"/>
                  <a:gd name="connsiteX70" fmla="*/ 2572226 w 3562350"/>
                  <a:gd name="connsiteY70" fmla="*/ 293846 h 742950"/>
                  <a:gd name="connsiteX71" fmla="*/ 2771299 w 3562350"/>
                  <a:gd name="connsiteY71" fmla="*/ 94774 h 742950"/>
                  <a:gd name="connsiteX72" fmla="*/ 2959894 w 3562350"/>
                  <a:gd name="connsiteY72" fmla="*/ 94774 h 742950"/>
                  <a:gd name="connsiteX73" fmla="*/ 3020854 w 3562350"/>
                  <a:gd name="connsiteY73" fmla="*/ 33814 h 742950"/>
                  <a:gd name="connsiteX74" fmla="*/ 3520916 w 3562350"/>
                  <a:gd name="connsiteY74" fmla="*/ 33814 h 742950"/>
                  <a:gd name="connsiteX75" fmla="*/ 3540919 w 3562350"/>
                  <a:gd name="connsiteY75" fmla="*/ 49054 h 742950"/>
                  <a:gd name="connsiteX76" fmla="*/ 3561874 w 3562350"/>
                  <a:gd name="connsiteY76" fmla="*/ 28099 h 742950"/>
                  <a:gd name="connsiteX77" fmla="*/ 3540919 w 3562350"/>
                  <a:gd name="connsiteY77" fmla="*/ 7144 h 742950"/>
                  <a:gd name="connsiteX78" fmla="*/ 3520916 w 3562350"/>
                  <a:gd name="connsiteY78" fmla="*/ 22384 h 742950"/>
                  <a:gd name="connsiteX79" fmla="*/ 3016091 w 3562350"/>
                  <a:gd name="connsiteY79" fmla="*/ 22384 h 742950"/>
                  <a:gd name="connsiteX80" fmla="*/ 2955131 w 3562350"/>
                  <a:gd name="connsiteY80" fmla="*/ 83344 h 742950"/>
                  <a:gd name="connsiteX81" fmla="*/ 2767489 w 3562350"/>
                  <a:gd name="connsiteY81" fmla="*/ 83344 h 742950"/>
                  <a:gd name="connsiteX82" fmla="*/ 2567464 w 3562350"/>
                  <a:gd name="connsiteY82" fmla="*/ 282416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562350" h="742950">
                    <a:moveTo>
                      <a:pt x="2567464" y="282416"/>
                    </a:moveTo>
                    <a:lnTo>
                      <a:pt x="2279809" y="282416"/>
                    </a:lnTo>
                    <a:lnTo>
                      <a:pt x="2278856" y="281464"/>
                    </a:lnTo>
                    <a:lnTo>
                      <a:pt x="2277904" y="282416"/>
                    </a:lnTo>
                    <a:lnTo>
                      <a:pt x="1603534" y="282416"/>
                    </a:lnTo>
                    <a:lnTo>
                      <a:pt x="1461611" y="424339"/>
                    </a:lnTo>
                    <a:lnTo>
                      <a:pt x="1021556" y="424339"/>
                    </a:lnTo>
                    <a:lnTo>
                      <a:pt x="986314" y="389096"/>
                    </a:lnTo>
                    <a:cubicBezTo>
                      <a:pt x="991076" y="381476"/>
                      <a:pt x="990124" y="370999"/>
                      <a:pt x="982504" y="363379"/>
                    </a:cubicBezTo>
                    <a:cubicBezTo>
                      <a:pt x="973931" y="354806"/>
                      <a:pt x="960596" y="354806"/>
                      <a:pt x="952024" y="363379"/>
                    </a:cubicBezTo>
                    <a:cubicBezTo>
                      <a:pt x="943451" y="371951"/>
                      <a:pt x="943451" y="385286"/>
                      <a:pt x="952024" y="392906"/>
                    </a:cubicBezTo>
                    <a:cubicBezTo>
                      <a:pt x="958691" y="399574"/>
                      <a:pt x="969169" y="400526"/>
                      <a:pt x="977741" y="396716"/>
                    </a:cubicBezTo>
                    <a:lnTo>
                      <a:pt x="1016794" y="435769"/>
                    </a:lnTo>
                    <a:lnTo>
                      <a:pt x="1450181" y="435769"/>
                    </a:lnTo>
                    <a:lnTo>
                      <a:pt x="1370171" y="515779"/>
                    </a:lnTo>
                    <a:cubicBezTo>
                      <a:pt x="1362551" y="511016"/>
                      <a:pt x="1352074" y="511969"/>
                      <a:pt x="1344454" y="519589"/>
                    </a:cubicBezTo>
                    <a:cubicBezTo>
                      <a:pt x="1335881" y="528161"/>
                      <a:pt x="1335881" y="541496"/>
                      <a:pt x="1344454" y="549116"/>
                    </a:cubicBezTo>
                    <a:cubicBezTo>
                      <a:pt x="1353026" y="557689"/>
                      <a:pt x="1366361" y="557689"/>
                      <a:pt x="1373981" y="549116"/>
                    </a:cubicBezTo>
                    <a:cubicBezTo>
                      <a:pt x="1380649" y="542449"/>
                      <a:pt x="1381601" y="531971"/>
                      <a:pt x="1377791" y="523399"/>
                    </a:cubicBezTo>
                    <a:lnTo>
                      <a:pt x="1608296" y="292894"/>
                    </a:lnTo>
                    <a:lnTo>
                      <a:pt x="1982629" y="292894"/>
                    </a:lnTo>
                    <a:lnTo>
                      <a:pt x="1881664" y="393859"/>
                    </a:lnTo>
                    <a:lnTo>
                      <a:pt x="1726406" y="393859"/>
                    </a:lnTo>
                    <a:cubicBezTo>
                      <a:pt x="1723549" y="385286"/>
                      <a:pt x="1715929" y="378619"/>
                      <a:pt x="1706404" y="378619"/>
                    </a:cubicBezTo>
                    <a:cubicBezTo>
                      <a:pt x="1694974" y="378619"/>
                      <a:pt x="1685449" y="388144"/>
                      <a:pt x="1685449" y="399574"/>
                    </a:cubicBezTo>
                    <a:cubicBezTo>
                      <a:pt x="1685449" y="411004"/>
                      <a:pt x="1694974" y="420529"/>
                      <a:pt x="1706404" y="420529"/>
                    </a:cubicBezTo>
                    <a:cubicBezTo>
                      <a:pt x="1715929" y="420529"/>
                      <a:pt x="1724501" y="413861"/>
                      <a:pt x="1726406" y="405289"/>
                    </a:cubicBezTo>
                    <a:lnTo>
                      <a:pt x="1886426" y="405289"/>
                    </a:lnTo>
                    <a:lnTo>
                      <a:pt x="1998821" y="292894"/>
                    </a:lnTo>
                    <a:lnTo>
                      <a:pt x="2267426" y="292894"/>
                    </a:lnTo>
                    <a:lnTo>
                      <a:pt x="2010251" y="550069"/>
                    </a:lnTo>
                    <a:lnTo>
                      <a:pt x="1535906" y="550069"/>
                    </a:lnTo>
                    <a:lnTo>
                      <a:pt x="1372076" y="713899"/>
                    </a:lnTo>
                    <a:lnTo>
                      <a:pt x="1207294" y="713899"/>
                    </a:lnTo>
                    <a:lnTo>
                      <a:pt x="1059656" y="566261"/>
                    </a:lnTo>
                    <a:lnTo>
                      <a:pt x="833914" y="566261"/>
                    </a:lnTo>
                    <a:lnTo>
                      <a:pt x="833914" y="566261"/>
                    </a:lnTo>
                    <a:lnTo>
                      <a:pt x="755809" y="488156"/>
                    </a:lnTo>
                    <a:lnTo>
                      <a:pt x="453866" y="488156"/>
                    </a:lnTo>
                    <a:cubicBezTo>
                      <a:pt x="451009" y="479584"/>
                      <a:pt x="443389" y="472916"/>
                      <a:pt x="433864" y="472916"/>
                    </a:cubicBezTo>
                    <a:cubicBezTo>
                      <a:pt x="422434" y="472916"/>
                      <a:pt x="412909" y="482441"/>
                      <a:pt x="412909" y="493871"/>
                    </a:cubicBezTo>
                    <a:cubicBezTo>
                      <a:pt x="412909" y="505301"/>
                      <a:pt x="422434" y="514826"/>
                      <a:pt x="433864" y="514826"/>
                    </a:cubicBezTo>
                    <a:cubicBezTo>
                      <a:pt x="443389" y="514826"/>
                      <a:pt x="451961" y="508159"/>
                      <a:pt x="453866" y="499586"/>
                    </a:cubicBezTo>
                    <a:lnTo>
                      <a:pt x="750094" y="499586"/>
                    </a:lnTo>
                    <a:lnTo>
                      <a:pt x="817721" y="567214"/>
                    </a:lnTo>
                    <a:lnTo>
                      <a:pt x="360521" y="567214"/>
                    </a:lnTo>
                    <a:cubicBezTo>
                      <a:pt x="357664" y="558641"/>
                      <a:pt x="350044" y="551974"/>
                      <a:pt x="340519" y="551974"/>
                    </a:cubicBezTo>
                    <a:cubicBezTo>
                      <a:pt x="329089" y="551974"/>
                      <a:pt x="319564" y="561499"/>
                      <a:pt x="319564" y="572929"/>
                    </a:cubicBezTo>
                    <a:cubicBezTo>
                      <a:pt x="319564" y="584359"/>
                      <a:pt x="329089" y="593884"/>
                      <a:pt x="340519" y="593884"/>
                    </a:cubicBezTo>
                    <a:cubicBezTo>
                      <a:pt x="350044" y="593884"/>
                      <a:pt x="358616" y="587216"/>
                      <a:pt x="360521" y="578644"/>
                    </a:cubicBezTo>
                    <a:lnTo>
                      <a:pt x="1054894" y="578644"/>
                    </a:lnTo>
                    <a:lnTo>
                      <a:pt x="1191101" y="714851"/>
                    </a:lnTo>
                    <a:lnTo>
                      <a:pt x="48101" y="714851"/>
                    </a:lnTo>
                    <a:cubicBezTo>
                      <a:pt x="45244" y="706279"/>
                      <a:pt x="37624" y="699611"/>
                      <a:pt x="28099" y="699611"/>
                    </a:cubicBezTo>
                    <a:cubicBezTo>
                      <a:pt x="16669" y="699611"/>
                      <a:pt x="7144" y="709136"/>
                      <a:pt x="7144" y="720566"/>
                    </a:cubicBezTo>
                    <a:cubicBezTo>
                      <a:pt x="7144" y="731996"/>
                      <a:pt x="16669" y="741521"/>
                      <a:pt x="28099" y="741521"/>
                    </a:cubicBezTo>
                    <a:cubicBezTo>
                      <a:pt x="37624" y="741521"/>
                      <a:pt x="46196" y="734854"/>
                      <a:pt x="48101" y="726281"/>
                    </a:cubicBezTo>
                    <a:lnTo>
                      <a:pt x="1376839" y="726281"/>
                    </a:lnTo>
                    <a:lnTo>
                      <a:pt x="1540669" y="561499"/>
                    </a:lnTo>
                    <a:lnTo>
                      <a:pt x="2015014" y="561499"/>
                    </a:lnTo>
                    <a:lnTo>
                      <a:pt x="2159794" y="417671"/>
                    </a:lnTo>
                    <a:lnTo>
                      <a:pt x="2308384" y="417671"/>
                    </a:lnTo>
                    <a:lnTo>
                      <a:pt x="2364581" y="473869"/>
                    </a:lnTo>
                    <a:cubicBezTo>
                      <a:pt x="2359819" y="481489"/>
                      <a:pt x="2360771" y="491966"/>
                      <a:pt x="2368391" y="499586"/>
                    </a:cubicBezTo>
                    <a:cubicBezTo>
                      <a:pt x="2376964" y="508159"/>
                      <a:pt x="2390299" y="508159"/>
                      <a:pt x="2397919" y="499586"/>
                    </a:cubicBezTo>
                    <a:cubicBezTo>
                      <a:pt x="2406491" y="491014"/>
                      <a:pt x="2406491" y="477679"/>
                      <a:pt x="2397919" y="470059"/>
                    </a:cubicBezTo>
                    <a:cubicBezTo>
                      <a:pt x="2391251" y="463391"/>
                      <a:pt x="2380774" y="462439"/>
                      <a:pt x="2372201" y="466249"/>
                    </a:cubicBezTo>
                    <a:lnTo>
                      <a:pt x="2313146" y="407194"/>
                    </a:lnTo>
                    <a:lnTo>
                      <a:pt x="2170271" y="407194"/>
                    </a:lnTo>
                    <a:lnTo>
                      <a:pt x="2283619" y="293846"/>
                    </a:lnTo>
                    <a:lnTo>
                      <a:pt x="2572226" y="293846"/>
                    </a:lnTo>
                    <a:lnTo>
                      <a:pt x="2771299" y="94774"/>
                    </a:lnTo>
                    <a:lnTo>
                      <a:pt x="2959894" y="94774"/>
                    </a:lnTo>
                    <a:lnTo>
                      <a:pt x="3020854" y="33814"/>
                    </a:lnTo>
                    <a:lnTo>
                      <a:pt x="3520916" y="33814"/>
                    </a:lnTo>
                    <a:cubicBezTo>
                      <a:pt x="3523774" y="42386"/>
                      <a:pt x="3531394" y="49054"/>
                      <a:pt x="3540919" y="49054"/>
                    </a:cubicBezTo>
                    <a:cubicBezTo>
                      <a:pt x="3552349" y="49054"/>
                      <a:pt x="3561874" y="39529"/>
                      <a:pt x="3561874" y="28099"/>
                    </a:cubicBezTo>
                    <a:cubicBezTo>
                      <a:pt x="3561874" y="16669"/>
                      <a:pt x="3552349" y="7144"/>
                      <a:pt x="3540919" y="7144"/>
                    </a:cubicBezTo>
                    <a:cubicBezTo>
                      <a:pt x="3531394" y="7144"/>
                      <a:pt x="3522821" y="13811"/>
                      <a:pt x="3520916" y="22384"/>
                    </a:cubicBezTo>
                    <a:lnTo>
                      <a:pt x="3016091" y="22384"/>
                    </a:lnTo>
                    <a:lnTo>
                      <a:pt x="2955131" y="83344"/>
                    </a:lnTo>
                    <a:lnTo>
                      <a:pt x="2767489" y="83344"/>
                    </a:lnTo>
                    <a:lnTo>
                      <a:pt x="2567464" y="28241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85" name="Freeform: Shape 211">
                <a:extLst>
                  <a:ext uri="{FF2B5EF4-FFF2-40B4-BE49-F238E27FC236}">
                    <a16:creationId xmlns:a16="http://schemas.microsoft.com/office/drawing/2014/main" xmlns="" id="{6F73D7B8-5FF8-4CDE-863D-912A2F210B87}"/>
                  </a:ext>
                </a:extLst>
              </p:cNvPr>
              <p:cNvSpPr/>
              <p:nvPr/>
            </p:nvSpPr>
            <p:spPr>
              <a:xfrm>
                <a:off x="7533181" y="1351306"/>
                <a:ext cx="3552825" cy="771525"/>
              </a:xfrm>
              <a:custGeom>
                <a:avLst/>
                <a:gdLst>
                  <a:gd name="connsiteX0" fmla="*/ 271939 w 3552825"/>
                  <a:gd name="connsiteY0" fmla="*/ 772954 h 771525"/>
                  <a:gd name="connsiteX1" fmla="*/ 241459 w 3552825"/>
                  <a:gd name="connsiteY1" fmla="*/ 742474 h 771525"/>
                  <a:gd name="connsiteX2" fmla="*/ 271939 w 3552825"/>
                  <a:gd name="connsiteY2" fmla="*/ 711994 h 771525"/>
                  <a:gd name="connsiteX3" fmla="*/ 298609 w 3552825"/>
                  <a:gd name="connsiteY3" fmla="*/ 727234 h 771525"/>
                  <a:gd name="connsiteX4" fmla="*/ 817721 w 3552825"/>
                  <a:gd name="connsiteY4" fmla="*/ 727234 h 771525"/>
                  <a:gd name="connsiteX5" fmla="*/ 890111 w 3552825"/>
                  <a:gd name="connsiteY5" fmla="*/ 653891 h 771525"/>
                  <a:gd name="connsiteX6" fmla="*/ 64294 w 3552825"/>
                  <a:gd name="connsiteY6" fmla="*/ 653891 h 771525"/>
                  <a:gd name="connsiteX7" fmla="*/ 37624 w 3552825"/>
                  <a:gd name="connsiteY7" fmla="*/ 669131 h 771525"/>
                  <a:gd name="connsiteX8" fmla="*/ 7144 w 3552825"/>
                  <a:gd name="connsiteY8" fmla="*/ 638651 h 771525"/>
                  <a:gd name="connsiteX9" fmla="*/ 37624 w 3552825"/>
                  <a:gd name="connsiteY9" fmla="*/ 608171 h 771525"/>
                  <a:gd name="connsiteX10" fmla="*/ 64294 w 3552825"/>
                  <a:gd name="connsiteY10" fmla="*/ 623411 h 771525"/>
                  <a:gd name="connsiteX11" fmla="*/ 1397794 w 3552825"/>
                  <a:gd name="connsiteY11" fmla="*/ 623411 h 771525"/>
                  <a:gd name="connsiteX12" fmla="*/ 1762601 w 3552825"/>
                  <a:gd name="connsiteY12" fmla="*/ 258604 h 771525"/>
                  <a:gd name="connsiteX13" fmla="*/ 2255044 w 3552825"/>
                  <a:gd name="connsiteY13" fmla="*/ 258604 h 771525"/>
                  <a:gd name="connsiteX14" fmla="*/ 2179796 w 3552825"/>
                  <a:gd name="connsiteY14" fmla="*/ 183356 h 771525"/>
                  <a:gd name="connsiteX15" fmla="*/ 1637824 w 3552825"/>
                  <a:gd name="connsiteY15" fmla="*/ 183356 h 771525"/>
                  <a:gd name="connsiteX16" fmla="*/ 1289209 w 3552825"/>
                  <a:gd name="connsiteY16" fmla="*/ 531971 h 771525"/>
                  <a:gd name="connsiteX17" fmla="*/ 803434 w 3552825"/>
                  <a:gd name="connsiteY17" fmla="*/ 531971 h 771525"/>
                  <a:gd name="connsiteX18" fmla="*/ 776764 w 3552825"/>
                  <a:gd name="connsiteY18" fmla="*/ 547211 h 771525"/>
                  <a:gd name="connsiteX19" fmla="*/ 746284 w 3552825"/>
                  <a:gd name="connsiteY19" fmla="*/ 516731 h 771525"/>
                  <a:gd name="connsiteX20" fmla="*/ 776764 w 3552825"/>
                  <a:gd name="connsiteY20" fmla="*/ 486251 h 771525"/>
                  <a:gd name="connsiteX21" fmla="*/ 803434 w 3552825"/>
                  <a:gd name="connsiteY21" fmla="*/ 501491 h 771525"/>
                  <a:gd name="connsiteX22" fmla="*/ 1117759 w 3552825"/>
                  <a:gd name="connsiteY22" fmla="*/ 501491 h 771525"/>
                  <a:gd name="connsiteX23" fmla="*/ 1021556 w 3552825"/>
                  <a:gd name="connsiteY23" fmla="*/ 405289 h 771525"/>
                  <a:gd name="connsiteX24" fmla="*/ 211931 w 3552825"/>
                  <a:gd name="connsiteY24" fmla="*/ 405289 h 771525"/>
                  <a:gd name="connsiteX25" fmla="*/ 100489 w 3552825"/>
                  <a:gd name="connsiteY25" fmla="*/ 294799 h 771525"/>
                  <a:gd name="connsiteX26" fmla="*/ 91916 w 3552825"/>
                  <a:gd name="connsiteY26" fmla="*/ 295751 h 771525"/>
                  <a:gd name="connsiteX27" fmla="*/ 70009 w 3552825"/>
                  <a:gd name="connsiteY27" fmla="*/ 287179 h 771525"/>
                  <a:gd name="connsiteX28" fmla="*/ 70009 w 3552825"/>
                  <a:gd name="connsiteY28" fmla="*/ 243364 h 771525"/>
                  <a:gd name="connsiteX29" fmla="*/ 91916 w 3552825"/>
                  <a:gd name="connsiteY29" fmla="*/ 234791 h 771525"/>
                  <a:gd name="connsiteX30" fmla="*/ 113824 w 3552825"/>
                  <a:gd name="connsiteY30" fmla="*/ 243364 h 771525"/>
                  <a:gd name="connsiteX31" fmla="*/ 121444 w 3552825"/>
                  <a:gd name="connsiteY31" fmla="*/ 272891 h 771525"/>
                  <a:gd name="connsiteX32" fmla="*/ 224314 w 3552825"/>
                  <a:gd name="connsiteY32" fmla="*/ 375761 h 771525"/>
                  <a:gd name="connsiteX33" fmla="*/ 1033939 w 3552825"/>
                  <a:gd name="connsiteY33" fmla="*/ 375761 h 771525"/>
                  <a:gd name="connsiteX34" fmla="*/ 1160621 w 3552825"/>
                  <a:gd name="connsiteY34" fmla="*/ 502444 h 771525"/>
                  <a:gd name="connsiteX35" fmla="*/ 1276826 w 3552825"/>
                  <a:gd name="connsiteY35" fmla="*/ 502444 h 771525"/>
                  <a:gd name="connsiteX36" fmla="*/ 1625441 w 3552825"/>
                  <a:gd name="connsiteY36" fmla="*/ 153829 h 771525"/>
                  <a:gd name="connsiteX37" fmla="*/ 2193131 w 3552825"/>
                  <a:gd name="connsiteY37" fmla="*/ 153829 h 771525"/>
                  <a:gd name="connsiteX38" fmla="*/ 2298859 w 3552825"/>
                  <a:gd name="connsiteY38" fmla="*/ 259556 h 771525"/>
                  <a:gd name="connsiteX39" fmla="*/ 2721769 w 3552825"/>
                  <a:gd name="connsiteY39" fmla="*/ 259556 h 771525"/>
                  <a:gd name="connsiteX40" fmla="*/ 2973229 w 3552825"/>
                  <a:gd name="connsiteY40" fmla="*/ 7144 h 771525"/>
                  <a:gd name="connsiteX41" fmla="*/ 3548539 w 3552825"/>
                  <a:gd name="connsiteY41" fmla="*/ 7144 h 771525"/>
                  <a:gd name="connsiteX42" fmla="*/ 3548539 w 3552825"/>
                  <a:gd name="connsiteY42" fmla="*/ 37624 h 771525"/>
                  <a:gd name="connsiteX43" fmla="*/ 2985611 w 3552825"/>
                  <a:gd name="connsiteY43" fmla="*/ 37624 h 771525"/>
                  <a:gd name="connsiteX44" fmla="*/ 2733199 w 3552825"/>
                  <a:gd name="connsiteY44" fmla="*/ 290036 h 771525"/>
                  <a:gd name="connsiteX45" fmla="*/ 1774984 w 3552825"/>
                  <a:gd name="connsiteY45" fmla="*/ 290036 h 771525"/>
                  <a:gd name="connsiteX46" fmla="*/ 1635919 w 3552825"/>
                  <a:gd name="connsiteY46" fmla="*/ 429101 h 771525"/>
                  <a:gd name="connsiteX47" fmla="*/ 1871186 w 3552825"/>
                  <a:gd name="connsiteY47" fmla="*/ 429101 h 771525"/>
                  <a:gd name="connsiteX48" fmla="*/ 1968341 w 3552825"/>
                  <a:gd name="connsiteY48" fmla="*/ 526256 h 771525"/>
                  <a:gd name="connsiteX49" fmla="*/ 1976914 w 3552825"/>
                  <a:gd name="connsiteY49" fmla="*/ 525304 h 771525"/>
                  <a:gd name="connsiteX50" fmla="*/ 1998821 w 3552825"/>
                  <a:gd name="connsiteY50" fmla="*/ 533876 h 771525"/>
                  <a:gd name="connsiteX51" fmla="*/ 2007394 w 3552825"/>
                  <a:gd name="connsiteY51" fmla="*/ 555784 h 771525"/>
                  <a:gd name="connsiteX52" fmla="*/ 1998821 w 3552825"/>
                  <a:gd name="connsiteY52" fmla="*/ 577691 h 771525"/>
                  <a:gd name="connsiteX53" fmla="*/ 1976914 w 3552825"/>
                  <a:gd name="connsiteY53" fmla="*/ 586264 h 771525"/>
                  <a:gd name="connsiteX54" fmla="*/ 1955006 w 3552825"/>
                  <a:gd name="connsiteY54" fmla="*/ 577691 h 771525"/>
                  <a:gd name="connsiteX55" fmla="*/ 1947386 w 3552825"/>
                  <a:gd name="connsiteY55" fmla="*/ 548164 h 771525"/>
                  <a:gd name="connsiteX56" fmla="*/ 1859756 w 3552825"/>
                  <a:gd name="connsiteY56" fmla="*/ 460534 h 771525"/>
                  <a:gd name="connsiteX57" fmla="*/ 1606391 w 3552825"/>
                  <a:gd name="connsiteY57" fmla="*/ 460534 h 771525"/>
                  <a:gd name="connsiteX58" fmla="*/ 1410176 w 3552825"/>
                  <a:gd name="connsiteY58" fmla="*/ 654844 h 771525"/>
                  <a:gd name="connsiteX59" fmla="*/ 932974 w 3552825"/>
                  <a:gd name="connsiteY59" fmla="*/ 654844 h 771525"/>
                  <a:gd name="connsiteX60" fmla="*/ 830104 w 3552825"/>
                  <a:gd name="connsiteY60" fmla="*/ 757714 h 771525"/>
                  <a:gd name="connsiteX61" fmla="*/ 298609 w 3552825"/>
                  <a:gd name="connsiteY61" fmla="*/ 757714 h 771525"/>
                  <a:gd name="connsiteX62" fmla="*/ 271939 w 3552825"/>
                  <a:gd name="connsiteY62" fmla="*/ 77295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52825" h="771525">
                    <a:moveTo>
                      <a:pt x="271939" y="772954"/>
                    </a:moveTo>
                    <a:cubicBezTo>
                      <a:pt x="254794" y="772954"/>
                      <a:pt x="241459" y="759619"/>
                      <a:pt x="241459" y="742474"/>
                    </a:cubicBezTo>
                    <a:cubicBezTo>
                      <a:pt x="241459" y="725329"/>
                      <a:pt x="254794" y="711994"/>
                      <a:pt x="271939" y="711994"/>
                    </a:cubicBezTo>
                    <a:cubicBezTo>
                      <a:pt x="283369" y="711994"/>
                      <a:pt x="292894" y="717709"/>
                      <a:pt x="298609" y="727234"/>
                    </a:cubicBezTo>
                    <a:lnTo>
                      <a:pt x="817721" y="727234"/>
                    </a:lnTo>
                    <a:lnTo>
                      <a:pt x="890111" y="653891"/>
                    </a:lnTo>
                    <a:lnTo>
                      <a:pt x="64294" y="653891"/>
                    </a:lnTo>
                    <a:cubicBezTo>
                      <a:pt x="58579" y="663416"/>
                      <a:pt x="49054" y="669131"/>
                      <a:pt x="37624" y="669131"/>
                    </a:cubicBezTo>
                    <a:cubicBezTo>
                      <a:pt x="20479" y="669131"/>
                      <a:pt x="7144" y="655796"/>
                      <a:pt x="7144" y="638651"/>
                    </a:cubicBezTo>
                    <a:cubicBezTo>
                      <a:pt x="7144" y="621506"/>
                      <a:pt x="20479" y="608171"/>
                      <a:pt x="37624" y="608171"/>
                    </a:cubicBezTo>
                    <a:cubicBezTo>
                      <a:pt x="49054" y="608171"/>
                      <a:pt x="58579" y="613886"/>
                      <a:pt x="64294" y="623411"/>
                    </a:cubicBezTo>
                    <a:lnTo>
                      <a:pt x="1397794" y="623411"/>
                    </a:lnTo>
                    <a:lnTo>
                      <a:pt x="1762601" y="258604"/>
                    </a:lnTo>
                    <a:lnTo>
                      <a:pt x="2255044" y="258604"/>
                    </a:lnTo>
                    <a:lnTo>
                      <a:pt x="2179796" y="183356"/>
                    </a:lnTo>
                    <a:lnTo>
                      <a:pt x="1637824" y="183356"/>
                    </a:lnTo>
                    <a:lnTo>
                      <a:pt x="1289209" y="531971"/>
                    </a:lnTo>
                    <a:lnTo>
                      <a:pt x="803434" y="531971"/>
                    </a:lnTo>
                    <a:cubicBezTo>
                      <a:pt x="797719" y="541496"/>
                      <a:pt x="788194" y="547211"/>
                      <a:pt x="776764" y="547211"/>
                    </a:cubicBezTo>
                    <a:cubicBezTo>
                      <a:pt x="759619" y="547211"/>
                      <a:pt x="746284" y="533876"/>
                      <a:pt x="746284" y="516731"/>
                    </a:cubicBezTo>
                    <a:cubicBezTo>
                      <a:pt x="746284" y="499586"/>
                      <a:pt x="759619" y="486251"/>
                      <a:pt x="776764" y="486251"/>
                    </a:cubicBezTo>
                    <a:cubicBezTo>
                      <a:pt x="788194" y="486251"/>
                      <a:pt x="797719" y="491966"/>
                      <a:pt x="803434" y="501491"/>
                    </a:cubicBezTo>
                    <a:lnTo>
                      <a:pt x="1117759" y="501491"/>
                    </a:lnTo>
                    <a:lnTo>
                      <a:pt x="1021556" y="405289"/>
                    </a:lnTo>
                    <a:lnTo>
                      <a:pt x="211931" y="405289"/>
                    </a:lnTo>
                    <a:lnTo>
                      <a:pt x="100489" y="294799"/>
                    </a:lnTo>
                    <a:cubicBezTo>
                      <a:pt x="97631" y="295751"/>
                      <a:pt x="94774" y="295751"/>
                      <a:pt x="91916" y="295751"/>
                    </a:cubicBezTo>
                    <a:cubicBezTo>
                      <a:pt x="83344" y="295751"/>
                      <a:pt x="75724" y="292894"/>
                      <a:pt x="70009" y="287179"/>
                    </a:cubicBezTo>
                    <a:cubicBezTo>
                      <a:pt x="57626" y="274796"/>
                      <a:pt x="57626" y="255746"/>
                      <a:pt x="70009" y="243364"/>
                    </a:cubicBezTo>
                    <a:cubicBezTo>
                      <a:pt x="75724" y="237649"/>
                      <a:pt x="83344" y="234791"/>
                      <a:pt x="91916" y="234791"/>
                    </a:cubicBezTo>
                    <a:cubicBezTo>
                      <a:pt x="100489" y="234791"/>
                      <a:pt x="108109" y="237649"/>
                      <a:pt x="113824" y="243364"/>
                    </a:cubicBezTo>
                    <a:cubicBezTo>
                      <a:pt x="121444" y="250984"/>
                      <a:pt x="124301" y="262414"/>
                      <a:pt x="121444" y="272891"/>
                    </a:cubicBezTo>
                    <a:lnTo>
                      <a:pt x="224314" y="375761"/>
                    </a:lnTo>
                    <a:lnTo>
                      <a:pt x="1033939" y="375761"/>
                    </a:lnTo>
                    <a:lnTo>
                      <a:pt x="1160621" y="502444"/>
                    </a:lnTo>
                    <a:lnTo>
                      <a:pt x="1276826" y="502444"/>
                    </a:lnTo>
                    <a:lnTo>
                      <a:pt x="1625441" y="153829"/>
                    </a:lnTo>
                    <a:lnTo>
                      <a:pt x="2193131" y="153829"/>
                    </a:lnTo>
                    <a:lnTo>
                      <a:pt x="2298859" y="259556"/>
                    </a:lnTo>
                    <a:lnTo>
                      <a:pt x="2721769" y="259556"/>
                    </a:lnTo>
                    <a:lnTo>
                      <a:pt x="2973229" y="7144"/>
                    </a:lnTo>
                    <a:lnTo>
                      <a:pt x="3548539" y="7144"/>
                    </a:lnTo>
                    <a:lnTo>
                      <a:pt x="3548539" y="37624"/>
                    </a:lnTo>
                    <a:lnTo>
                      <a:pt x="2985611" y="37624"/>
                    </a:lnTo>
                    <a:lnTo>
                      <a:pt x="2733199" y="290036"/>
                    </a:lnTo>
                    <a:lnTo>
                      <a:pt x="1774984" y="290036"/>
                    </a:lnTo>
                    <a:lnTo>
                      <a:pt x="1635919" y="429101"/>
                    </a:lnTo>
                    <a:lnTo>
                      <a:pt x="1871186" y="429101"/>
                    </a:lnTo>
                    <a:lnTo>
                      <a:pt x="1968341" y="526256"/>
                    </a:lnTo>
                    <a:cubicBezTo>
                      <a:pt x="1971199" y="525304"/>
                      <a:pt x="1974056" y="525304"/>
                      <a:pt x="1976914" y="525304"/>
                    </a:cubicBezTo>
                    <a:cubicBezTo>
                      <a:pt x="1985486" y="525304"/>
                      <a:pt x="1993106" y="528161"/>
                      <a:pt x="1998821" y="533876"/>
                    </a:cubicBezTo>
                    <a:cubicBezTo>
                      <a:pt x="2004536" y="539591"/>
                      <a:pt x="2007394" y="547211"/>
                      <a:pt x="2007394" y="555784"/>
                    </a:cubicBezTo>
                    <a:cubicBezTo>
                      <a:pt x="2007394" y="564356"/>
                      <a:pt x="2004536" y="571976"/>
                      <a:pt x="1998821" y="577691"/>
                    </a:cubicBezTo>
                    <a:cubicBezTo>
                      <a:pt x="1993106" y="583406"/>
                      <a:pt x="1985486" y="586264"/>
                      <a:pt x="1976914" y="586264"/>
                    </a:cubicBezTo>
                    <a:cubicBezTo>
                      <a:pt x="1968341" y="586264"/>
                      <a:pt x="1960721" y="583406"/>
                      <a:pt x="1955006" y="577691"/>
                    </a:cubicBezTo>
                    <a:cubicBezTo>
                      <a:pt x="1947386" y="570071"/>
                      <a:pt x="1944529" y="558641"/>
                      <a:pt x="1947386" y="548164"/>
                    </a:cubicBezTo>
                    <a:lnTo>
                      <a:pt x="1859756" y="460534"/>
                    </a:lnTo>
                    <a:lnTo>
                      <a:pt x="1606391" y="460534"/>
                    </a:lnTo>
                    <a:lnTo>
                      <a:pt x="1410176" y="654844"/>
                    </a:lnTo>
                    <a:lnTo>
                      <a:pt x="932974" y="654844"/>
                    </a:lnTo>
                    <a:lnTo>
                      <a:pt x="830104" y="757714"/>
                    </a:lnTo>
                    <a:lnTo>
                      <a:pt x="298609" y="757714"/>
                    </a:lnTo>
                    <a:cubicBezTo>
                      <a:pt x="292894" y="767239"/>
                      <a:pt x="283369" y="772954"/>
                      <a:pt x="271939" y="77295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86" name="Freeform: Shape 212">
                <a:extLst>
                  <a:ext uri="{FF2B5EF4-FFF2-40B4-BE49-F238E27FC236}">
                    <a16:creationId xmlns:a16="http://schemas.microsoft.com/office/drawing/2014/main" xmlns="" id="{4AD449A4-D004-481D-B64C-6A77AE060BDA}"/>
                  </a:ext>
                </a:extLst>
              </p:cNvPr>
              <p:cNvSpPr/>
              <p:nvPr/>
            </p:nvSpPr>
            <p:spPr>
              <a:xfrm>
                <a:off x="7543660" y="1360832"/>
                <a:ext cx="3533775" cy="752475"/>
              </a:xfrm>
              <a:custGeom>
                <a:avLst/>
                <a:gdLst>
                  <a:gd name="connsiteX0" fmla="*/ 903446 w 3533775"/>
                  <a:gd name="connsiteY0" fmla="*/ 634841 h 752475"/>
                  <a:gd name="connsiteX1" fmla="*/ 812006 w 3533775"/>
                  <a:gd name="connsiteY1" fmla="*/ 727234 h 752475"/>
                  <a:gd name="connsiteX2" fmla="*/ 281464 w 3533775"/>
                  <a:gd name="connsiteY2" fmla="*/ 727234 h 752475"/>
                  <a:gd name="connsiteX3" fmla="*/ 261461 w 3533775"/>
                  <a:gd name="connsiteY3" fmla="*/ 711994 h 752475"/>
                  <a:gd name="connsiteX4" fmla="*/ 240506 w 3533775"/>
                  <a:gd name="connsiteY4" fmla="*/ 732949 h 752475"/>
                  <a:gd name="connsiteX5" fmla="*/ 261461 w 3533775"/>
                  <a:gd name="connsiteY5" fmla="*/ 753904 h 752475"/>
                  <a:gd name="connsiteX6" fmla="*/ 281464 w 3533775"/>
                  <a:gd name="connsiteY6" fmla="*/ 738664 h 752475"/>
                  <a:gd name="connsiteX7" fmla="*/ 815816 w 3533775"/>
                  <a:gd name="connsiteY7" fmla="*/ 738664 h 752475"/>
                  <a:gd name="connsiteX8" fmla="*/ 918686 w 3533775"/>
                  <a:gd name="connsiteY8" fmla="*/ 635794 h 752475"/>
                  <a:gd name="connsiteX9" fmla="*/ 917734 w 3533775"/>
                  <a:gd name="connsiteY9" fmla="*/ 634841 h 752475"/>
                  <a:gd name="connsiteX10" fmla="*/ 1395889 w 3533775"/>
                  <a:gd name="connsiteY10" fmla="*/ 634841 h 752475"/>
                  <a:gd name="connsiteX11" fmla="*/ 1591151 w 3533775"/>
                  <a:gd name="connsiteY11" fmla="*/ 439579 h 752475"/>
                  <a:gd name="connsiteX12" fmla="*/ 1852136 w 3533775"/>
                  <a:gd name="connsiteY12" fmla="*/ 439579 h 752475"/>
                  <a:gd name="connsiteX13" fmla="*/ 1947386 w 3533775"/>
                  <a:gd name="connsiteY13" fmla="*/ 534829 h 752475"/>
                  <a:gd name="connsiteX14" fmla="*/ 1951196 w 3533775"/>
                  <a:gd name="connsiteY14" fmla="*/ 560546 h 752475"/>
                  <a:gd name="connsiteX15" fmla="*/ 1980724 w 3533775"/>
                  <a:gd name="connsiteY15" fmla="*/ 560546 h 752475"/>
                  <a:gd name="connsiteX16" fmla="*/ 1980724 w 3533775"/>
                  <a:gd name="connsiteY16" fmla="*/ 531019 h 752475"/>
                  <a:gd name="connsiteX17" fmla="*/ 1955006 w 3533775"/>
                  <a:gd name="connsiteY17" fmla="*/ 527209 h 752475"/>
                  <a:gd name="connsiteX18" fmla="*/ 1856899 w 3533775"/>
                  <a:gd name="connsiteY18" fmla="*/ 429101 h 752475"/>
                  <a:gd name="connsiteX19" fmla="*/ 1602581 w 3533775"/>
                  <a:gd name="connsiteY19" fmla="*/ 429101 h 752475"/>
                  <a:gd name="connsiteX20" fmla="*/ 1760696 w 3533775"/>
                  <a:gd name="connsiteY20" fmla="*/ 270986 h 752475"/>
                  <a:gd name="connsiteX21" fmla="*/ 2718911 w 3533775"/>
                  <a:gd name="connsiteY21" fmla="*/ 270986 h 752475"/>
                  <a:gd name="connsiteX22" fmla="*/ 2971324 w 3533775"/>
                  <a:gd name="connsiteY22" fmla="*/ 18574 h 752475"/>
                  <a:gd name="connsiteX23" fmla="*/ 3528536 w 3533775"/>
                  <a:gd name="connsiteY23" fmla="*/ 18574 h 752475"/>
                  <a:gd name="connsiteX24" fmla="*/ 3528536 w 3533775"/>
                  <a:gd name="connsiteY24" fmla="*/ 7144 h 752475"/>
                  <a:gd name="connsiteX25" fmla="*/ 2966561 w 3533775"/>
                  <a:gd name="connsiteY25" fmla="*/ 7144 h 752475"/>
                  <a:gd name="connsiteX26" fmla="*/ 2714149 w 3533775"/>
                  <a:gd name="connsiteY26" fmla="*/ 259556 h 752475"/>
                  <a:gd name="connsiteX27" fmla="*/ 2282666 w 3533775"/>
                  <a:gd name="connsiteY27" fmla="*/ 259556 h 752475"/>
                  <a:gd name="connsiteX28" fmla="*/ 2282666 w 3533775"/>
                  <a:gd name="connsiteY28" fmla="*/ 259556 h 752475"/>
                  <a:gd name="connsiteX29" fmla="*/ 2177891 w 3533775"/>
                  <a:gd name="connsiteY29" fmla="*/ 153829 h 752475"/>
                  <a:gd name="connsiteX30" fmla="*/ 1617821 w 3533775"/>
                  <a:gd name="connsiteY30" fmla="*/ 153829 h 752475"/>
                  <a:gd name="connsiteX31" fmla="*/ 1270159 w 3533775"/>
                  <a:gd name="connsiteY31" fmla="*/ 502444 h 752475"/>
                  <a:gd name="connsiteX32" fmla="*/ 1146334 w 3533775"/>
                  <a:gd name="connsiteY32" fmla="*/ 502444 h 752475"/>
                  <a:gd name="connsiteX33" fmla="*/ 1020604 w 3533775"/>
                  <a:gd name="connsiteY33" fmla="*/ 376714 h 752475"/>
                  <a:gd name="connsiteX34" fmla="*/ 210979 w 3533775"/>
                  <a:gd name="connsiteY34" fmla="*/ 376714 h 752475"/>
                  <a:gd name="connsiteX35" fmla="*/ 100489 w 3533775"/>
                  <a:gd name="connsiteY35" fmla="*/ 266224 h 752475"/>
                  <a:gd name="connsiteX36" fmla="*/ 96679 w 3533775"/>
                  <a:gd name="connsiteY36" fmla="*/ 240506 h 752475"/>
                  <a:gd name="connsiteX37" fmla="*/ 67151 w 3533775"/>
                  <a:gd name="connsiteY37" fmla="*/ 240506 h 752475"/>
                  <a:gd name="connsiteX38" fmla="*/ 67151 w 3533775"/>
                  <a:gd name="connsiteY38" fmla="*/ 270034 h 752475"/>
                  <a:gd name="connsiteX39" fmla="*/ 92869 w 3533775"/>
                  <a:gd name="connsiteY39" fmla="*/ 273844 h 752475"/>
                  <a:gd name="connsiteX40" fmla="*/ 206216 w 3533775"/>
                  <a:gd name="connsiteY40" fmla="*/ 387191 h 752475"/>
                  <a:gd name="connsiteX41" fmla="*/ 1015841 w 3533775"/>
                  <a:gd name="connsiteY41" fmla="*/ 387191 h 752475"/>
                  <a:gd name="connsiteX42" fmla="*/ 1130141 w 3533775"/>
                  <a:gd name="connsiteY42" fmla="*/ 502444 h 752475"/>
                  <a:gd name="connsiteX43" fmla="*/ 786289 w 3533775"/>
                  <a:gd name="connsiteY43" fmla="*/ 502444 h 752475"/>
                  <a:gd name="connsiteX44" fmla="*/ 766286 w 3533775"/>
                  <a:gd name="connsiteY44" fmla="*/ 487204 h 752475"/>
                  <a:gd name="connsiteX45" fmla="*/ 745331 w 3533775"/>
                  <a:gd name="connsiteY45" fmla="*/ 508159 h 752475"/>
                  <a:gd name="connsiteX46" fmla="*/ 766286 w 3533775"/>
                  <a:gd name="connsiteY46" fmla="*/ 529114 h 752475"/>
                  <a:gd name="connsiteX47" fmla="*/ 786289 w 3533775"/>
                  <a:gd name="connsiteY47" fmla="*/ 513874 h 752475"/>
                  <a:gd name="connsiteX48" fmla="*/ 1274921 w 3533775"/>
                  <a:gd name="connsiteY48" fmla="*/ 513874 h 752475"/>
                  <a:gd name="connsiteX49" fmla="*/ 1623536 w 3533775"/>
                  <a:gd name="connsiteY49" fmla="*/ 165259 h 752475"/>
                  <a:gd name="connsiteX50" fmla="*/ 2174081 w 3533775"/>
                  <a:gd name="connsiteY50" fmla="*/ 165259 h 752475"/>
                  <a:gd name="connsiteX51" fmla="*/ 2268379 w 3533775"/>
                  <a:gd name="connsiteY51" fmla="*/ 259556 h 752475"/>
                  <a:gd name="connsiteX52" fmla="*/ 1756886 w 3533775"/>
                  <a:gd name="connsiteY52" fmla="*/ 259556 h 752475"/>
                  <a:gd name="connsiteX53" fmla="*/ 1392079 w 3533775"/>
                  <a:gd name="connsiteY53" fmla="*/ 624364 h 752475"/>
                  <a:gd name="connsiteX54" fmla="*/ 48101 w 3533775"/>
                  <a:gd name="connsiteY54" fmla="*/ 624364 h 752475"/>
                  <a:gd name="connsiteX55" fmla="*/ 28099 w 3533775"/>
                  <a:gd name="connsiteY55" fmla="*/ 609124 h 752475"/>
                  <a:gd name="connsiteX56" fmla="*/ 7144 w 3533775"/>
                  <a:gd name="connsiteY56" fmla="*/ 630079 h 752475"/>
                  <a:gd name="connsiteX57" fmla="*/ 28099 w 3533775"/>
                  <a:gd name="connsiteY57" fmla="*/ 651034 h 752475"/>
                  <a:gd name="connsiteX58" fmla="*/ 48101 w 3533775"/>
                  <a:gd name="connsiteY58" fmla="*/ 635794 h 752475"/>
                  <a:gd name="connsiteX59" fmla="*/ 903446 w 3533775"/>
                  <a:gd name="connsiteY59" fmla="*/ 63579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33775" h="752475">
                    <a:moveTo>
                      <a:pt x="903446" y="634841"/>
                    </a:moveTo>
                    <a:lnTo>
                      <a:pt x="812006" y="727234"/>
                    </a:lnTo>
                    <a:lnTo>
                      <a:pt x="281464" y="727234"/>
                    </a:lnTo>
                    <a:cubicBezTo>
                      <a:pt x="278606" y="718661"/>
                      <a:pt x="270986" y="711994"/>
                      <a:pt x="261461" y="711994"/>
                    </a:cubicBezTo>
                    <a:cubicBezTo>
                      <a:pt x="250031" y="711994"/>
                      <a:pt x="240506" y="721519"/>
                      <a:pt x="240506" y="732949"/>
                    </a:cubicBezTo>
                    <a:cubicBezTo>
                      <a:pt x="240506" y="744379"/>
                      <a:pt x="250031" y="753904"/>
                      <a:pt x="261461" y="753904"/>
                    </a:cubicBezTo>
                    <a:cubicBezTo>
                      <a:pt x="270986" y="753904"/>
                      <a:pt x="279559" y="747236"/>
                      <a:pt x="281464" y="738664"/>
                    </a:cubicBezTo>
                    <a:lnTo>
                      <a:pt x="815816" y="738664"/>
                    </a:lnTo>
                    <a:lnTo>
                      <a:pt x="918686" y="635794"/>
                    </a:lnTo>
                    <a:lnTo>
                      <a:pt x="917734" y="634841"/>
                    </a:lnTo>
                    <a:lnTo>
                      <a:pt x="1395889" y="634841"/>
                    </a:lnTo>
                    <a:lnTo>
                      <a:pt x="1591151" y="439579"/>
                    </a:lnTo>
                    <a:lnTo>
                      <a:pt x="1852136" y="439579"/>
                    </a:lnTo>
                    <a:lnTo>
                      <a:pt x="1947386" y="534829"/>
                    </a:lnTo>
                    <a:cubicBezTo>
                      <a:pt x="1942624" y="542449"/>
                      <a:pt x="1943576" y="552926"/>
                      <a:pt x="1951196" y="560546"/>
                    </a:cubicBezTo>
                    <a:cubicBezTo>
                      <a:pt x="1959769" y="569119"/>
                      <a:pt x="1973104" y="569119"/>
                      <a:pt x="1980724" y="560546"/>
                    </a:cubicBezTo>
                    <a:cubicBezTo>
                      <a:pt x="1989296" y="551974"/>
                      <a:pt x="1989296" y="538639"/>
                      <a:pt x="1980724" y="531019"/>
                    </a:cubicBezTo>
                    <a:cubicBezTo>
                      <a:pt x="1974056" y="524351"/>
                      <a:pt x="1963579" y="523399"/>
                      <a:pt x="1955006" y="527209"/>
                    </a:cubicBezTo>
                    <a:lnTo>
                      <a:pt x="1856899" y="429101"/>
                    </a:lnTo>
                    <a:lnTo>
                      <a:pt x="1602581" y="429101"/>
                    </a:lnTo>
                    <a:lnTo>
                      <a:pt x="1760696" y="270986"/>
                    </a:lnTo>
                    <a:lnTo>
                      <a:pt x="2718911" y="270986"/>
                    </a:lnTo>
                    <a:lnTo>
                      <a:pt x="2971324" y="18574"/>
                    </a:lnTo>
                    <a:lnTo>
                      <a:pt x="3528536" y="18574"/>
                    </a:lnTo>
                    <a:lnTo>
                      <a:pt x="3528536" y="7144"/>
                    </a:lnTo>
                    <a:lnTo>
                      <a:pt x="2966561" y="7144"/>
                    </a:lnTo>
                    <a:lnTo>
                      <a:pt x="2714149" y="259556"/>
                    </a:lnTo>
                    <a:lnTo>
                      <a:pt x="2282666" y="259556"/>
                    </a:lnTo>
                    <a:lnTo>
                      <a:pt x="2282666" y="259556"/>
                    </a:lnTo>
                    <a:lnTo>
                      <a:pt x="2177891" y="153829"/>
                    </a:lnTo>
                    <a:lnTo>
                      <a:pt x="1617821" y="153829"/>
                    </a:lnTo>
                    <a:lnTo>
                      <a:pt x="1270159" y="502444"/>
                    </a:lnTo>
                    <a:lnTo>
                      <a:pt x="1146334" y="502444"/>
                    </a:lnTo>
                    <a:lnTo>
                      <a:pt x="1020604" y="376714"/>
                    </a:lnTo>
                    <a:lnTo>
                      <a:pt x="210979" y="376714"/>
                    </a:lnTo>
                    <a:lnTo>
                      <a:pt x="100489" y="266224"/>
                    </a:lnTo>
                    <a:cubicBezTo>
                      <a:pt x="105251" y="258604"/>
                      <a:pt x="104299" y="248126"/>
                      <a:pt x="96679" y="240506"/>
                    </a:cubicBezTo>
                    <a:cubicBezTo>
                      <a:pt x="88106" y="231934"/>
                      <a:pt x="74771" y="231934"/>
                      <a:pt x="67151" y="240506"/>
                    </a:cubicBezTo>
                    <a:cubicBezTo>
                      <a:pt x="58579" y="249079"/>
                      <a:pt x="58579" y="262414"/>
                      <a:pt x="67151" y="270034"/>
                    </a:cubicBezTo>
                    <a:cubicBezTo>
                      <a:pt x="73819" y="276701"/>
                      <a:pt x="84296" y="277654"/>
                      <a:pt x="92869" y="273844"/>
                    </a:cubicBezTo>
                    <a:lnTo>
                      <a:pt x="206216" y="387191"/>
                    </a:lnTo>
                    <a:lnTo>
                      <a:pt x="1015841" y="387191"/>
                    </a:lnTo>
                    <a:lnTo>
                      <a:pt x="1130141" y="502444"/>
                    </a:lnTo>
                    <a:lnTo>
                      <a:pt x="786289" y="502444"/>
                    </a:lnTo>
                    <a:cubicBezTo>
                      <a:pt x="783431" y="493871"/>
                      <a:pt x="775811" y="487204"/>
                      <a:pt x="766286" y="487204"/>
                    </a:cubicBezTo>
                    <a:cubicBezTo>
                      <a:pt x="754856" y="487204"/>
                      <a:pt x="745331" y="496729"/>
                      <a:pt x="745331" y="508159"/>
                    </a:cubicBezTo>
                    <a:cubicBezTo>
                      <a:pt x="745331" y="519589"/>
                      <a:pt x="754856" y="529114"/>
                      <a:pt x="766286" y="529114"/>
                    </a:cubicBezTo>
                    <a:cubicBezTo>
                      <a:pt x="775811" y="529114"/>
                      <a:pt x="784384" y="522446"/>
                      <a:pt x="786289" y="513874"/>
                    </a:cubicBezTo>
                    <a:lnTo>
                      <a:pt x="1274921" y="513874"/>
                    </a:lnTo>
                    <a:lnTo>
                      <a:pt x="1623536" y="165259"/>
                    </a:lnTo>
                    <a:lnTo>
                      <a:pt x="2174081" y="165259"/>
                    </a:lnTo>
                    <a:lnTo>
                      <a:pt x="2268379" y="259556"/>
                    </a:lnTo>
                    <a:lnTo>
                      <a:pt x="1756886" y="259556"/>
                    </a:lnTo>
                    <a:lnTo>
                      <a:pt x="1392079" y="624364"/>
                    </a:lnTo>
                    <a:lnTo>
                      <a:pt x="48101" y="624364"/>
                    </a:lnTo>
                    <a:cubicBezTo>
                      <a:pt x="45244" y="615791"/>
                      <a:pt x="37624" y="609124"/>
                      <a:pt x="28099" y="609124"/>
                    </a:cubicBezTo>
                    <a:cubicBezTo>
                      <a:pt x="16669" y="609124"/>
                      <a:pt x="7144" y="618649"/>
                      <a:pt x="7144" y="630079"/>
                    </a:cubicBezTo>
                    <a:cubicBezTo>
                      <a:pt x="7144" y="641509"/>
                      <a:pt x="16669" y="651034"/>
                      <a:pt x="28099" y="651034"/>
                    </a:cubicBezTo>
                    <a:cubicBezTo>
                      <a:pt x="37624" y="651034"/>
                      <a:pt x="46196" y="644366"/>
                      <a:pt x="48101" y="635794"/>
                    </a:cubicBezTo>
                    <a:lnTo>
                      <a:pt x="903446" y="635794"/>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87" name="Freeform: Shape 213">
                <a:extLst>
                  <a:ext uri="{FF2B5EF4-FFF2-40B4-BE49-F238E27FC236}">
                    <a16:creationId xmlns:a16="http://schemas.microsoft.com/office/drawing/2014/main" xmlns="" id="{66D652F4-1A3B-4937-9AF1-126236AD03CE}"/>
                  </a:ext>
                </a:extLst>
              </p:cNvPr>
              <p:cNvSpPr/>
              <p:nvPr/>
            </p:nvSpPr>
            <p:spPr>
              <a:xfrm>
                <a:off x="7588427" y="1653250"/>
                <a:ext cx="4210050" cy="1152525"/>
              </a:xfrm>
              <a:custGeom>
                <a:avLst/>
                <a:gdLst>
                  <a:gd name="connsiteX0" fmla="*/ 37624 w 4210050"/>
                  <a:gd name="connsiteY0" fmla="*/ 1153954 h 1152525"/>
                  <a:gd name="connsiteX1" fmla="*/ 15716 w 4210050"/>
                  <a:gd name="connsiteY1" fmla="*/ 1145381 h 1152525"/>
                  <a:gd name="connsiteX2" fmla="*/ 7144 w 4210050"/>
                  <a:gd name="connsiteY2" fmla="*/ 1123474 h 1152525"/>
                  <a:gd name="connsiteX3" fmla="*/ 16669 w 4210050"/>
                  <a:gd name="connsiteY3" fmla="*/ 1101566 h 1152525"/>
                  <a:gd name="connsiteX4" fmla="*/ 38576 w 4210050"/>
                  <a:gd name="connsiteY4" fmla="*/ 1092994 h 1152525"/>
                  <a:gd name="connsiteX5" fmla="*/ 47149 w 4210050"/>
                  <a:gd name="connsiteY5" fmla="*/ 1093946 h 1152525"/>
                  <a:gd name="connsiteX6" fmla="*/ 185261 w 4210050"/>
                  <a:gd name="connsiteY6" fmla="*/ 955834 h 1152525"/>
                  <a:gd name="connsiteX7" fmla="*/ 1015841 w 4210050"/>
                  <a:gd name="connsiteY7" fmla="*/ 955834 h 1152525"/>
                  <a:gd name="connsiteX8" fmla="*/ 1182529 w 4210050"/>
                  <a:gd name="connsiteY8" fmla="*/ 789146 h 1152525"/>
                  <a:gd name="connsiteX9" fmla="*/ 524351 w 4210050"/>
                  <a:gd name="connsiteY9" fmla="*/ 789146 h 1152525"/>
                  <a:gd name="connsiteX10" fmla="*/ 455771 w 4210050"/>
                  <a:gd name="connsiteY10" fmla="*/ 720566 h 1152525"/>
                  <a:gd name="connsiteX11" fmla="*/ 447199 w 4210050"/>
                  <a:gd name="connsiteY11" fmla="*/ 721519 h 1152525"/>
                  <a:gd name="connsiteX12" fmla="*/ 425291 w 4210050"/>
                  <a:gd name="connsiteY12" fmla="*/ 712946 h 1152525"/>
                  <a:gd name="connsiteX13" fmla="*/ 416719 w 4210050"/>
                  <a:gd name="connsiteY13" fmla="*/ 691039 h 1152525"/>
                  <a:gd name="connsiteX14" fmla="*/ 425291 w 4210050"/>
                  <a:gd name="connsiteY14" fmla="*/ 669131 h 1152525"/>
                  <a:gd name="connsiteX15" fmla="*/ 447199 w 4210050"/>
                  <a:gd name="connsiteY15" fmla="*/ 660559 h 1152525"/>
                  <a:gd name="connsiteX16" fmla="*/ 469106 w 4210050"/>
                  <a:gd name="connsiteY16" fmla="*/ 669131 h 1152525"/>
                  <a:gd name="connsiteX17" fmla="*/ 476726 w 4210050"/>
                  <a:gd name="connsiteY17" fmla="*/ 698659 h 1152525"/>
                  <a:gd name="connsiteX18" fmla="*/ 536734 w 4210050"/>
                  <a:gd name="connsiteY18" fmla="*/ 758666 h 1152525"/>
                  <a:gd name="connsiteX19" fmla="*/ 1423511 w 4210050"/>
                  <a:gd name="connsiteY19" fmla="*/ 758666 h 1152525"/>
                  <a:gd name="connsiteX20" fmla="*/ 1546384 w 4210050"/>
                  <a:gd name="connsiteY20" fmla="*/ 881539 h 1152525"/>
                  <a:gd name="connsiteX21" fmla="*/ 1890236 w 4210050"/>
                  <a:gd name="connsiteY21" fmla="*/ 881539 h 1152525"/>
                  <a:gd name="connsiteX22" fmla="*/ 1800701 w 4210050"/>
                  <a:gd name="connsiteY22" fmla="*/ 792004 h 1152525"/>
                  <a:gd name="connsiteX23" fmla="*/ 1578769 w 4210050"/>
                  <a:gd name="connsiteY23" fmla="*/ 792004 h 1152525"/>
                  <a:gd name="connsiteX24" fmla="*/ 1552099 w 4210050"/>
                  <a:gd name="connsiteY24" fmla="*/ 807244 h 1152525"/>
                  <a:gd name="connsiteX25" fmla="*/ 1521619 w 4210050"/>
                  <a:gd name="connsiteY25" fmla="*/ 776764 h 1152525"/>
                  <a:gd name="connsiteX26" fmla="*/ 1552099 w 4210050"/>
                  <a:gd name="connsiteY26" fmla="*/ 746284 h 1152525"/>
                  <a:gd name="connsiteX27" fmla="*/ 1578769 w 4210050"/>
                  <a:gd name="connsiteY27" fmla="*/ 761524 h 1152525"/>
                  <a:gd name="connsiteX28" fmla="*/ 1813084 w 4210050"/>
                  <a:gd name="connsiteY28" fmla="*/ 761524 h 1152525"/>
                  <a:gd name="connsiteX29" fmla="*/ 1932146 w 4210050"/>
                  <a:gd name="connsiteY29" fmla="*/ 880586 h 1152525"/>
                  <a:gd name="connsiteX30" fmla="*/ 2062639 w 4210050"/>
                  <a:gd name="connsiteY30" fmla="*/ 880586 h 1152525"/>
                  <a:gd name="connsiteX31" fmla="*/ 2237899 w 4210050"/>
                  <a:gd name="connsiteY31" fmla="*/ 705326 h 1152525"/>
                  <a:gd name="connsiteX32" fmla="*/ 2118836 w 4210050"/>
                  <a:gd name="connsiteY32" fmla="*/ 705326 h 1152525"/>
                  <a:gd name="connsiteX33" fmla="*/ 2095024 w 4210050"/>
                  <a:gd name="connsiteY33" fmla="*/ 729139 h 1152525"/>
                  <a:gd name="connsiteX34" fmla="*/ 2087404 w 4210050"/>
                  <a:gd name="connsiteY34" fmla="*/ 758666 h 1152525"/>
                  <a:gd name="connsiteX35" fmla="*/ 2065496 w 4210050"/>
                  <a:gd name="connsiteY35" fmla="*/ 767239 h 1152525"/>
                  <a:gd name="connsiteX36" fmla="*/ 2043589 w 4210050"/>
                  <a:gd name="connsiteY36" fmla="*/ 758666 h 1152525"/>
                  <a:gd name="connsiteX37" fmla="*/ 2035016 w 4210050"/>
                  <a:gd name="connsiteY37" fmla="*/ 736759 h 1152525"/>
                  <a:gd name="connsiteX38" fmla="*/ 2043589 w 4210050"/>
                  <a:gd name="connsiteY38" fmla="*/ 714851 h 1152525"/>
                  <a:gd name="connsiteX39" fmla="*/ 2065496 w 4210050"/>
                  <a:gd name="connsiteY39" fmla="*/ 706279 h 1152525"/>
                  <a:gd name="connsiteX40" fmla="*/ 2074069 w 4210050"/>
                  <a:gd name="connsiteY40" fmla="*/ 707231 h 1152525"/>
                  <a:gd name="connsiteX41" fmla="*/ 2107406 w 4210050"/>
                  <a:gd name="connsiteY41" fmla="*/ 673894 h 1152525"/>
                  <a:gd name="connsiteX42" fmla="*/ 2380774 w 4210050"/>
                  <a:gd name="connsiteY42" fmla="*/ 673894 h 1152525"/>
                  <a:gd name="connsiteX43" fmla="*/ 2480786 w 4210050"/>
                  <a:gd name="connsiteY43" fmla="*/ 573881 h 1152525"/>
                  <a:gd name="connsiteX44" fmla="*/ 2959894 w 4210050"/>
                  <a:gd name="connsiteY44" fmla="*/ 573881 h 1152525"/>
                  <a:gd name="connsiteX45" fmla="*/ 3093244 w 4210050"/>
                  <a:gd name="connsiteY45" fmla="*/ 440531 h 1152525"/>
                  <a:gd name="connsiteX46" fmla="*/ 3409474 w 4210050"/>
                  <a:gd name="connsiteY46" fmla="*/ 440531 h 1152525"/>
                  <a:gd name="connsiteX47" fmla="*/ 3698081 w 4210050"/>
                  <a:gd name="connsiteY47" fmla="*/ 151924 h 1152525"/>
                  <a:gd name="connsiteX48" fmla="*/ 3527584 w 4210050"/>
                  <a:gd name="connsiteY48" fmla="*/ 151924 h 1152525"/>
                  <a:gd name="connsiteX49" fmla="*/ 3337084 w 4210050"/>
                  <a:gd name="connsiteY49" fmla="*/ 342424 h 1152525"/>
                  <a:gd name="connsiteX50" fmla="*/ 3170396 w 4210050"/>
                  <a:gd name="connsiteY50" fmla="*/ 342424 h 1152525"/>
                  <a:gd name="connsiteX51" fmla="*/ 3143726 w 4210050"/>
                  <a:gd name="connsiteY51" fmla="*/ 357664 h 1152525"/>
                  <a:gd name="connsiteX52" fmla="*/ 3113246 w 4210050"/>
                  <a:gd name="connsiteY52" fmla="*/ 327184 h 1152525"/>
                  <a:gd name="connsiteX53" fmla="*/ 3143726 w 4210050"/>
                  <a:gd name="connsiteY53" fmla="*/ 296704 h 1152525"/>
                  <a:gd name="connsiteX54" fmla="*/ 3170396 w 4210050"/>
                  <a:gd name="connsiteY54" fmla="*/ 311944 h 1152525"/>
                  <a:gd name="connsiteX55" fmla="*/ 3323749 w 4210050"/>
                  <a:gd name="connsiteY55" fmla="*/ 311944 h 1152525"/>
                  <a:gd name="connsiteX56" fmla="*/ 3514249 w 4210050"/>
                  <a:gd name="connsiteY56" fmla="*/ 121444 h 1152525"/>
                  <a:gd name="connsiteX57" fmla="*/ 3727609 w 4210050"/>
                  <a:gd name="connsiteY57" fmla="*/ 121444 h 1152525"/>
                  <a:gd name="connsiteX58" fmla="*/ 3841909 w 4210050"/>
                  <a:gd name="connsiteY58" fmla="*/ 7144 h 1152525"/>
                  <a:gd name="connsiteX59" fmla="*/ 4072414 w 4210050"/>
                  <a:gd name="connsiteY59" fmla="*/ 7144 h 1152525"/>
                  <a:gd name="connsiteX60" fmla="*/ 4172426 w 4210050"/>
                  <a:gd name="connsiteY60" fmla="*/ 107156 h 1152525"/>
                  <a:gd name="connsiteX61" fmla="*/ 4180999 w 4210050"/>
                  <a:gd name="connsiteY61" fmla="*/ 106204 h 1152525"/>
                  <a:gd name="connsiteX62" fmla="*/ 4202906 w 4210050"/>
                  <a:gd name="connsiteY62" fmla="*/ 114776 h 1152525"/>
                  <a:gd name="connsiteX63" fmla="*/ 4211479 w 4210050"/>
                  <a:gd name="connsiteY63" fmla="*/ 136684 h 1152525"/>
                  <a:gd name="connsiteX64" fmla="*/ 4202906 w 4210050"/>
                  <a:gd name="connsiteY64" fmla="*/ 158591 h 1152525"/>
                  <a:gd name="connsiteX65" fmla="*/ 4180999 w 4210050"/>
                  <a:gd name="connsiteY65" fmla="*/ 167164 h 1152525"/>
                  <a:gd name="connsiteX66" fmla="*/ 4159091 w 4210050"/>
                  <a:gd name="connsiteY66" fmla="*/ 158591 h 1152525"/>
                  <a:gd name="connsiteX67" fmla="*/ 4151471 w 4210050"/>
                  <a:gd name="connsiteY67" fmla="*/ 129064 h 1152525"/>
                  <a:gd name="connsiteX68" fmla="*/ 4060984 w 4210050"/>
                  <a:gd name="connsiteY68" fmla="*/ 38576 h 1152525"/>
                  <a:gd name="connsiteX69" fmla="*/ 3856196 w 4210050"/>
                  <a:gd name="connsiteY69" fmla="*/ 38576 h 1152525"/>
                  <a:gd name="connsiteX70" fmla="*/ 3422809 w 4210050"/>
                  <a:gd name="connsiteY70" fmla="*/ 471964 h 1152525"/>
                  <a:gd name="connsiteX71" fmla="*/ 3104674 w 4210050"/>
                  <a:gd name="connsiteY71" fmla="*/ 471964 h 1152525"/>
                  <a:gd name="connsiteX72" fmla="*/ 2767489 w 4210050"/>
                  <a:gd name="connsiteY72" fmla="*/ 809149 h 1152525"/>
                  <a:gd name="connsiteX73" fmla="*/ 2343626 w 4210050"/>
                  <a:gd name="connsiteY73" fmla="*/ 809149 h 1152525"/>
                  <a:gd name="connsiteX74" fmla="*/ 2316956 w 4210050"/>
                  <a:gd name="connsiteY74" fmla="*/ 824389 h 1152525"/>
                  <a:gd name="connsiteX75" fmla="*/ 2286476 w 4210050"/>
                  <a:gd name="connsiteY75" fmla="*/ 793909 h 1152525"/>
                  <a:gd name="connsiteX76" fmla="*/ 2316956 w 4210050"/>
                  <a:gd name="connsiteY76" fmla="*/ 763429 h 1152525"/>
                  <a:gd name="connsiteX77" fmla="*/ 2343626 w 4210050"/>
                  <a:gd name="connsiteY77" fmla="*/ 778669 h 1152525"/>
                  <a:gd name="connsiteX78" fmla="*/ 2755106 w 4210050"/>
                  <a:gd name="connsiteY78" fmla="*/ 778669 h 1152525"/>
                  <a:gd name="connsiteX79" fmla="*/ 2928461 w 4210050"/>
                  <a:gd name="connsiteY79" fmla="*/ 605314 h 1152525"/>
                  <a:gd name="connsiteX80" fmla="*/ 2492216 w 4210050"/>
                  <a:gd name="connsiteY80" fmla="*/ 605314 h 1152525"/>
                  <a:gd name="connsiteX81" fmla="*/ 2392204 w 4210050"/>
                  <a:gd name="connsiteY81" fmla="*/ 705326 h 1152525"/>
                  <a:gd name="connsiteX82" fmla="*/ 2279809 w 4210050"/>
                  <a:gd name="connsiteY82" fmla="*/ 705326 h 1152525"/>
                  <a:gd name="connsiteX83" fmla="*/ 2075021 w 4210050"/>
                  <a:gd name="connsiteY83" fmla="*/ 910114 h 1152525"/>
                  <a:gd name="connsiteX84" fmla="*/ 1533049 w 4210050"/>
                  <a:gd name="connsiteY84" fmla="*/ 910114 h 1152525"/>
                  <a:gd name="connsiteX85" fmla="*/ 1410176 w 4210050"/>
                  <a:gd name="connsiteY85" fmla="*/ 787241 h 1152525"/>
                  <a:gd name="connsiteX86" fmla="*/ 1222534 w 4210050"/>
                  <a:gd name="connsiteY86" fmla="*/ 787241 h 1152525"/>
                  <a:gd name="connsiteX87" fmla="*/ 1026319 w 4210050"/>
                  <a:gd name="connsiteY87" fmla="*/ 983456 h 1152525"/>
                  <a:gd name="connsiteX88" fmla="*/ 195739 w 4210050"/>
                  <a:gd name="connsiteY88" fmla="*/ 983456 h 1152525"/>
                  <a:gd name="connsiteX89" fmla="*/ 67151 w 4210050"/>
                  <a:gd name="connsiteY89" fmla="*/ 1114901 h 1152525"/>
                  <a:gd name="connsiteX90" fmla="*/ 59531 w 4210050"/>
                  <a:gd name="connsiteY90" fmla="*/ 1144429 h 1152525"/>
                  <a:gd name="connsiteX91" fmla="*/ 37624 w 4210050"/>
                  <a:gd name="connsiteY91" fmla="*/ 1153954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210050" h="1152525">
                    <a:moveTo>
                      <a:pt x="37624" y="1153954"/>
                    </a:moveTo>
                    <a:cubicBezTo>
                      <a:pt x="29051" y="1153954"/>
                      <a:pt x="21431" y="1151096"/>
                      <a:pt x="15716" y="1145381"/>
                    </a:cubicBezTo>
                    <a:cubicBezTo>
                      <a:pt x="10001" y="1139666"/>
                      <a:pt x="7144" y="1132046"/>
                      <a:pt x="7144" y="1123474"/>
                    </a:cubicBezTo>
                    <a:cubicBezTo>
                      <a:pt x="7144" y="1114901"/>
                      <a:pt x="10001" y="1107281"/>
                      <a:pt x="16669" y="1101566"/>
                    </a:cubicBezTo>
                    <a:cubicBezTo>
                      <a:pt x="22384" y="1095851"/>
                      <a:pt x="30004" y="1092994"/>
                      <a:pt x="38576" y="1092994"/>
                    </a:cubicBezTo>
                    <a:cubicBezTo>
                      <a:pt x="41434" y="1092994"/>
                      <a:pt x="44291" y="1092994"/>
                      <a:pt x="47149" y="1093946"/>
                    </a:cubicBezTo>
                    <a:lnTo>
                      <a:pt x="185261" y="955834"/>
                    </a:lnTo>
                    <a:lnTo>
                      <a:pt x="1015841" y="955834"/>
                    </a:lnTo>
                    <a:lnTo>
                      <a:pt x="1182529" y="789146"/>
                    </a:lnTo>
                    <a:lnTo>
                      <a:pt x="524351" y="789146"/>
                    </a:lnTo>
                    <a:lnTo>
                      <a:pt x="455771" y="720566"/>
                    </a:lnTo>
                    <a:cubicBezTo>
                      <a:pt x="452914" y="721519"/>
                      <a:pt x="450056" y="721519"/>
                      <a:pt x="447199" y="721519"/>
                    </a:cubicBezTo>
                    <a:cubicBezTo>
                      <a:pt x="438626" y="721519"/>
                      <a:pt x="431006" y="718661"/>
                      <a:pt x="425291" y="712946"/>
                    </a:cubicBezTo>
                    <a:cubicBezTo>
                      <a:pt x="419576" y="707231"/>
                      <a:pt x="416719" y="699611"/>
                      <a:pt x="416719" y="691039"/>
                    </a:cubicBezTo>
                    <a:cubicBezTo>
                      <a:pt x="416719" y="682466"/>
                      <a:pt x="419576" y="674846"/>
                      <a:pt x="425291" y="669131"/>
                    </a:cubicBezTo>
                    <a:cubicBezTo>
                      <a:pt x="431006" y="663416"/>
                      <a:pt x="438626" y="660559"/>
                      <a:pt x="447199" y="660559"/>
                    </a:cubicBezTo>
                    <a:cubicBezTo>
                      <a:pt x="455771" y="660559"/>
                      <a:pt x="463391" y="663416"/>
                      <a:pt x="469106" y="669131"/>
                    </a:cubicBezTo>
                    <a:cubicBezTo>
                      <a:pt x="476726" y="676751"/>
                      <a:pt x="479584" y="688181"/>
                      <a:pt x="476726" y="698659"/>
                    </a:cubicBezTo>
                    <a:lnTo>
                      <a:pt x="536734" y="758666"/>
                    </a:lnTo>
                    <a:lnTo>
                      <a:pt x="1423511" y="758666"/>
                    </a:lnTo>
                    <a:lnTo>
                      <a:pt x="1546384" y="881539"/>
                    </a:lnTo>
                    <a:lnTo>
                      <a:pt x="1890236" y="881539"/>
                    </a:lnTo>
                    <a:lnTo>
                      <a:pt x="1800701" y="792004"/>
                    </a:lnTo>
                    <a:lnTo>
                      <a:pt x="1578769" y="792004"/>
                    </a:lnTo>
                    <a:cubicBezTo>
                      <a:pt x="1573054" y="801529"/>
                      <a:pt x="1563529" y="807244"/>
                      <a:pt x="1552099" y="807244"/>
                    </a:cubicBezTo>
                    <a:cubicBezTo>
                      <a:pt x="1534954" y="807244"/>
                      <a:pt x="1521619" y="793909"/>
                      <a:pt x="1521619" y="776764"/>
                    </a:cubicBezTo>
                    <a:cubicBezTo>
                      <a:pt x="1521619" y="759619"/>
                      <a:pt x="1534954" y="746284"/>
                      <a:pt x="1552099" y="746284"/>
                    </a:cubicBezTo>
                    <a:cubicBezTo>
                      <a:pt x="1563529" y="746284"/>
                      <a:pt x="1573054" y="751999"/>
                      <a:pt x="1578769" y="761524"/>
                    </a:cubicBezTo>
                    <a:lnTo>
                      <a:pt x="1813084" y="761524"/>
                    </a:lnTo>
                    <a:lnTo>
                      <a:pt x="1932146" y="880586"/>
                    </a:lnTo>
                    <a:lnTo>
                      <a:pt x="2062639" y="880586"/>
                    </a:lnTo>
                    <a:lnTo>
                      <a:pt x="2237899" y="705326"/>
                    </a:lnTo>
                    <a:lnTo>
                      <a:pt x="2118836" y="705326"/>
                    </a:lnTo>
                    <a:lnTo>
                      <a:pt x="2095024" y="729139"/>
                    </a:lnTo>
                    <a:cubicBezTo>
                      <a:pt x="2097881" y="739616"/>
                      <a:pt x="2095024" y="751046"/>
                      <a:pt x="2087404" y="758666"/>
                    </a:cubicBezTo>
                    <a:cubicBezTo>
                      <a:pt x="2081689" y="764381"/>
                      <a:pt x="2074069" y="767239"/>
                      <a:pt x="2065496" y="767239"/>
                    </a:cubicBezTo>
                    <a:cubicBezTo>
                      <a:pt x="2056924" y="767239"/>
                      <a:pt x="2049304" y="764381"/>
                      <a:pt x="2043589" y="758666"/>
                    </a:cubicBezTo>
                    <a:cubicBezTo>
                      <a:pt x="2037874" y="752951"/>
                      <a:pt x="2035016" y="745331"/>
                      <a:pt x="2035016" y="736759"/>
                    </a:cubicBezTo>
                    <a:cubicBezTo>
                      <a:pt x="2035016" y="728186"/>
                      <a:pt x="2037874" y="720566"/>
                      <a:pt x="2043589" y="714851"/>
                    </a:cubicBezTo>
                    <a:cubicBezTo>
                      <a:pt x="2049304" y="709136"/>
                      <a:pt x="2056924" y="706279"/>
                      <a:pt x="2065496" y="706279"/>
                    </a:cubicBezTo>
                    <a:cubicBezTo>
                      <a:pt x="2068354" y="706279"/>
                      <a:pt x="2071211" y="706279"/>
                      <a:pt x="2074069" y="707231"/>
                    </a:cubicBezTo>
                    <a:lnTo>
                      <a:pt x="2107406" y="673894"/>
                    </a:lnTo>
                    <a:lnTo>
                      <a:pt x="2380774" y="673894"/>
                    </a:lnTo>
                    <a:lnTo>
                      <a:pt x="2480786" y="573881"/>
                    </a:lnTo>
                    <a:lnTo>
                      <a:pt x="2959894" y="573881"/>
                    </a:lnTo>
                    <a:lnTo>
                      <a:pt x="3093244" y="440531"/>
                    </a:lnTo>
                    <a:lnTo>
                      <a:pt x="3409474" y="440531"/>
                    </a:lnTo>
                    <a:lnTo>
                      <a:pt x="3698081" y="151924"/>
                    </a:lnTo>
                    <a:lnTo>
                      <a:pt x="3527584" y="151924"/>
                    </a:lnTo>
                    <a:lnTo>
                      <a:pt x="3337084" y="342424"/>
                    </a:lnTo>
                    <a:lnTo>
                      <a:pt x="3170396" y="342424"/>
                    </a:lnTo>
                    <a:cubicBezTo>
                      <a:pt x="3164681" y="351949"/>
                      <a:pt x="3155156" y="357664"/>
                      <a:pt x="3143726" y="357664"/>
                    </a:cubicBezTo>
                    <a:cubicBezTo>
                      <a:pt x="3126581" y="357664"/>
                      <a:pt x="3113246" y="344329"/>
                      <a:pt x="3113246" y="327184"/>
                    </a:cubicBezTo>
                    <a:cubicBezTo>
                      <a:pt x="3113246" y="310039"/>
                      <a:pt x="3126581" y="296704"/>
                      <a:pt x="3143726" y="296704"/>
                    </a:cubicBezTo>
                    <a:cubicBezTo>
                      <a:pt x="3155156" y="296704"/>
                      <a:pt x="3164681" y="302419"/>
                      <a:pt x="3170396" y="311944"/>
                    </a:cubicBezTo>
                    <a:lnTo>
                      <a:pt x="3323749" y="311944"/>
                    </a:lnTo>
                    <a:lnTo>
                      <a:pt x="3514249" y="121444"/>
                    </a:lnTo>
                    <a:lnTo>
                      <a:pt x="3727609" y="121444"/>
                    </a:lnTo>
                    <a:lnTo>
                      <a:pt x="3841909" y="7144"/>
                    </a:lnTo>
                    <a:lnTo>
                      <a:pt x="4072414" y="7144"/>
                    </a:lnTo>
                    <a:lnTo>
                      <a:pt x="4172426" y="107156"/>
                    </a:lnTo>
                    <a:cubicBezTo>
                      <a:pt x="4175284" y="106204"/>
                      <a:pt x="4178141" y="106204"/>
                      <a:pt x="4180999" y="106204"/>
                    </a:cubicBezTo>
                    <a:cubicBezTo>
                      <a:pt x="4189571" y="106204"/>
                      <a:pt x="4197192" y="109061"/>
                      <a:pt x="4202906" y="114776"/>
                    </a:cubicBezTo>
                    <a:cubicBezTo>
                      <a:pt x="4208621" y="120491"/>
                      <a:pt x="4211479" y="128111"/>
                      <a:pt x="4211479" y="136684"/>
                    </a:cubicBezTo>
                    <a:cubicBezTo>
                      <a:pt x="4211479" y="145256"/>
                      <a:pt x="4208621" y="152876"/>
                      <a:pt x="4202906" y="158591"/>
                    </a:cubicBezTo>
                    <a:cubicBezTo>
                      <a:pt x="4197192" y="164306"/>
                      <a:pt x="4189571" y="167164"/>
                      <a:pt x="4180999" y="167164"/>
                    </a:cubicBezTo>
                    <a:cubicBezTo>
                      <a:pt x="4172426" y="167164"/>
                      <a:pt x="4164806" y="164306"/>
                      <a:pt x="4159091" y="158591"/>
                    </a:cubicBezTo>
                    <a:cubicBezTo>
                      <a:pt x="4151471" y="150971"/>
                      <a:pt x="4148614" y="139541"/>
                      <a:pt x="4151471" y="129064"/>
                    </a:cubicBezTo>
                    <a:lnTo>
                      <a:pt x="4060984" y="38576"/>
                    </a:lnTo>
                    <a:lnTo>
                      <a:pt x="3856196" y="38576"/>
                    </a:lnTo>
                    <a:lnTo>
                      <a:pt x="3422809" y="471964"/>
                    </a:lnTo>
                    <a:lnTo>
                      <a:pt x="3104674" y="471964"/>
                    </a:lnTo>
                    <a:lnTo>
                      <a:pt x="2767489" y="809149"/>
                    </a:lnTo>
                    <a:lnTo>
                      <a:pt x="2343626" y="809149"/>
                    </a:lnTo>
                    <a:cubicBezTo>
                      <a:pt x="2337911" y="818674"/>
                      <a:pt x="2328386" y="824389"/>
                      <a:pt x="2316956" y="824389"/>
                    </a:cubicBezTo>
                    <a:cubicBezTo>
                      <a:pt x="2299811" y="824389"/>
                      <a:pt x="2286476" y="811054"/>
                      <a:pt x="2286476" y="793909"/>
                    </a:cubicBezTo>
                    <a:cubicBezTo>
                      <a:pt x="2286476" y="776764"/>
                      <a:pt x="2299811" y="763429"/>
                      <a:pt x="2316956" y="763429"/>
                    </a:cubicBezTo>
                    <a:cubicBezTo>
                      <a:pt x="2328386" y="763429"/>
                      <a:pt x="2337911" y="769144"/>
                      <a:pt x="2343626" y="778669"/>
                    </a:cubicBezTo>
                    <a:lnTo>
                      <a:pt x="2755106" y="778669"/>
                    </a:lnTo>
                    <a:lnTo>
                      <a:pt x="2928461" y="605314"/>
                    </a:lnTo>
                    <a:lnTo>
                      <a:pt x="2492216" y="605314"/>
                    </a:lnTo>
                    <a:lnTo>
                      <a:pt x="2392204" y="705326"/>
                    </a:lnTo>
                    <a:lnTo>
                      <a:pt x="2279809" y="705326"/>
                    </a:lnTo>
                    <a:lnTo>
                      <a:pt x="2075021" y="910114"/>
                    </a:lnTo>
                    <a:lnTo>
                      <a:pt x="1533049" y="910114"/>
                    </a:lnTo>
                    <a:lnTo>
                      <a:pt x="1410176" y="787241"/>
                    </a:lnTo>
                    <a:lnTo>
                      <a:pt x="1222534" y="787241"/>
                    </a:lnTo>
                    <a:lnTo>
                      <a:pt x="1026319" y="983456"/>
                    </a:lnTo>
                    <a:lnTo>
                      <a:pt x="195739" y="983456"/>
                    </a:lnTo>
                    <a:lnTo>
                      <a:pt x="67151" y="1114901"/>
                    </a:lnTo>
                    <a:cubicBezTo>
                      <a:pt x="70009" y="1125379"/>
                      <a:pt x="67151" y="1136809"/>
                      <a:pt x="59531" y="1144429"/>
                    </a:cubicBezTo>
                    <a:cubicBezTo>
                      <a:pt x="52864" y="1150144"/>
                      <a:pt x="45244" y="1153954"/>
                      <a:pt x="37624" y="115395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88" name="Freeform: Shape 214">
                <a:extLst>
                  <a:ext uri="{FF2B5EF4-FFF2-40B4-BE49-F238E27FC236}">
                    <a16:creationId xmlns:a16="http://schemas.microsoft.com/office/drawing/2014/main" xmlns="" id="{EE9C6946-5F86-4016-A2FE-B2CD46A04113}"/>
                  </a:ext>
                </a:extLst>
              </p:cNvPr>
              <p:cNvSpPr/>
              <p:nvPr/>
            </p:nvSpPr>
            <p:spPr>
              <a:xfrm>
                <a:off x="7596285" y="1665632"/>
                <a:ext cx="4200525" cy="1133475"/>
              </a:xfrm>
              <a:custGeom>
                <a:avLst/>
                <a:gdLst>
                  <a:gd name="connsiteX0" fmla="*/ 4187428 w 4200525"/>
                  <a:gd name="connsiteY0" fmla="*/ 111919 h 1133475"/>
                  <a:gd name="connsiteX1" fmla="*/ 4161711 w 4200525"/>
                  <a:gd name="connsiteY1" fmla="*/ 108109 h 1133475"/>
                  <a:gd name="connsiteX2" fmla="*/ 4060746 w 4200525"/>
                  <a:gd name="connsiteY2" fmla="*/ 7144 h 1133475"/>
                  <a:gd name="connsiteX3" fmla="*/ 3838813 w 4200525"/>
                  <a:gd name="connsiteY3" fmla="*/ 7144 h 1133475"/>
                  <a:gd name="connsiteX4" fmla="*/ 3724513 w 4200525"/>
                  <a:gd name="connsiteY4" fmla="*/ 121444 h 1133475"/>
                  <a:gd name="connsiteX5" fmla="*/ 3511153 w 4200525"/>
                  <a:gd name="connsiteY5" fmla="*/ 121444 h 1133475"/>
                  <a:gd name="connsiteX6" fmla="*/ 3320653 w 4200525"/>
                  <a:gd name="connsiteY6" fmla="*/ 311944 h 1133475"/>
                  <a:gd name="connsiteX7" fmla="*/ 3155871 w 4200525"/>
                  <a:gd name="connsiteY7" fmla="*/ 311944 h 1133475"/>
                  <a:gd name="connsiteX8" fmla="*/ 3135868 w 4200525"/>
                  <a:gd name="connsiteY8" fmla="*/ 296704 h 1133475"/>
                  <a:gd name="connsiteX9" fmla="*/ 3114913 w 4200525"/>
                  <a:gd name="connsiteY9" fmla="*/ 317659 h 1133475"/>
                  <a:gd name="connsiteX10" fmla="*/ 3135868 w 4200525"/>
                  <a:gd name="connsiteY10" fmla="*/ 338614 h 1133475"/>
                  <a:gd name="connsiteX11" fmla="*/ 3155871 w 4200525"/>
                  <a:gd name="connsiteY11" fmla="*/ 323374 h 1133475"/>
                  <a:gd name="connsiteX12" fmla="*/ 3325416 w 4200525"/>
                  <a:gd name="connsiteY12" fmla="*/ 323374 h 1133475"/>
                  <a:gd name="connsiteX13" fmla="*/ 3515916 w 4200525"/>
                  <a:gd name="connsiteY13" fmla="*/ 132874 h 1133475"/>
                  <a:gd name="connsiteX14" fmla="*/ 3713083 w 4200525"/>
                  <a:gd name="connsiteY14" fmla="*/ 132874 h 1133475"/>
                  <a:gd name="connsiteX15" fmla="*/ 3405426 w 4200525"/>
                  <a:gd name="connsiteY15" fmla="*/ 440531 h 1133475"/>
                  <a:gd name="connsiteX16" fmla="*/ 3089196 w 4200525"/>
                  <a:gd name="connsiteY16" fmla="*/ 440531 h 1133475"/>
                  <a:gd name="connsiteX17" fmla="*/ 2955846 w 4200525"/>
                  <a:gd name="connsiteY17" fmla="*/ 573881 h 1133475"/>
                  <a:gd name="connsiteX18" fmla="*/ 2476738 w 4200525"/>
                  <a:gd name="connsiteY18" fmla="*/ 573881 h 1133475"/>
                  <a:gd name="connsiteX19" fmla="*/ 2376726 w 4200525"/>
                  <a:gd name="connsiteY19" fmla="*/ 673894 h 1133475"/>
                  <a:gd name="connsiteX20" fmla="*/ 2102406 w 4200525"/>
                  <a:gd name="connsiteY20" fmla="*/ 673894 h 1133475"/>
                  <a:gd name="connsiteX21" fmla="*/ 2067163 w 4200525"/>
                  <a:gd name="connsiteY21" fmla="*/ 709136 h 1133475"/>
                  <a:gd name="connsiteX22" fmla="*/ 2041446 w 4200525"/>
                  <a:gd name="connsiteY22" fmla="*/ 712946 h 1133475"/>
                  <a:gd name="connsiteX23" fmla="*/ 2041446 w 4200525"/>
                  <a:gd name="connsiteY23" fmla="*/ 742474 h 1133475"/>
                  <a:gd name="connsiteX24" fmla="*/ 2070973 w 4200525"/>
                  <a:gd name="connsiteY24" fmla="*/ 742474 h 1133475"/>
                  <a:gd name="connsiteX25" fmla="*/ 2074783 w 4200525"/>
                  <a:gd name="connsiteY25" fmla="*/ 716756 h 1133475"/>
                  <a:gd name="connsiteX26" fmla="*/ 2106216 w 4200525"/>
                  <a:gd name="connsiteY26" fmla="*/ 685324 h 1133475"/>
                  <a:gd name="connsiteX27" fmla="*/ 2251948 w 4200525"/>
                  <a:gd name="connsiteY27" fmla="*/ 685324 h 1133475"/>
                  <a:gd name="connsiteX28" fmla="*/ 2058591 w 4200525"/>
                  <a:gd name="connsiteY28" fmla="*/ 878681 h 1133475"/>
                  <a:gd name="connsiteX29" fmla="*/ 1920478 w 4200525"/>
                  <a:gd name="connsiteY29" fmla="*/ 878681 h 1133475"/>
                  <a:gd name="connsiteX30" fmla="*/ 1801416 w 4200525"/>
                  <a:gd name="connsiteY30" fmla="*/ 759619 h 1133475"/>
                  <a:gd name="connsiteX31" fmla="*/ 1564243 w 4200525"/>
                  <a:gd name="connsiteY31" fmla="*/ 759619 h 1133475"/>
                  <a:gd name="connsiteX32" fmla="*/ 1544241 w 4200525"/>
                  <a:gd name="connsiteY32" fmla="*/ 744379 h 1133475"/>
                  <a:gd name="connsiteX33" fmla="*/ 1523286 w 4200525"/>
                  <a:gd name="connsiteY33" fmla="*/ 765334 h 1133475"/>
                  <a:gd name="connsiteX34" fmla="*/ 1544241 w 4200525"/>
                  <a:gd name="connsiteY34" fmla="*/ 786289 h 1133475"/>
                  <a:gd name="connsiteX35" fmla="*/ 1564243 w 4200525"/>
                  <a:gd name="connsiteY35" fmla="*/ 771049 h 1133475"/>
                  <a:gd name="connsiteX36" fmla="*/ 1796653 w 4200525"/>
                  <a:gd name="connsiteY36" fmla="*/ 771049 h 1133475"/>
                  <a:gd name="connsiteX37" fmla="*/ 1905238 w 4200525"/>
                  <a:gd name="connsiteY37" fmla="*/ 879634 h 1133475"/>
                  <a:gd name="connsiteX38" fmla="*/ 1533763 w 4200525"/>
                  <a:gd name="connsiteY38" fmla="*/ 879634 h 1133475"/>
                  <a:gd name="connsiteX39" fmla="*/ 1410891 w 4200525"/>
                  <a:gd name="connsiteY39" fmla="*/ 755809 h 1133475"/>
                  <a:gd name="connsiteX40" fmla="*/ 525066 w 4200525"/>
                  <a:gd name="connsiteY40" fmla="*/ 755809 h 1133475"/>
                  <a:gd name="connsiteX41" fmla="*/ 458391 w 4200525"/>
                  <a:gd name="connsiteY41" fmla="*/ 689134 h 1133475"/>
                  <a:gd name="connsiteX42" fmla="*/ 454581 w 4200525"/>
                  <a:gd name="connsiteY42" fmla="*/ 663416 h 1133475"/>
                  <a:gd name="connsiteX43" fmla="*/ 425053 w 4200525"/>
                  <a:gd name="connsiteY43" fmla="*/ 663416 h 1133475"/>
                  <a:gd name="connsiteX44" fmla="*/ 425053 w 4200525"/>
                  <a:gd name="connsiteY44" fmla="*/ 692944 h 1133475"/>
                  <a:gd name="connsiteX45" fmla="*/ 450771 w 4200525"/>
                  <a:gd name="connsiteY45" fmla="*/ 696754 h 1133475"/>
                  <a:gd name="connsiteX46" fmla="*/ 521256 w 4200525"/>
                  <a:gd name="connsiteY46" fmla="*/ 767239 h 1133475"/>
                  <a:gd name="connsiteX47" fmla="*/ 1195626 w 4200525"/>
                  <a:gd name="connsiteY47" fmla="*/ 767239 h 1133475"/>
                  <a:gd name="connsiteX48" fmla="*/ 1009888 w 4200525"/>
                  <a:gd name="connsiteY48" fmla="*/ 952976 h 1133475"/>
                  <a:gd name="connsiteX49" fmla="*/ 179308 w 4200525"/>
                  <a:gd name="connsiteY49" fmla="*/ 952976 h 1133475"/>
                  <a:gd name="connsiteX50" fmla="*/ 39291 w 4200525"/>
                  <a:gd name="connsiteY50" fmla="*/ 1092041 h 1133475"/>
                  <a:gd name="connsiteX51" fmla="*/ 13573 w 4200525"/>
                  <a:gd name="connsiteY51" fmla="*/ 1095851 h 1133475"/>
                  <a:gd name="connsiteX52" fmla="*/ 13573 w 4200525"/>
                  <a:gd name="connsiteY52" fmla="*/ 1125379 h 1133475"/>
                  <a:gd name="connsiteX53" fmla="*/ 43101 w 4200525"/>
                  <a:gd name="connsiteY53" fmla="*/ 1125379 h 1133475"/>
                  <a:gd name="connsiteX54" fmla="*/ 46911 w 4200525"/>
                  <a:gd name="connsiteY54" fmla="*/ 1099661 h 1133475"/>
                  <a:gd name="connsiteX55" fmla="*/ 183118 w 4200525"/>
                  <a:gd name="connsiteY55" fmla="*/ 963454 h 1133475"/>
                  <a:gd name="connsiteX56" fmla="*/ 1013698 w 4200525"/>
                  <a:gd name="connsiteY56" fmla="*/ 963454 h 1133475"/>
                  <a:gd name="connsiteX57" fmla="*/ 1209913 w 4200525"/>
                  <a:gd name="connsiteY57" fmla="*/ 767239 h 1133475"/>
                  <a:gd name="connsiteX58" fmla="*/ 1405176 w 4200525"/>
                  <a:gd name="connsiteY58" fmla="*/ 767239 h 1133475"/>
                  <a:gd name="connsiteX59" fmla="*/ 1528048 w 4200525"/>
                  <a:gd name="connsiteY59" fmla="*/ 890111 h 1133475"/>
                  <a:gd name="connsiteX60" fmla="*/ 2062401 w 4200525"/>
                  <a:gd name="connsiteY60" fmla="*/ 890111 h 1133475"/>
                  <a:gd name="connsiteX61" fmla="*/ 2267188 w 4200525"/>
                  <a:gd name="connsiteY61" fmla="*/ 685324 h 1133475"/>
                  <a:gd name="connsiteX62" fmla="*/ 2379583 w 4200525"/>
                  <a:gd name="connsiteY62" fmla="*/ 685324 h 1133475"/>
                  <a:gd name="connsiteX63" fmla="*/ 2479596 w 4200525"/>
                  <a:gd name="connsiteY63" fmla="*/ 585311 h 1133475"/>
                  <a:gd name="connsiteX64" fmla="*/ 2944416 w 4200525"/>
                  <a:gd name="connsiteY64" fmla="*/ 585311 h 1133475"/>
                  <a:gd name="connsiteX65" fmla="*/ 2752011 w 4200525"/>
                  <a:gd name="connsiteY65" fmla="*/ 777716 h 1133475"/>
                  <a:gd name="connsiteX66" fmla="*/ 2330053 w 4200525"/>
                  <a:gd name="connsiteY66" fmla="*/ 777716 h 1133475"/>
                  <a:gd name="connsiteX67" fmla="*/ 2310051 w 4200525"/>
                  <a:gd name="connsiteY67" fmla="*/ 762476 h 1133475"/>
                  <a:gd name="connsiteX68" fmla="*/ 2289096 w 4200525"/>
                  <a:gd name="connsiteY68" fmla="*/ 783431 h 1133475"/>
                  <a:gd name="connsiteX69" fmla="*/ 2310051 w 4200525"/>
                  <a:gd name="connsiteY69" fmla="*/ 804386 h 1133475"/>
                  <a:gd name="connsiteX70" fmla="*/ 2330053 w 4200525"/>
                  <a:gd name="connsiteY70" fmla="*/ 789146 h 1133475"/>
                  <a:gd name="connsiteX71" fmla="*/ 2756773 w 4200525"/>
                  <a:gd name="connsiteY71" fmla="*/ 789146 h 1133475"/>
                  <a:gd name="connsiteX72" fmla="*/ 3093958 w 4200525"/>
                  <a:gd name="connsiteY72" fmla="*/ 451961 h 1133475"/>
                  <a:gd name="connsiteX73" fmla="*/ 3410188 w 4200525"/>
                  <a:gd name="connsiteY73" fmla="*/ 451961 h 1133475"/>
                  <a:gd name="connsiteX74" fmla="*/ 3843576 w 4200525"/>
                  <a:gd name="connsiteY74" fmla="*/ 18574 h 1133475"/>
                  <a:gd name="connsiteX75" fmla="*/ 4056936 w 4200525"/>
                  <a:gd name="connsiteY75" fmla="*/ 18574 h 1133475"/>
                  <a:gd name="connsiteX76" fmla="*/ 4154091 w 4200525"/>
                  <a:gd name="connsiteY76" fmla="*/ 116681 h 1133475"/>
                  <a:gd name="connsiteX77" fmla="*/ 4157901 w 4200525"/>
                  <a:gd name="connsiteY77" fmla="*/ 142399 h 1133475"/>
                  <a:gd name="connsiteX78" fmla="*/ 4187428 w 4200525"/>
                  <a:gd name="connsiteY78" fmla="*/ 142399 h 1133475"/>
                  <a:gd name="connsiteX79" fmla="*/ 4187428 w 4200525"/>
                  <a:gd name="connsiteY79" fmla="*/ 111919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200525" h="1133475">
                    <a:moveTo>
                      <a:pt x="4187428" y="111919"/>
                    </a:moveTo>
                    <a:cubicBezTo>
                      <a:pt x="4180761" y="105251"/>
                      <a:pt x="4170283" y="104299"/>
                      <a:pt x="4161711" y="108109"/>
                    </a:cubicBezTo>
                    <a:lnTo>
                      <a:pt x="4060746" y="7144"/>
                    </a:lnTo>
                    <a:lnTo>
                      <a:pt x="3838813" y="7144"/>
                    </a:lnTo>
                    <a:lnTo>
                      <a:pt x="3724513" y="121444"/>
                    </a:lnTo>
                    <a:lnTo>
                      <a:pt x="3511153" y="121444"/>
                    </a:lnTo>
                    <a:lnTo>
                      <a:pt x="3320653" y="311944"/>
                    </a:lnTo>
                    <a:lnTo>
                      <a:pt x="3155871" y="311944"/>
                    </a:lnTo>
                    <a:cubicBezTo>
                      <a:pt x="3153013" y="303371"/>
                      <a:pt x="3145393" y="296704"/>
                      <a:pt x="3135868" y="296704"/>
                    </a:cubicBezTo>
                    <a:cubicBezTo>
                      <a:pt x="3124438" y="296704"/>
                      <a:pt x="3114913" y="306229"/>
                      <a:pt x="3114913" y="317659"/>
                    </a:cubicBezTo>
                    <a:cubicBezTo>
                      <a:pt x="3114913" y="329089"/>
                      <a:pt x="3124438" y="338614"/>
                      <a:pt x="3135868" y="338614"/>
                    </a:cubicBezTo>
                    <a:cubicBezTo>
                      <a:pt x="3145393" y="338614"/>
                      <a:pt x="3153966" y="331946"/>
                      <a:pt x="3155871" y="323374"/>
                    </a:cubicBezTo>
                    <a:lnTo>
                      <a:pt x="3325416" y="323374"/>
                    </a:lnTo>
                    <a:lnTo>
                      <a:pt x="3515916" y="132874"/>
                    </a:lnTo>
                    <a:lnTo>
                      <a:pt x="3713083" y="132874"/>
                    </a:lnTo>
                    <a:lnTo>
                      <a:pt x="3405426" y="440531"/>
                    </a:lnTo>
                    <a:lnTo>
                      <a:pt x="3089196" y="440531"/>
                    </a:lnTo>
                    <a:lnTo>
                      <a:pt x="2955846" y="573881"/>
                    </a:lnTo>
                    <a:lnTo>
                      <a:pt x="2476738" y="573881"/>
                    </a:lnTo>
                    <a:lnTo>
                      <a:pt x="2376726" y="673894"/>
                    </a:lnTo>
                    <a:lnTo>
                      <a:pt x="2102406" y="673894"/>
                    </a:lnTo>
                    <a:lnTo>
                      <a:pt x="2067163" y="709136"/>
                    </a:lnTo>
                    <a:cubicBezTo>
                      <a:pt x="2059543" y="704374"/>
                      <a:pt x="2049066" y="705326"/>
                      <a:pt x="2041446" y="712946"/>
                    </a:cubicBezTo>
                    <a:cubicBezTo>
                      <a:pt x="2032873" y="721519"/>
                      <a:pt x="2032873" y="734854"/>
                      <a:pt x="2041446" y="742474"/>
                    </a:cubicBezTo>
                    <a:cubicBezTo>
                      <a:pt x="2050018" y="751046"/>
                      <a:pt x="2063353" y="751046"/>
                      <a:pt x="2070973" y="742474"/>
                    </a:cubicBezTo>
                    <a:cubicBezTo>
                      <a:pt x="2077641" y="735806"/>
                      <a:pt x="2078593" y="725329"/>
                      <a:pt x="2074783" y="716756"/>
                    </a:cubicBezTo>
                    <a:lnTo>
                      <a:pt x="2106216" y="685324"/>
                    </a:lnTo>
                    <a:lnTo>
                      <a:pt x="2251948" y="685324"/>
                    </a:lnTo>
                    <a:lnTo>
                      <a:pt x="2058591" y="878681"/>
                    </a:lnTo>
                    <a:lnTo>
                      <a:pt x="1920478" y="878681"/>
                    </a:lnTo>
                    <a:lnTo>
                      <a:pt x="1801416" y="759619"/>
                    </a:lnTo>
                    <a:lnTo>
                      <a:pt x="1564243" y="759619"/>
                    </a:lnTo>
                    <a:cubicBezTo>
                      <a:pt x="1561386" y="751046"/>
                      <a:pt x="1553766" y="744379"/>
                      <a:pt x="1544241" y="744379"/>
                    </a:cubicBezTo>
                    <a:cubicBezTo>
                      <a:pt x="1532811" y="744379"/>
                      <a:pt x="1523286" y="753904"/>
                      <a:pt x="1523286" y="765334"/>
                    </a:cubicBezTo>
                    <a:cubicBezTo>
                      <a:pt x="1523286" y="776764"/>
                      <a:pt x="1532811" y="786289"/>
                      <a:pt x="1544241" y="786289"/>
                    </a:cubicBezTo>
                    <a:cubicBezTo>
                      <a:pt x="1553766" y="786289"/>
                      <a:pt x="1562338" y="779621"/>
                      <a:pt x="1564243" y="771049"/>
                    </a:cubicBezTo>
                    <a:lnTo>
                      <a:pt x="1796653" y="771049"/>
                    </a:lnTo>
                    <a:lnTo>
                      <a:pt x="1905238" y="879634"/>
                    </a:lnTo>
                    <a:lnTo>
                      <a:pt x="1533763" y="879634"/>
                    </a:lnTo>
                    <a:lnTo>
                      <a:pt x="1410891" y="755809"/>
                    </a:lnTo>
                    <a:lnTo>
                      <a:pt x="525066" y="755809"/>
                    </a:lnTo>
                    <a:lnTo>
                      <a:pt x="458391" y="689134"/>
                    </a:lnTo>
                    <a:cubicBezTo>
                      <a:pt x="463153" y="681514"/>
                      <a:pt x="462201" y="671036"/>
                      <a:pt x="454581" y="663416"/>
                    </a:cubicBezTo>
                    <a:cubicBezTo>
                      <a:pt x="446008" y="654844"/>
                      <a:pt x="432673" y="654844"/>
                      <a:pt x="425053" y="663416"/>
                    </a:cubicBezTo>
                    <a:cubicBezTo>
                      <a:pt x="416481" y="671989"/>
                      <a:pt x="416481" y="685324"/>
                      <a:pt x="425053" y="692944"/>
                    </a:cubicBezTo>
                    <a:cubicBezTo>
                      <a:pt x="431721" y="699611"/>
                      <a:pt x="442198" y="700564"/>
                      <a:pt x="450771" y="696754"/>
                    </a:cubicBezTo>
                    <a:lnTo>
                      <a:pt x="521256" y="767239"/>
                    </a:lnTo>
                    <a:lnTo>
                      <a:pt x="1195626" y="767239"/>
                    </a:lnTo>
                    <a:lnTo>
                      <a:pt x="1009888" y="952976"/>
                    </a:lnTo>
                    <a:lnTo>
                      <a:pt x="179308" y="952976"/>
                    </a:lnTo>
                    <a:lnTo>
                      <a:pt x="39291" y="1092041"/>
                    </a:lnTo>
                    <a:cubicBezTo>
                      <a:pt x="31671" y="1087279"/>
                      <a:pt x="21193" y="1088231"/>
                      <a:pt x="13573" y="1095851"/>
                    </a:cubicBezTo>
                    <a:cubicBezTo>
                      <a:pt x="5001" y="1104424"/>
                      <a:pt x="5001" y="1117759"/>
                      <a:pt x="13573" y="1125379"/>
                    </a:cubicBezTo>
                    <a:cubicBezTo>
                      <a:pt x="22146" y="1133951"/>
                      <a:pt x="35481" y="1133951"/>
                      <a:pt x="43101" y="1125379"/>
                    </a:cubicBezTo>
                    <a:cubicBezTo>
                      <a:pt x="49768" y="1118711"/>
                      <a:pt x="50721" y="1108234"/>
                      <a:pt x="46911" y="1099661"/>
                    </a:cubicBezTo>
                    <a:lnTo>
                      <a:pt x="183118" y="963454"/>
                    </a:lnTo>
                    <a:lnTo>
                      <a:pt x="1013698" y="963454"/>
                    </a:lnTo>
                    <a:lnTo>
                      <a:pt x="1209913" y="767239"/>
                    </a:lnTo>
                    <a:lnTo>
                      <a:pt x="1405176" y="767239"/>
                    </a:lnTo>
                    <a:lnTo>
                      <a:pt x="1528048" y="890111"/>
                    </a:lnTo>
                    <a:lnTo>
                      <a:pt x="2062401" y="890111"/>
                    </a:lnTo>
                    <a:lnTo>
                      <a:pt x="2267188" y="685324"/>
                    </a:lnTo>
                    <a:lnTo>
                      <a:pt x="2379583" y="685324"/>
                    </a:lnTo>
                    <a:lnTo>
                      <a:pt x="2479596" y="585311"/>
                    </a:lnTo>
                    <a:lnTo>
                      <a:pt x="2944416" y="585311"/>
                    </a:lnTo>
                    <a:lnTo>
                      <a:pt x="2752011" y="777716"/>
                    </a:lnTo>
                    <a:lnTo>
                      <a:pt x="2330053" y="777716"/>
                    </a:lnTo>
                    <a:cubicBezTo>
                      <a:pt x="2327196" y="769144"/>
                      <a:pt x="2319576" y="762476"/>
                      <a:pt x="2310051" y="762476"/>
                    </a:cubicBezTo>
                    <a:cubicBezTo>
                      <a:pt x="2298621" y="762476"/>
                      <a:pt x="2289096" y="772001"/>
                      <a:pt x="2289096" y="783431"/>
                    </a:cubicBezTo>
                    <a:cubicBezTo>
                      <a:pt x="2289096" y="794861"/>
                      <a:pt x="2298621" y="804386"/>
                      <a:pt x="2310051" y="804386"/>
                    </a:cubicBezTo>
                    <a:cubicBezTo>
                      <a:pt x="2319576" y="804386"/>
                      <a:pt x="2328148" y="797719"/>
                      <a:pt x="2330053" y="789146"/>
                    </a:cubicBezTo>
                    <a:lnTo>
                      <a:pt x="2756773" y="789146"/>
                    </a:lnTo>
                    <a:lnTo>
                      <a:pt x="3093958" y="451961"/>
                    </a:lnTo>
                    <a:lnTo>
                      <a:pt x="3410188" y="451961"/>
                    </a:lnTo>
                    <a:lnTo>
                      <a:pt x="3843576" y="18574"/>
                    </a:lnTo>
                    <a:lnTo>
                      <a:pt x="4056936" y="18574"/>
                    </a:lnTo>
                    <a:lnTo>
                      <a:pt x="4154091" y="116681"/>
                    </a:lnTo>
                    <a:cubicBezTo>
                      <a:pt x="4149328" y="124301"/>
                      <a:pt x="4150281" y="134779"/>
                      <a:pt x="4157901" y="142399"/>
                    </a:cubicBezTo>
                    <a:cubicBezTo>
                      <a:pt x="4166473" y="150971"/>
                      <a:pt x="4179808" y="150971"/>
                      <a:pt x="4187428" y="142399"/>
                    </a:cubicBezTo>
                    <a:cubicBezTo>
                      <a:pt x="4196001" y="133826"/>
                      <a:pt x="4196001" y="120491"/>
                      <a:pt x="4187428" y="11191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grpSp>
        <p:grpSp>
          <p:nvGrpSpPr>
            <p:cNvPr id="13" name="Graphic 166">
              <a:extLst>
                <a:ext uri="{FF2B5EF4-FFF2-40B4-BE49-F238E27FC236}">
                  <a16:creationId xmlns:a16="http://schemas.microsoft.com/office/drawing/2014/main" xmlns="" id="{16769924-464A-4713-8E50-F889EAEB0482}"/>
                </a:ext>
              </a:extLst>
            </p:cNvPr>
            <p:cNvGrpSpPr/>
            <p:nvPr/>
          </p:nvGrpSpPr>
          <p:grpSpPr>
            <a:xfrm>
              <a:off x="6715061" y="5486362"/>
              <a:ext cx="3989135" cy="838142"/>
              <a:chOff x="4305300" y="3052762"/>
              <a:chExt cx="3581400" cy="752475"/>
            </a:xfrm>
            <a:solidFill>
              <a:sysClr val="window" lastClr="FFFFFF"/>
            </a:solidFill>
          </p:grpSpPr>
          <p:sp>
            <p:nvSpPr>
              <p:cNvPr id="163" name="Freeform: Shape 189">
                <a:extLst>
                  <a:ext uri="{FF2B5EF4-FFF2-40B4-BE49-F238E27FC236}">
                    <a16:creationId xmlns:a16="http://schemas.microsoft.com/office/drawing/2014/main" xmlns="" id="{5BF0D0BF-1BAC-403F-8842-DA4B0E2C8EAA}"/>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64" name="Freeform: Shape 190">
                <a:extLst>
                  <a:ext uri="{FF2B5EF4-FFF2-40B4-BE49-F238E27FC236}">
                    <a16:creationId xmlns:a16="http://schemas.microsoft.com/office/drawing/2014/main" xmlns="" id="{4C97C16A-C57E-4ACF-BB33-C29236CB1D9E}"/>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65" name="Freeform: Shape 191">
                <a:extLst>
                  <a:ext uri="{FF2B5EF4-FFF2-40B4-BE49-F238E27FC236}">
                    <a16:creationId xmlns:a16="http://schemas.microsoft.com/office/drawing/2014/main" xmlns="" id="{E7FD0F2D-BF02-4FA4-BDB8-7550CD485520}"/>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66" name="Freeform: Shape 192">
                <a:extLst>
                  <a:ext uri="{FF2B5EF4-FFF2-40B4-BE49-F238E27FC236}">
                    <a16:creationId xmlns:a16="http://schemas.microsoft.com/office/drawing/2014/main" xmlns="" id="{5E356F91-A046-4658-A7FD-F2AC31372912}"/>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67" name="Freeform: Shape 193">
                <a:extLst>
                  <a:ext uri="{FF2B5EF4-FFF2-40B4-BE49-F238E27FC236}">
                    <a16:creationId xmlns:a16="http://schemas.microsoft.com/office/drawing/2014/main" xmlns="" id="{2476DAF5-069D-4C00-A840-34DB3B13CD34}"/>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68" name="Freeform: Shape 194">
                <a:extLst>
                  <a:ext uri="{FF2B5EF4-FFF2-40B4-BE49-F238E27FC236}">
                    <a16:creationId xmlns:a16="http://schemas.microsoft.com/office/drawing/2014/main" xmlns="" id="{AE095B6E-C018-445C-B521-10101B9EB2E0}"/>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69" name="Freeform: Shape 195">
                <a:extLst>
                  <a:ext uri="{FF2B5EF4-FFF2-40B4-BE49-F238E27FC236}">
                    <a16:creationId xmlns:a16="http://schemas.microsoft.com/office/drawing/2014/main" xmlns="" id="{535CF749-62F5-4590-833F-3D5B50D50BF6}"/>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70" name="Freeform: Shape 196">
                <a:extLst>
                  <a:ext uri="{FF2B5EF4-FFF2-40B4-BE49-F238E27FC236}">
                    <a16:creationId xmlns:a16="http://schemas.microsoft.com/office/drawing/2014/main" xmlns="" id="{B73037C8-9D87-41BE-BFFC-A98AA59E7EBA}"/>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71" name="Freeform: Shape 197">
                <a:extLst>
                  <a:ext uri="{FF2B5EF4-FFF2-40B4-BE49-F238E27FC236}">
                    <a16:creationId xmlns:a16="http://schemas.microsoft.com/office/drawing/2014/main" xmlns="" id="{6F8031E0-D780-4201-88C4-C2849C07C0F5}"/>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72" name="Freeform: Shape 198">
                <a:extLst>
                  <a:ext uri="{FF2B5EF4-FFF2-40B4-BE49-F238E27FC236}">
                    <a16:creationId xmlns:a16="http://schemas.microsoft.com/office/drawing/2014/main" xmlns="" id="{1C142BC8-0251-4228-95A2-869175A00643}"/>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73" name="Freeform: Shape 199">
                <a:extLst>
                  <a:ext uri="{FF2B5EF4-FFF2-40B4-BE49-F238E27FC236}">
                    <a16:creationId xmlns:a16="http://schemas.microsoft.com/office/drawing/2014/main" xmlns="" id="{11793448-6769-4C41-8AE5-A86673B61273}"/>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74" name="Freeform: Shape 200">
                <a:extLst>
                  <a:ext uri="{FF2B5EF4-FFF2-40B4-BE49-F238E27FC236}">
                    <a16:creationId xmlns:a16="http://schemas.microsoft.com/office/drawing/2014/main" xmlns="" id="{68459BE0-EFE2-4E8E-8F82-DF7064C46A55}"/>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75" name="Freeform: Shape 201">
                <a:extLst>
                  <a:ext uri="{FF2B5EF4-FFF2-40B4-BE49-F238E27FC236}">
                    <a16:creationId xmlns:a16="http://schemas.microsoft.com/office/drawing/2014/main" xmlns="" id="{4F07A86B-6139-4348-8FF6-908B10232BF4}"/>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76" name="Freeform: Shape 202">
                <a:extLst>
                  <a:ext uri="{FF2B5EF4-FFF2-40B4-BE49-F238E27FC236}">
                    <a16:creationId xmlns:a16="http://schemas.microsoft.com/office/drawing/2014/main" xmlns="" id="{0C7FAF4B-DE86-4FB9-AF72-4C10D6F2F45C}"/>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77" name="Freeform: Shape 203">
                <a:extLst>
                  <a:ext uri="{FF2B5EF4-FFF2-40B4-BE49-F238E27FC236}">
                    <a16:creationId xmlns:a16="http://schemas.microsoft.com/office/drawing/2014/main" xmlns="" id="{DF6B8624-89D7-464B-AE1C-41D54EB168EB}"/>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78" name="Freeform: Shape 204">
                <a:extLst>
                  <a:ext uri="{FF2B5EF4-FFF2-40B4-BE49-F238E27FC236}">
                    <a16:creationId xmlns:a16="http://schemas.microsoft.com/office/drawing/2014/main" xmlns="" id="{6B2F4526-44D6-44E1-9EFC-430B7689A446}"/>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79" name="Freeform: Shape 205">
                <a:extLst>
                  <a:ext uri="{FF2B5EF4-FFF2-40B4-BE49-F238E27FC236}">
                    <a16:creationId xmlns:a16="http://schemas.microsoft.com/office/drawing/2014/main" xmlns="" id="{D96FF190-45F3-4B82-BFC2-DEF8F0927FFE}"/>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80" name="Freeform: Shape 206">
                <a:extLst>
                  <a:ext uri="{FF2B5EF4-FFF2-40B4-BE49-F238E27FC236}">
                    <a16:creationId xmlns:a16="http://schemas.microsoft.com/office/drawing/2014/main" xmlns="" id="{CCEC4CBD-D37E-454E-82F5-747802C394E3}"/>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81" name="Freeform: Shape 207">
                <a:extLst>
                  <a:ext uri="{FF2B5EF4-FFF2-40B4-BE49-F238E27FC236}">
                    <a16:creationId xmlns:a16="http://schemas.microsoft.com/office/drawing/2014/main" xmlns="" id="{BE6080FD-BD5F-4E0C-931D-1A3ED1234163}"/>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82" name="Freeform: Shape 208">
                <a:extLst>
                  <a:ext uri="{FF2B5EF4-FFF2-40B4-BE49-F238E27FC236}">
                    <a16:creationId xmlns:a16="http://schemas.microsoft.com/office/drawing/2014/main" xmlns="" id="{251DE0A1-F04D-4DD4-B3E7-39F10EF1FA3F}"/>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grpSp>
        <p:grpSp>
          <p:nvGrpSpPr>
            <p:cNvPr id="14" name="Graphic 3">
              <a:extLst>
                <a:ext uri="{FF2B5EF4-FFF2-40B4-BE49-F238E27FC236}">
                  <a16:creationId xmlns:a16="http://schemas.microsoft.com/office/drawing/2014/main" xmlns="" id="{50E34CD5-1538-47B4-AAC4-343AB14B9407}"/>
                </a:ext>
              </a:extLst>
            </p:cNvPr>
            <p:cNvGrpSpPr/>
            <p:nvPr/>
          </p:nvGrpSpPr>
          <p:grpSpPr>
            <a:xfrm>
              <a:off x="6431104" y="100108"/>
              <a:ext cx="5646335" cy="6696816"/>
              <a:chOff x="5276850" y="2457450"/>
              <a:chExt cx="1638300" cy="1943100"/>
            </a:xfrm>
            <a:solidFill>
              <a:sysClr val="window" lastClr="FFFFFF"/>
            </a:solidFill>
          </p:grpSpPr>
          <p:sp>
            <p:nvSpPr>
              <p:cNvPr id="36" name="Freeform: Shape 62">
                <a:extLst>
                  <a:ext uri="{FF2B5EF4-FFF2-40B4-BE49-F238E27FC236}">
                    <a16:creationId xmlns:a16="http://schemas.microsoft.com/office/drawing/2014/main" xmlns="" id="{C4827C85-9F24-4900-A5A8-A6DC17739574}"/>
                  </a:ext>
                </a:extLst>
              </p:cNvPr>
              <p:cNvSpPr/>
              <p:nvPr/>
            </p:nvSpPr>
            <p:spPr>
              <a:xfrm>
                <a:off x="6101239" y="2703671"/>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8574"/>
                      <a:pt x="22384" y="14764"/>
                    </a:cubicBezTo>
                    <a:cubicBezTo>
                      <a:pt x="22384" y="10954"/>
                      <a:pt x="18574" y="7144"/>
                      <a:pt x="14764" y="7144"/>
                    </a:cubicBezTo>
                    <a:cubicBezTo>
                      <a:pt x="10954" y="7144"/>
                      <a:pt x="7144" y="10954"/>
                      <a:pt x="7144" y="14764"/>
                    </a:cubicBezTo>
                    <a:cubicBezTo>
                      <a:pt x="7144" y="19526"/>
                      <a:pt x="10954" y="22384"/>
                      <a:pt x="14764" y="2238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37" name="Freeform: Shape 63">
                <a:extLst>
                  <a:ext uri="{FF2B5EF4-FFF2-40B4-BE49-F238E27FC236}">
                    <a16:creationId xmlns:a16="http://schemas.microsoft.com/office/drawing/2014/main" xmlns="" id="{C753C022-CC16-4A13-B103-DE8E883C9531}"/>
                  </a:ext>
                </a:extLst>
              </p:cNvPr>
              <p:cNvSpPr/>
              <p:nvPr/>
            </p:nvSpPr>
            <p:spPr>
              <a:xfrm>
                <a:off x="5951696" y="2877026"/>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1906" y="31909"/>
                      <a:pt x="19526" y="3190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38" name="Freeform: Shape 64">
                <a:extLst>
                  <a:ext uri="{FF2B5EF4-FFF2-40B4-BE49-F238E27FC236}">
                    <a16:creationId xmlns:a16="http://schemas.microsoft.com/office/drawing/2014/main" xmlns="" id="{5BC2CBFE-A3C0-4523-B927-378677B8BFAF}"/>
                  </a:ext>
                </a:extLst>
              </p:cNvPr>
              <p:cNvSpPr/>
              <p:nvPr/>
            </p:nvSpPr>
            <p:spPr>
              <a:xfrm>
                <a:off x="5698331" y="3973354"/>
                <a:ext cx="19050" cy="19050"/>
              </a:xfrm>
              <a:custGeom>
                <a:avLst/>
                <a:gdLst>
                  <a:gd name="connsiteX0" fmla="*/ 18574 w 19050"/>
                  <a:gd name="connsiteY0" fmla="*/ 12859 h 19050"/>
                  <a:gd name="connsiteX1" fmla="*/ 12859 w 19050"/>
                  <a:gd name="connsiteY1" fmla="*/ 18574 h 19050"/>
                  <a:gd name="connsiteX2" fmla="*/ 7144 w 19050"/>
                  <a:gd name="connsiteY2" fmla="*/ 12859 h 19050"/>
                  <a:gd name="connsiteX3" fmla="*/ 12859 w 19050"/>
                  <a:gd name="connsiteY3" fmla="*/ 714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6015"/>
                      <a:pt x="16015" y="18574"/>
                      <a:pt x="12859" y="18574"/>
                    </a:cubicBezTo>
                    <a:cubicBezTo>
                      <a:pt x="9702" y="18574"/>
                      <a:pt x="7144" y="16015"/>
                      <a:pt x="7144" y="12859"/>
                    </a:cubicBezTo>
                    <a:cubicBezTo>
                      <a:pt x="7144" y="9702"/>
                      <a:pt x="9702" y="7144"/>
                      <a:pt x="12859" y="7144"/>
                    </a:cubicBezTo>
                    <a:cubicBezTo>
                      <a:pt x="16015" y="7144"/>
                      <a:pt x="18574" y="9702"/>
                      <a:pt x="18574" y="1285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39" name="Freeform: Shape 65">
                <a:extLst>
                  <a:ext uri="{FF2B5EF4-FFF2-40B4-BE49-F238E27FC236}">
                    <a16:creationId xmlns:a16="http://schemas.microsoft.com/office/drawing/2014/main" xmlns="" id="{C260066E-3E88-46E5-B5C4-DB59F5A115BF}"/>
                  </a:ext>
                </a:extLst>
              </p:cNvPr>
              <p:cNvSpPr/>
              <p:nvPr/>
            </p:nvSpPr>
            <p:spPr>
              <a:xfrm>
                <a:off x="5746909" y="4064794"/>
                <a:ext cx="123825" cy="114300"/>
              </a:xfrm>
              <a:custGeom>
                <a:avLst/>
                <a:gdLst>
                  <a:gd name="connsiteX0" fmla="*/ 21431 w 123825"/>
                  <a:gd name="connsiteY0" fmla="*/ 61436 h 114300"/>
                  <a:gd name="connsiteX1" fmla="*/ 20479 w 123825"/>
                  <a:gd name="connsiteY1" fmla="*/ 68104 h 114300"/>
                  <a:gd name="connsiteX2" fmla="*/ 59531 w 123825"/>
                  <a:gd name="connsiteY2" fmla="*/ 107156 h 114300"/>
                  <a:gd name="connsiteX3" fmla="*/ 98584 w 123825"/>
                  <a:gd name="connsiteY3" fmla="*/ 68104 h 114300"/>
                  <a:gd name="connsiteX4" fmla="*/ 91916 w 123825"/>
                  <a:gd name="connsiteY4" fmla="*/ 46196 h 114300"/>
                  <a:gd name="connsiteX5" fmla="*/ 92869 w 123825"/>
                  <a:gd name="connsiteY5" fmla="*/ 46196 h 114300"/>
                  <a:gd name="connsiteX6" fmla="*/ 109061 w 123825"/>
                  <a:gd name="connsiteY6" fmla="*/ 30004 h 114300"/>
                  <a:gd name="connsiteX7" fmla="*/ 109061 w 123825"/>
                  <a:gd name="connsiteY7" fmla="*/ 27146 h 114300"/>
                  <a:gd name="connsiteX8" fmla="*/ 116681 w 123825"/>
                  <a:gd name="connsiteY8" fmla="*/ 17621 h 114300"/>
                  <a:gd name="connsiteX9" fmla="*/ 106204 w 123825"/>
                  <a:gd name="connsiteY9" fmla="*/ 7144 h 114300"/>
                  <a:gd name="connsiteX10" fmla="*/ 96679 w 123825"/>
                  <a:gd name="connsiteY10" fmla="*/ 13811 h 114300"/>
                  <a:gd name="connsiteX11" fmla="*/ 92869 w 123825"/>
                  <a:gd name="connsiteY11" fmla="*/ 12859 h 114300"/>
                  <a:gd name="connsiteX12" fmla="*/ 76676 w 123825"/>
                  <a:gd name="connsiteY12" fmla="*/ 29051 h 114300"/>
                  <a:gd name="connsiteX13" fmla="*/ 76676 w 123825"/>
                  <a:gd name="connsiteY13" fmla="*/ 31909 h 114300"/>
                  <a:gd name="connsiteX14" fmla="*/ 59531 w 123825"/>
                  <a:gd name="connsiteY14" fmla="*/ 28099 h 114300"/>
                  <a:gd name="connsiteX15" fmla="*/ 31909 w 123825"/>
                  <a:gd name="connsiteY15" fmla="*/ 39529 h 114300"/>
                  <a:gd name="connsiteX16" fmla="*/ 20479 w 123825"/>
                  <a:gd name="connsiteY16" fmla="*/ 33814 h 114300"/>
                  <a:gd name="connsiteX17" fmla="*/ 7144 w 123825"/>
                  <a:gd name="connsiteY17" fmla="*/ 47149 h 114300"/>
                  <a:gd name="connsiteX18" fmla="*/ 21431 w 123825"/>
                  <a:gd name="connsiteY18" fmla="*/ 61436 h 114300"/>
                  <a:gd name="connsiteX19" fmla="*/ 21431 w 123825"/>
                  <a:gd name="connsiteY19" fmla="*/ 6143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825" h="114300">
                    <a:moveTo>
                      <a:pt x="21431" y="61436"/>
                    </a:moveTo>
                    <a:cubicBezTo>
                      <a:pt x="21431" y="63341"/>
                      <a:pt x="20479" y="66199"/>
                      <a:pt x="20479" y="68104"/>
                    </a:cubicBezTo>
                    <a:cubicBezTo>
                      <a:pt x="20479" y="90011"/>
                      <a:pt x="37624" y="107156"/>
                      <a:pt x="59531" y="107156"/>
                    </a:cubicBezTo>
                    <a:cubicBezTo>
                      <a:pt x="81439" y="107156"/>
                      <a:pt x="98584" y="90011"/>
                      <a:pt x="98584" y="68104"/>
                    </a:cubicBezTo>
                    <a:cubicBezTo>
                      <a:pt x="98584" y="60484"/>
                      <a:pt x="95726" y="52864"/>
                      <a:pt x="91916" y="46196"/>
                    </a:cubicBezTo>
                    <a:cubicBezTo>
                      <a:pt x="91916" y="46196"/>
                      <a:pt x="91916" y="46196"/>
                      <a:pt x="92869" y="46196"/>
                    </a:cubicBezTo>
                    <a:cubicBezTo>
                      <a:pt x="101441" y="46196"/>
                      <a:pt x="109061" y="38576"/>
                      <a:pt x="109061" y="30004"/>
                    </a:cubicBezTo>
                    <a:cubicBezTo>
                      <a:pt x="109061" y="29051"/>
                      <a:pt x="109061" y="28099"/>
                      <a:pt x="109061" y="27146"/>
                    </a:cubicBezTo>
                    <a:cubicBezTo>
                      <a:pt x="112871" y="26194"/>
                      <a:pt x="116681" y="22384"/>
                      <a:pt x="116681" y="17621"/>
                    </a:cubicBezTo>
                    <a:cubicBezTo>
                      <a:pt x="116681" y="11906"/>
                      <a:pt x="111919" y="7144"/>
                      <a:pt x="106204" y="7144"/>
                    </a:cubicBezTo>
                    <a:cubicBezTo>
                      <a:pt x="102394" y="7144"/>
                      <a:pt x="98584" y="10001"/>
                      <a:pt x="96679" y="13811"/>
                    </a:cubicBezTo>
                    <a:cubicBezTo>
                      <a:pt x="95726" y="13811"/>
                      <a:pt x="93821" y="12859"/>
                      <a:pt x="92869" y="12859"/>
                    </a:cubicBezTo>
                    <a:cubicBezTo>
                      <a:pt x="84296" y="12859"/>
                      <a:pt x="76676" y="20479"/>
                      <a:pt x="76676" y="29051"/>
                    </a:cubicBezTo>
                    <a:cubicBezTo>
                      <a:pt x="76676" y="30004"/>
                      <a:pt x="76676" y="30956"/>
                      <a:pt x="76676" y="31909"/>
                    </a:cubicBezTo>
                    <a:cubicBezTo>
                      <a:pt x="71914" y="29051"/>
                      <a:pt x="66199" y="28099"/>
                      <a:pt x="59531" y="28099"/>
                    </a:cubicBezTo>
                    <a:cubicBezTo>
                      <a:pt x="49054" y="28099"/>
                      <a:pt x="39529" y="32861"/>
                      <a:pt x="31909" y="39529"/>
                    </a:cubicBezTo>
                    <a:cubicBezTo>
                      <a:pt x="29051" y="35719"/>
                      <a:pt x="25241" y="33814"/>
                      <a:pt x="20479" y="33814"/>
                    </a:cubicBezTo>
                    <a:cubicBezTo>
                      <a:pt x="12859" y="33814"/>
                      <a:pt x="7144" y="39529"/>
                      <a:pt x="7144" y="47149"/>
                    </a:cubicBezTo>
                    <a:cubicBezTo>
                      <a:pt x="7144" y="54769"/>
                      <a:pt x="14764" y="61436"/>
                      <a:pt x="21431" y="61436"/>
                    </a:cubicBezTo>
                    <a:cubicBezTo>
                      <a:pt x="21431" y="61436"/>
                      <a:pt x="21431" y="61436"/>
                      <a:pt x="21431" y="6143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40" name="Freeform: Shape 66">
                <a:extLst>
                  <a:ext uri="{FF2B5EF4-FFF2-40B4-BE49-F238E27FC236}">
                    <a16:creationId xmlns:a16="http://schemas.microsoft.com/office/drawing/2014/main" xmlns="" id="{49E98CAD-B1F0-4F0E-AD78-B3129B5EB008}"/>
                  </a:ext>
                </a:extLst>
              </p:cNvPr>
              <p:cNvSpPr/>
              <p:nvPr/>
            </p:nvSpPr>
            <p:spPr>
              <a:xfrm>
                <a:off x="5687854" y="3799046"/>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41" name="Freeform: Shape 67">
                <a:extLst>
                  <a:ext uri="{FF2B5EF4-FFF2-40B4-BE49-F238E27FC236}">
                    <a16:creationId xmlns:a16="http://schemas.microsoft.com/office/drawing/2014/main" xmlns="" id="{3E076D09-DE40-47F6-A630-8104F500F63A}"/>
                  </a:ext>
                </a:extLst>
              </p:cNvPr>
              <p:cNvSpPr/>
              <p:nvPr/>
            </p:nvSpPr>
            <p:spPr>
              <a:xfrm>
                <a:off x="5623084" y="331993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1909" y="7144"/>
                      <a:pt x="23336" y="7144"/>
                    </a:cubicBezTo>
                    <a:cubicBezTo>
                      <a:pt x="14764" y="7144"/>
                      <a:pt x="7144" y="14764"/>
                      <a:pt x="7144" y="23336"/>
                    </a:cubicBezTo>
                    <a:cubicBezTo>
                      <a:pt x="8096" y="31909"/>
                      <a:pt x="14764" y="39529"/>
                      <a:pt x="23336" y="3952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42" name="Freeform: Shape 68">
                <a:extLst>
                  <a:ext uri="{FF2B5EF4-FFF2-40B4-BE49-F238E27FC236}">
                    <a16:creationId xmlns:a16="http://schemas.microsoft.com/office/drawing/2014/main" xmlns="" id="{708E0EF1-A3DD-498D-9BCC-5248316ADFA1}"/>
                  </a:ext>
                </a:extLst>
              </p:cNvPr>
              <p:cNvSpPr/>
              <p:nvPr/>
            </p:nvSpPr>
            <p:spPr>
              <a:xfrm>
                <a:off x="5570696" y="3153251"/>
                <a:ext cx="38100" cy="38100"/>
              </a:xfrm>
              <a:custGeom>
                <a:avLst/>
                <a:gdLst>
                  <a:gd name="connsiteX0" fmla="*/ 22384 w 38100"/>
                  <a:gd name="connsiteY0" fmla="*/ 37624 h 38100"/>
                  <a:gd name="connsiteX1" fmla="*/ 37624 w 38100"/>
                  <a:gd name="connsiteY1" fmla="*/ 22384 h 38100"/>
                  <a:gd name="connsiteX2" fmla="*/ 22384 w 38100"/>
                  <a:gd name="connsiteY2" fmla="*/ 7144 h 38100"/>
                  <a:gd name="connsiteX3" fmla="*/ 7144 w 38100"/>
                  <a:gd name="connsiteY3" fmla="*/ 22384 h 38100"/>
                  <a:gd name="connsiteX4" fmla="*/ 22384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2384" y="37624"/>
                    </a:moveTo>
                    <a:cubicBezTo>
                      <a:pt x="30956" y="37624"/>
                      <a:pt x="37624" y="30956"/>
                      <a:pt x="37624" y="22384"/>
                    </a:cubicBezTo>
                    <a:cubicBezTo>
                      <a:pt x="37624" y="13811"/>
                      <a:pt x="30956" y="7144"/>
                      <a:pt x="22384" y="7144"/>
                    </a:cubicBezTo>
                    <a:cubicBezTo>
                      <a:pt x="13811" y="7144"/>
                      <a:pt x="7144" y="13811"/>
                      <a:pt x="7144" y="22384"/>
                    </a:cubicBezTo>
                    <a:cubicBezTo>
                      <a:pt x="7144" y="30956"/>
                      <a:pt x="13811" y="37624"/>
                      <a:pt x="22384" y="3762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43" name="Freeform: Shape 69">
                <a:extLst>
                  <a:ext uri="{FF2B5EF4-FFF2-40B4-BE49-F238E27FC236}">
                    <a16:creationId xmlns:a16="http://schemas.microsoft.com/office/drawing/2014/main" xmlns="" id="{C2699DEB-B196-45A1-A368-05F26D43C5A6}"/>
                  </a:ext>
                </a:extLst>
              </p:cNvPr>
              <p:cNvSpPr/>
              <p:nvPr/>
            </p:nvSpPr>
            <p:spPr>
              <a:xfrm>
                <a:off x="5729764" y="368474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44" name="Freeform: Shape 70">
                <a:extLst>
                  <a:ext uri="{FF2B5EF4-FFF2-40B4-BE49-F238E27FC236}">
                    <a16:creationId xmlns:a16="http://schemas.microsoft.com/office/drawing/2014/main" xmlns="" id="{1491B135-0B92-4A7C-8310-5AD5749322F0}"/>
                  </a:ext>
                </a:extLst>
              </p:cNvPr>
              <p:cNvSpPr/>
              <p:nvPr/>
            </p:nvSpPr>
            <p:spPr>
              <a:xfrm>
                <a:off x="6108859" y="3107531"/>
                <a:ext cx="19050" cy="19050"/>
              </a:xfrm>
              <a:custGeom>
                <a:avLst/>
                <a:gdLst>
                  <a:gd name="connsiteX0" fmla="*/ 7144 w 19050"/>
                  <a:gd name="connsiteY0" fmla="*/ 11906 h 19050"/>
                  <a:gd name="connsiteX1" fmla="*/ 11906 w 19050"/>
                  <a:gd name="connsiteY1" fmla="*/ 16669 h 19050"/>
                  <a:gd name="connsiteX2" fmla="*/ 16669 w 19050"/>
                  <a:gd name="connsiteY2" fmla="*/ 11906 h 19050"/>
                  <a:gd name="connsiteX3" fmla="*/ 10954 w 19050"/>
                  <a:gd name="connsiteY3" fmla="*/ 7144 h 19050"/>
                  <a:gd name="connsiteX4" fmla="*/ 7144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1906"/>
                    </a:moveTo>
                    <a:cubicBezTo>
                      <a:pt x="7144" y="14764"/>
                      <a:pt x="9049" y="16669"/>
                      <a:pt x="11906" y="16669"/>
                    </a:cubicBezTo>
                    <a:cubicBezTo>
                      <a:pt x="14764" y="16669"/>
                      <a:pt x="16669" y="14764"/>
                      <a:pt x="16669" y="11906"/>
                    </a:cubicBezTo>
                    <a:cubicBezTo>
                      <a:pt x="16669" y="9049"/>
                      <a:pt x="13811" y="7144"/>
                      <a:pt x="10954" y="7144"/>
                    </a:cubicBezTo>
                    <a:cubicBezTo>
                      <a:pt x="9049" y="7144"/>
                      <a:pt x="7144" y="9049"/>
                      <a:pt x="7144" y="1190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45" name="Freeform: Shape 71">
                <a:extLst>
                  <a:ext uri="{FF2B5EF4-FFF2-40B4-BE49-F238E27FC236}">
                    <a16:creationId xmlns:a16="http://schemas.microsoft.com/office/drawing/2014/main" xmlns="" id="{9452CBC5-B271-4EE8-BF21-740E071823D2}"/>
                  </a:ext>
                </a:extLst>
              </p:cNvPr>
              <p:cNvSpPr/>
              <p:nvPr/>
            </p:nvSpPr>
            <p:spPr>
              <a:xfrm>
                <a:off x="5836444" y="4114324"/>
                <a:ext cx="57150" cy="47625"/>
              </a:xfrm>
              <a:custGeom>
                <a:avLst/>
                <a:gdLst>
                  <a:gd name="connsiteX0" fmla="*/ 47149 w 57150"/>
                  <a:gd name="connsiteY0" fmla="*/ 43339 h 47625"/>
                  <a:gd name="connsiteX1" fmla="*/ 57626 w 57150"/>
                  <a:gd name="connsiteY1" fmla="*/ 32861 h 47625"/>
                  <a:gd name="connsiteX2" fmla="*/ 48101 w 57150"/>
                  <a:gd name="connsiteY2" fmla="*/ 22384 h 47625"/>
                  <a:gd name="connsiteX3" fmla="*/ 30004 w 57150"/>
                  <a:gd name="connsiteY3" fmla="*/ 7144 h 47625"/>
                  <a:gd name="connsiteX4" fmla="*/ 11906 w 57150"/>
                  <a:gd name="connsiteY4" fmla="*/ 25241 h 47625"/>
                  <a:gd name="connsiteX5" fmla="*/ 11906 w 57150"/>
                  <a:gd name="connsiteY5" fmla="*/ 28099 h 47625"/>
                  <a:gd name="connsiteX6" fmla="*/ 7144 w 57150"/>
                  <a:gd name="connsiteY6" fmla="*/ 33814 h 47625"/>
                  <a:gd name="connsiteX7" fmla="*/ 12859 w 57150"/>
                  <a:gd name="connsiteY7" fmla="*/ 39529 h 47625"/>
                  <a:gd name="connsiteX8" fmla="*/ 16669 w 57150"/>
                  <a:gd name="connsiteY8" fmla="*/ 37624 h 47625"/>
                  <a:gd name="connsiteX9" fmla="*/ 29051 w 57150"/>
                  <a:gd name="connsiteY9" fmla="*/ 42386 h 47625"/>
                  <a:gd name="connsiteX10" fmla="*/ 39529 w 57150"/>
                  <a:gd name="connsiteY10" fmla="*/ 38576 h 47625"/>
                  <a:gd name="connsiteX11" fmla="*/ 47149 w 57150"/>
                  <a:gd name="connsiteY11" fmla="*/ 4333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47625">
                    <a:moveTo>
                      <a:pt x="47149" y="43339"/>
                    </a:moveTo>
                    <a:cubicBezTo>
                      <a:pt x="52864" y="43339"/>
                      <a:pt x="57626" y="38576"/>
                      <a:pt x="57626" y="32861"/>
                    </a:cubicBezTo>
                    <a:cubicBezTo>
                      <a:pt x="57626" y="27146"/>
                      <a:pt x="52864" y="22384"/>
                      <a:pt x="48101" y="22384"/>
                    </a:cubicBezTo>
                    <a:cubicBezTo>
                      <a:pt x="46196" y="13811"/>
                      <a:pt x="39529" y="7144"/>
                      <a:pt x="30004" y="7144"/>
                    </a:cubicBezTo>
                    <a:cubicBezTo>
                      <a:pt x="19526" y="7144"/>
                      <a:pt x="11906" y="15716"/>
                      <a:pt x="11906" y="25241"/>
                    </a:cubicBezTo>
                    <a:cubicBezTo>
                      <a:pt x="11906" y="26194"/>
                      <a:pt x="11906" y="27146"/>
                      <a:pt x="11906" y="28099"/>
                    </a:cubicBezTo>
                    <a:cubicBezTo>
                      <a:pt x="9049" y="29051"/>
                      <a:pt x="7144" y="30956"/>
                      <a:pt x="7144" y="33814"/>
                    </a:cubicBezTo>
                    <a:cubicBezTo>
                      <a:pt x="7144" y="37624"/>
                      <a:pt x="10001" y="39529"/>
                      <a:pt x="12859" y="39529"/>
                    </a:cubicBezTo>
                    <a:cubicBezTo>
                      <a:pt x="14764" y="39529"/>
                      <a:pt x="15716" y="38576"/>
                      <a:pt x="16669" y="37624"/>
                    </a:cubicBezTo>
                    <a:cubicBezTo>
                      <a:pt x="19526" y="40481"/>
                      <a:pt x="24289" y="42386"/>
                      <a:pt x="29051" y="42386"/>
                    </a:cubicBezTo>
                    <a:cubicBezTo>
                      <a:pt x="32861" y="42386"/>
                      <a:pt x="36671" y="41434"/>
                      <a:pt x="39529" y="38576"/>
                    </a:cubicBezTo>
                    <a:cubicBezTo>
                      <a:pt x="42386" y="42386"/>
                      <a:pt x="44291" y="43339"/>
                      <a:pt x="47149" y="4333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46" name="Freeform: Shape 72">
                <a:extLst>
                  <a:ext uri="{FF2B5EF4-FFF2-40B4-BE49-F238E27FC236}">
                    <a16:creationId xmlns:a16="http://schemas.microsoft.com/office/drawing/2014/main" xmlns="" id="{A9DF2757-51DB-4C1D-82E7-961BE88C3271}"/>
                  </a:ext>
                </a:extLst>
              </p:cNvPr>
              <p:cNvSpPr/>
              <p:nvPr/>
            </p:nvSpPr>
            <p:spPr>
              <a:xfrm>
                <a:off x="5983129" y="4121944"/>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8099" y="11906"/>
                      <a:pt x="23336" y="7144"/>
                      <a:pt x="17621"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47" name="Freeform: Shape 73">
                <a:extLst>
                  <a:ext uri="{FF2B5EF4-FFF2-40B4-BE49-F238E27FC236}">
                    <a16:creationId xmlns:a16="http://schemas.microsoft.com/office/drawing/2014/main" xmlns="" id="{54A040CE-3211-4823-9E68-116FD2995546}"/>
                  </a:ext>
                </a:extLst>
              </p:cNvPr>
              <p:cNvSpPr/>
              <p:nvPr/>
            </p:nvSpPr>
            <p:spPr>
              <a:xfrm>
                <a:off x="5954554" y="4154329"/>
                <a:ext cx="47625" cy="38100"/>
              </a:xfrm>
              <a:custGeom>
                <a:avLst/>
                <a:gdLst>
                  <a:gd name="connsiteX0" fmla="*/ 7144 w 47625"/>
                  <a:gd name="connsiteY0" fmla="*/ 22384 h 38100"/>
                  <a:gd name="connsiteX1" fmla="*/ 13811 w 47625"/>
                  <a:gd name="connsiteY1" fmla="*/ 29051 h 38100"/>
                  <a:gd name="connsiteX2" fmla="*/ 20479 w 47625"/>
                  <a:gd name="connsiteY2" fmla="*/ 24289 h 38100"/>
                  <a:gd name="connsiteX3" fmla="*/ 31909 w 47625"/>
                  <a:gd name="connsiteY3" fmla="*/ 31909 h 38100"/>
                  <a:gd name="connsiteX4" fmla="*/ 44291 w 47625"/>
                  <a:gd name="connsiteY4" fmla="*/ 19526 h 38100"/>
                  <a:gd name="connsiteX5" fmla="*/ 31909 w 47625"/>
                  <a:gd name="connsiteY5" fmla="*/ 7144 h 38100"/>
                  <a:gd name="connsiteX6" fmla="*/ 19526 w 47625"/>
                  <a:gd name="connsiteY6" fmla="*/ 18574 h 38100"/>
                  <a:gd name="connsiteX7" fmla="*/ 13811 w 47625"/>
                  <a:gd name="connsiteY7" fmla="*/ 15716 h 38100"/>
                  <a:gd name="connsiteX8" fmla="*/ 7144 w 47625"/>
                  <a:gd name="connsiteY8" fmla="*/ 2238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22384"/>
                    </a:moveTo>
                    <a:cubicBezTo>
                      <a:pt x="7144" y="26194"/>
                      <a:pt x="10001" y="29051"/>
                      <a:pt x="13811" y="29051"/>
                    </a:cubicBezTo>
                    <a:cubicBezTo>
                      <a:pt x="16669" y="29051"/>
                      <a:pt x="19526" y="27146"/>
                      <a:pt x="20479" y="24289"/>
                    </a:cubicBezTo>
                    <a:cubicBezTo>
                      <a:pt x="22384" y="28099"/>
                      <a:pt x="26194" y="31909"/>
                      <a:pt x="31909" y="31909"/>
                    </a:cubicBezTo>
                    <a:cubicBezTo>
                      <a:pt x="38576" y="31909"/>
                      <a:pt x="44291" y="26194"/>
                      <a:pt x="44291" y="19526"/>
                    </a:cubicBezTo>
                    <a:cubicBezTo>
                      <a:pt x="44291" y="12859"/>
                      <a:pt x="38576" y="7144"/>
                      <a:pt x="31909" y="7144"/>
                    </a:cubicBezTo>
                    <a:cubicBezTo>
                      <a:pt x="25241" y="7144"/>
                      <a:pt x="20479" y="11906"/>
                      <a:pt x="19526" y="18574"/>
                    </a:cubicBezTo>
                    <a:cubicBezTo>
                      <a:pt x="18574" y="16669"/>
                      <a:pt x="16669" y="15716"/>
                      <a:pt x="13811" y="15716"/>
                    </a:cubicBezTo>
                    <a:cubicBezTo>
                      <a:pt x="10001" y="14764"/>
                      <a:pt x="7144" y="18574"/>
                      <a:pt x="7144" y="2238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48" name="Freeform: Shape 74">
                <a:extLst>
                  <a:ext uri="{FF2B5EF4-FFF2-40B4-BE49-F238E27FC236}">
                    <a16:creationId xmlns:a16="http://schemas.microsoft.com/office/drawing/2014/main" xmlns="" id="{5A3937F4-748F-463A-B62A-9B6B8E0976C8}"/>
                  </a:ext>
                </a:extLst>
              </p:cNvPr>
              <p:cNvSpPr/>
              <p:nvPr/>
            </p:nvSpPr>
            <p:spPr>
              <a:xfrm>
                <a:off x="5931694" y="3744754"/>
                <a:ext cx="28575" cy="38100"/>
              </a:xfrm>
              <a:custGeom>
                <a:avLst/>
                <a:gdLst>
                  <a:gd name="connsiteX0" fmla="*/ 18574 w 28575"/>
                  <a:gd name="connsiteY0" fmla="*/ 30956 h 38100"/>
                  <a:gd name="connsiteX1" fmla="*/ 30004 w 28575"/>
                  <a:gd name="connsiteY1" fmla="*/ 18574 h 38100"/>
                  <a:gd name="connsiteX2" fmla="*/ 18574 w 28575"/>
                  <a:gd name="connsiteY2" fmla="*/ 7144 h 38100"/>
                  <a:gd name="connsiteX3" fmla="*/ 7144 w 28575"/>
                  <a:gd name="connsiteY3" fmla="*/ 18574 h 38100"/>
                  <a:gd name="connsiteX4" fmla="*/ 18574 w 28575"/>
                  <a:gd name="connsiteY4" fmla="*/ 3095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8574" y="30956"/>
                    </a:moveTo>
                    <a:cubicBezTo>
                      <a:pt x="25241" y="30956"/>
                      <a:pt x="30004" y="25241"/>
                      <a:pt x="30004" y="18574"/>
                    </a:cubicBezTo>
                    <a:cubicBezTo>
                      <a:pt x="30004" y="11906"/>
                      <a:pt x="24289" y="7144"/>
                      <a:pt x="18574" y="7144"/>
                    </a:cubicBezTo>
                    <a:cubicBezTo>
                      <a:pt x="11906" y="7144"/>
                      <a:pt x="7144" y="12859"/>
                      <a:pt x="7144" y="18574"/>
                    </a:cubicBezTo>
                    <a:cubicBezTo>
                      <a:pt x="7144" y="24289"/>
                      <a:pt x="11906" y="30956"/>
                      <a:pt x="18574" y="3095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49" name="Freeform: Shape 75">
                <a:extLst>
                  <a:ext uri="{FF2B5EF4-FFF2-40B4-BE49-F238E27FC236}">
                    <a16:creationId xmlns:a16="http://schemas.microsoft.com/office/drawing/2014/main" xmlns="" id="{AC2D26E9-272A-4C41-9A6C-00DB2ED1F237}"/>
                  </a:ext>
                </a:extLst>
              </p:cNvPr>
              <p:cNvSpPr/>
              <p:nvPr/>
            </p:nvSpPr>
            <p:spPr>
              <a:xfrm>
                <a:off x="5695474" y="315325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2384"/>
                      <a:pt x="11906" y="26194"/>
                      <a:pt x="16669" y="2619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50" name="Freeform: Shape 76">
                <a:extLst>
                  <a:ext uri="{FF2B5EF4-FFF2-40B4-BE49-F238E27FC236}">
                    <a16:creationId xmlns:a16="http://schemas.microsoft.com/office/drawing/2014/main" xmlns="" id="{26D91168-6D2F-4D74-A952-4463E2860747}"/>
                  </a:ext>
                </a:extLst>
              </p:cNvPr>
              <p:cNvSpPr/>
              <p:nvPr/>
            </p:nvSpPr>
            <p:spPr>
              <a:xfrm>
                <a:off x="5837396" y="271319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51" name="Freeform: Shape 77">
                <a:extLst>
                  <a:ext uri="{FF2B5EF4-FFF2-40B4-BE49-F238E27FC236}">
                    <a16:creationId xmlns:a16="http://schemas.microsoft.com/office/drawing/2014/main" xmlns="" id="{D3289C10-AD3E-408E-83BA-A1BC2D2524B2}"/>
                  </a:ext>
                </a:extLst>
              </p:cNvPr>
              <p:cNvSpPr/>
              <p:nvPr/>
            </p:nvSpPr>
            <p:spPr>
              <a:xfrm>
                <a:off x="6235541" y="2754154"/>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52" name="Freeform: Shape 78">
                <a:extLst>
                  <a:ext uri="{FF2B5EF4-FFF2-40B4-BE49-F238E27FC236}">
                    <a16:creationId xmlns:a16="http://schemas.microsoft.com/office/drawing/2014/main" xmlns="" id="{5E15CBFB-EA18-4496-BE16-A2E64A58AA00}"/>
                  </a:ext>
                </a:extLst>
              </p:cNvPr>
              <p:cNvSpPr/>
              <p:nvPr/>
            </p:nvSpPr>
            <p:spPr>
              <a:xfrm>
                <a:off x="5832634" y="2902744"/>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6669"/>
                      <a:pt x="9049" y="18574"/>
                      <a:pt x="12859" y="1857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53" name="Freeform: Shape 79">
                <a:extLst>
                  <a:ext uri="{FF2B5EF4-FFF2-40B4-BE49-F238E27FC236}">
                    <a16:creationId xmlns:a16="http://schemas.microsoft.com/office/drawing/2014/main" xmlns="" id="{2B2EC83D-6423-4E8F-ACCD-756F84264614}"/>
                  </a:ext>
                </a:extLst>
              </p:cNvPr>
              <p:cNvSpPr/>
              <p:nvPr/>
            </p:nvSpPr>
            <p:spPr>
              <a:xfrm>
                <a:off x="5535454" y="3318034"/>
                <a:ext cx="66675" cy="66675"/>
              </a:xfrm>
              <a:custGeom>
                <a:avLst/>
                <a:gdLst>
                  <a:gd name="connsiteX0" fmla="*/ 62389 w 66675"/>
                  <a:gd name="connsiteY0" fmla="*/ 34766 h 66675"/>
                  <a:gd name="connsiteX1" fmla="*/ 34766 w 66675"/>
                  <a:gd name="connsiteY1" fmla="*/ 62389 h 66675"/>
                  <a:gd name="connsiteX2" fmla="*/ 7144 w 66675"/>
                  <a:gd name="connsiteY2" fmla="*/ 34766 h 66675"/>
                  <a:gd name="connsiteX3" fmla="*/ 34766 w 66675"/>
                  <a:gd name="connsiteY3" fmla="*/ 7144 h 66675"/>
                  <a:gd name="connsiteX4" fmla="*/ 62389 w 66675"/>
                  <a:gd name="connsiteY4" fmla="*/ 34766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2389" y="34766"/>
                    </a:moveTo>
                    <a:cubicBezTo>
                      <a:pt x="62389" y="50022"/>
                      <a:pt x="50022" y="62389"/>
                      <a:pt x="34766" y="62389"/>
                    </a:cubicBezTo>
                    <a:cubicBezTo>
                      <a:pt x="19511" y="62389"/>
                      <a:pt x="7144" y="50022"/>
                      <a:pt x="7144" y="34766"/>
                    </a:cubicBezTo>
                    <a:cubicBezTo>
                      <a:pt x="7144" y="19511"/>
                      <a:pt x="19511" y="7144"/>
                      <a:pt x="34766" y="7144"/>
                    </a:cubicBezTo>
                    <a:cubicBezTo>
                      <a:pt x="50022" y="7144"/>
                      <a:pt x="62389" y="19511"/>
                      <a:pt x="62389" y="3476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54" name="Freeform: Shape 80">
                <a:extLst>
                  <a:ext uri="{FF2B5EF4-FFF2-40B4-BE49-F238E27FC236}">
                    <a16:creationId xmlns:a16="http://schemas.microsoft.com/office/drawing/2014/main" xmlns="" id="{8CC46467-47E8-4BC2-907C-D6376655D766}"/>
                  </a:ext>
                </a:extLst>
              </p:cNvPr>
              <p:cNvSpPr/>
              <p:nvPr/>
            </p:nvSpPr>
            <p:spPr>
              <a:xfrm>
                <a:off x="5367814" y="3373279"/>
                <a:ext cx="19050" cy="19050"/>
              </a:xfrm>
              <a:custGeom>
                <a:avLst/>
                <a:gdLst>
                  <a:gd name="connsiteX0" fmla="*/ 11906 w 19050"/>
                  <a:gd name="connsiteY0" fmla="*/ 16669 h 19050"/>
                  <a:gd name="connsiteX1" fmla="*/ 16669 w 19050"/>
                  <a:gd name="connsiteY1" fmla="*/ 11906 h 19050"/>
                  <a:gd name="connsiteX2" fmla="*/ 11906 w 19050"/>
                  <a:gd name="connsiteY2" fmla="*/ 7144 h 19050"/>
                  <a:gd name="connsiteX3" fmla="*/ 7144 w 19050"/>
                  <a:gd name="connsiteY3" fmla="*/ 11906 h 19050"/>
                  <a:gd name="connsiteX4" fmla="*/ 11906 w 19050"/>
                  <a:gd name="connsiteY4" fmla="*/ 1666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1906" y="16669"/>
                    </a:moveTo>
                    <a:cubicBezTo>
                      <a:pt x="14764" y="16669"/>
                      <a:pt x="16669" y="14764"/>
                      <a:pt x="16669" y="11906"/>
                    </a:cubicBezTo>
                    <a:cubicBezTo>
                      <a:pt x="16669" y="9049"/>
                      <a:pt x="14764" y="7144"/>
                      <a:pt x="11906" y="7144"/>
                    </a:cubicBezTo>
                    <a:cubicBezTo>
                      <a:pt x="9049" y="7144"/>
                      <a:pt x="7144" y="9049"/>
                      <a:pt x="7144" y="11906"/>
                    </a:cubicBezTo>
                    <a:cubicBezTo>
                      <a:pt x="7144" y="14764"/>
                      <a:pt x="10001" y="16669"/>
                      <a:pt x="11906" y="1666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55" name="Freeform: Shape 81">
                <a:extLst>
                  <a:ext uri="{FF2B5EF4-FFF2-40B4-BE49-F238E27FC236}">
                    <a16:creationId xmlns:a16="http://schemas.microsoft.com/office/drawing/2014/main" xmlns="" id="{F1CC970F-15DF-4F7B-BCC3-7AB754F2BC16}"/>
                  </a:ext>
                </a:extLst>
              </p:cNvPr>
              <p:cNvSpPr/>
              <p:nvPr/>
            </p:nvSpPr>
            <p:spPr>
              <a:xfrm>
                <a:off x="5561171" y="3803809"/>
                <a:ext cx="76200" cy="85725"/>
              </a:xfrm>
              <a:custGeom>
                <a:avLst/>
                <a:gdLst>
                  <a:gd name="connsiteX0" fmla="*/ 62389 w 76200"/>
                  <a:gd name="connsiteY0" fmla="*/ 18574 h 85725"/>
                  <a:gd name="connsiteX1" fmla="*/ 50959 w 76200"/>
                  <a:gd name="connsiteY1" fmla="*/ 7144 h 85725"/>
                  <a:gd name="connsiteX2" fmla="*/ 39529 w 76200"/>
                  <a:gd name="connsiteY2" fmla="*/ 18574 h 85725"/>
                  <a:gd name="connsiteX3" fmla="*/ 39529 w 76200"/>
                  <a:gd name="connsiteY3" fmla="*/ 19526 h 85725"/>
                  <a:gd name="connsiteX4" fmla="*/ 38576 w 76200"/>
                  <a:gd name="connsiteY4" fmla="*/ 19526 h 85725"/>
                  <a:gd name="connsiteX5" fmla="*/ 7144 w 76200"/>
                  <a:gd name="connsiteY5" fmla="*/ 50959 h 85725"/>
                  <a:gd name="connsiteX6" fmla="*/ 38576 w 76200"/>
                  <a:gd name="connsiteY6" fmla="*/ 82391 h 85725"/>
                  <a:gd name="connsiteX7" fmla="*/ 70009 w 76200"/>
                  <a:gd name="connsiteY7" fmla="*/ 50959 h 85725"/>
                  <a:gd name="connsiteX8" fmla="*/ 58579 w 76200"/>
                  <a:gd name="connsiteY8" fmla="*/ 27146 h 85725"/>
                  <a:gd name="connsiteX9" fmla="*/ 62389 w 76200"/>
                  <a:gd name="connsiteY9" fmla="*/ 185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62389" y="18574"/>
                    </a:moveTo>
                    <a:cubicBezTo>
                      <a:pt x="62389" y="11906"/>
                      <a:pt x="57626" y="7144"/>
                      <a:pt x="50959" y="7144"/>
                    </a:cubicBezTo>
                    <a:cubicBezTo>
                      <a:pt x="44291" y="7144"/>
                      <a:pt x="39529" y="11906"/>
                      <a:pt x="39529" y="18574"/>
                    </a:cubicBezTo>
                    <a:cubicBezTo>
                      <a:pt x="39529" y="18574"/>
                      <a:pt x="39529" y="18574"/>
                      <a:pt x="39529" y="19526"/>
                    </a:cubicBezTo>
                    <a:cubicBezTo>
                      <a:pt x="39529" y="19526"/>
                      <a:pt x="38576" y="19526"/>
                      <a:pt x="38576" y="19526"/>
                    </a:cubicBezTo>
                    <a:cubicBezTo>
                      <a:pt x="21431" y="19526"/>
                      <a:pt x="7144" y="33814"/>
                      <a:pt x="7144" y="50959"/>
                    </a:cubicBezTo>
                    <a:cubicBezTo>
                      <a:pt x="7144" y="68104"/>
                      <a:pt x="21431" y="82391"/>
                      <a:pt x="38576" y="82391"/>
                    </a:cubicBezTo>
                    <a:cubicBezTo>
                      <a:pt x="55721" y="82391"/>
                      <a:pt x="70009" y="68104"/>
                      <a:pt x="70009" y="50959"/>
                    </a:cubicBezTo>
                    <a:cubicBezTo>
                      <a:pt x="70009" y="41434"/>
                      <a:pt x="65246" y="32861"/>
                      <a:pt x="58579" y="27146"/>
                    </a:cubicBezTo>
                    <a:cubicBezTo>
                      <a:pt x="60484" y="24289"/>
                      <a:pt x="62389" y="21431"/>
                      <a:pt x="62389" y="1857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56" name="Freeform: Shape 82">
                <a:extLst>
                  <a:ext uri="{FF2B5EF4-FFF2-40B4-BE49-F238E27FC236}">
                    <a16:creationId xmlns:a16="http://schemas.microsoft.com/office/drawing/2014/main" xmlns="" id="{38829EFE-A102-422C-9FAE-CF36F9411FAE}"/>
                  </a:ext>
                </a:extLst>
              </p:cNvPr>
              <p:cNvSpPr/>
              <p:nvPr/>
            </p:nvSpPr>
            <p:spPr>
              <a:xfrm>
                <a:off x="5891689" y="3838099"/>
                <a:ext cx="66675" cy="57150"/>
              </a:xfrm>
              <a:custGeom>
                <a:avLst/>
                <a:gdLst>
                  <a:gd name="connsiteX0" fmla="*/ 23336 w 66675"/>
                  <a:gd name="connsiteY0" fmla="*/ 17621 h 57150"/>
                  <a:gd name="connsiteX1" fmla="*/ 7144 w 66675"/>
                  <a:gd name="connsiteY1" fmla="*/ 33814 h 57150"/>
                  <a:gd name="connsiteX2" fmla="*/ 23336 w 66675"/>
                  <a:gd name="connsiteY2" fmla="*/ 50006 h 57150"/>
                  <a:gd name="connsiteX3" fmla="*/ 38576 w 66675"/>
                  <a:gd name="connsiteY3" fmla="*/ 38576 h 57150"/>
                  <a:gd name="connsiteX4" fmla="*/ 45244 w 66675"/>
                  <a:gd name="connsiteY4" fmla="*/ 39529 h 57150"/>
                  <a:gd name="connsiteX5" fmla="*/ 61436 w 66675"/>
                  <a:gd name="connsiteY5" fmla="*/ 23336 h 57150"/>
                  <a:gd name="connsiteX6" fmla="*/ 45244 w 66675"/>
                  <a:gd name="connsiteY6" fmla="*/ 7144 h 57150"/>
                  <a:gd name="connsiteX7" fmla="*/ 30004 w 66675"/>
                  <a:gd name="connsiteY7" fmla="*/ 19526 h 57150"/>
                  <a:gd name="connsiteX8" fmla="*/ 23336 w 66675"/>
                  <a:gd name="connsiteY8" fmla="*/ 1762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23336" y="17621"/>
                    </a:moveTo>
                    <a:cubicBezTo>
                      <a:pt x="14764" y="17621"/>
                      <a:pt x="7144" y="25241"/>
                      <a:pt x="7144" y="33814"/>
                    </a:cubicBezTo>
                    <a:cubicBezTo>
                      <a:pt x="7144" y="42386"/>
                      <a:pt x="14764" y="50006"/>
                      <a:pt x="23336" y="50006"/>
                    </a:cubicBezTo>
                    <a:cubicBezTo>
                      <a:pt x="30956" y="50006"/>
                      <a:pt x="36671" y="45244"/>
                      <a:pt x="38576" y="38576"/>
                    </a:cubicBezTo>
                    <a:cubicBezTo>
                      <a:pt x="40481" y="39529"/>
                      <a:pt x="42386" y="39529"/>
                      <a:pt x="45244" y="39529"/>
                    </a:cubicBezTo>
                    <a:cubicBezTo>
                      <a:pt x="53816" y="39529"/>
                      <a:pt x="61436" y="31909"/>
                      <a:pt x="61436" y="23336"/>
                    </a:cubicBezTo>
                    <a:cubicBezTo>
                      <a:pt x="61436" y="14764"/>
                      <a:pt x="53816" y="7144"/>
                      <a:pt x="45244" y="7144"/>
                    </a:cubicBezTo>
                    <a:cubicBezTo>
                      <a:pt x="37624" y="7144"/>
                      <a:pt x="31909" y="11906"/>
                      <a:pt x="30004" y="19526"/>
                    </a:cubicBezTo>
                    <a:cubicBezTo>
                      <a:pt x="28099" y="17621"/>
                      <a:pt x="26194" y="17621"/>
                      <a:pt x="23336" y="1762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57" name="Freeform: Shape 83">
                <a:extLst>
                  <a:ext uri="{FF2B5EF4-FFF2-40B4-BE49-F238E27FC236}">
                    <a16:creationId xmlns:a16="http://schemas.microsoft.com/office/drawing/2014/main" xmlns="" id="{773B7972-0898-4F79-9F51-AA6861F6CA77}"/>
                  </a:ext>
                </a:extLst>
              </p:cNvPr>
              <p:cNvSpPr/>
              <p:nvPr/>
            </p:nvSpPr>
            <p:spPr>
              <a:xfrm>
                <a:off x="5664994" y="3268504"/>
                <a:ext cx="114300" cy="114300"/>
              </a:xfrm>
              <a:custGeom>
                <a:avLst/>
                <a:gdLst>
                  <a:gd name="connsiteX0" fmla="*/ 98584 w 114300"/>
                  <a:gd name="connsiteY0" fmla="*/ 43339 h 114300"/>
                  <a:gd name="connsiteX1" fmla="*/ 108109 w 114300"/>
                  <a:gd name="connsiteY1" fmla="*/ 33814 h 114300"/>
                  <a:gd name="connsiteX2" fmla="*/ 98584 w 114300"/>
                  <a:gd name="connsiteY2" fmla="*/ 24289 h 114300"/>
                  <a:gd name="connsiteX3" fmla="*/ 94774 w 114300"/>
                  <a:gd name="connsiteY3" fmla="*/ 25241 h 114300"/>
                  <a:gd name="connsiteX4" fmla="*/ 75724 w 114300"/>
                  <a:gd name="connsiteY4" fmla="*/ 7144 h 114300"/>
                  <a:gd name="connsiteX5" fmla="*/ 56674 w 114300"/>
                  <a:gd name="connsiteY5" fmla="*/ 26194 h 114300"/>
                  <a:gd name="connsiteX6" fmla="*/ 57626 w 114300"/>
                  <a:gd name="connsiteY6" fmla="*/ 30956 h 114300"/>
                  <a:gd name="connsiteX7" fmla="*/ 46196 w 114300"/>
                  <a:gd name="connsiteY7" fmla="*/ 46196 h 114300"/>
                  <a:gd name="connsiteX8" fmla="*/ 27146 w 114300"/>
                  <a:gd name="connsiteY8" fmla="*/ 30956 h 114300"/>
                  <a:gd name="connsiteX9" fmla="*/ 7144 w 114300"/>
                  <a:gd name="connsiteY9" fmla="*/ 50959 h 114300"/>
                  <a:gd name="connsiteX10" fmla="*/ 27146 w 114300"/>
                  <a:gd name="connsiteY10" fmla="*/ 70961 h 114300"/>
                  <a:gd name="connsiteX11" fmla="*/ 46196 w 114300"/>
                  <a:gd name="connsiteY11" fmla="*/ 56674 h 114300"/>
                  <a:gd name="connsiteX12" fmla="*/ 69056 w 114300"/>
                  <a:gd name="connsiteY12" fmla="*/ 75724 h 114300"/>
                  <a:gd name="connsiteX13" fmla="*/ 73819 w 114300"/>
                  <a:gd name="connsiteY13" fmla="*/ 74771 h 114300"/>
                  <a:gd name="connsiteX14" fmla="*/ 72866 w 114300"/>
                  <a:gd name="connsiteY14" fmla="*/ 77629 h 114300"/>
                  <a:gd name="connsiteX15" fmla="*/ 85249 w 114300"/>
                  <a:gd name="connsiteY15" fmla="*/ 90011 h 114300"/>
                  <a:gd name="connsiteX16" fmla="*/ 88106 w 114300"/>
                  <a:gd name="connsiteY16" fmla="*/ 89059 h 114300"/>
                  <a:gd name="connsiteX17" fmla="*/ 88106 w 114300"/>
                  <a:gd name="connsiteY17" fmla="*/ 90964 h 114300"/>
                  <a:gd name="connsiteX18" fmla="*/ 90964 w 114300"/>
                  <a:gd name="connsiteY18" fmla="*/ 99536 h 114300"/>
                  <a:gd name="connsiteX19" fmla="*/ 86201 w 114300"/>
                  <a:gd name="connsiteY19" fmla="*/ 106204 h 114300"/>
                  <a:gd name="connsiteX20" fmla="*/ 93821 w 114300"/>
                  <a:gd name="connsiteY20" fmla="*/ 113824 h 114300"/>
                  <a:gd name="connsiteX21" fmla="*/ 101441 w 114300"/>
                  <a:gd name="connsiteY21" fmla="*/ 106204 h 114300"/>
                  <a:gd name="connsiteX22" fmla="*/ 100489 w 114300"/>
                  <a:gd name="connsiteY22" fmla="*/ 103346 h 114300"/>
                  <a:gd name="connsiteX23" fmla="*/ 111919 w 114300"/>
                  <a:gd name="connsiteY23" fmla="*/ 91916 h 114300"/>
                  <a:gd name="connsiteX24" fmla="*/ 99536 w 114300"/>
                  <a:gd name="connsiteY24" fmla="*/ 79534 h 114300"/>
                  <a:gd name="connsiteX25" fmla="*/ 96679 w 114300"/>
                  <a:gd name="connsiteY25" fmla="*/ 80486 h 114300"/>
                  <a:gd name="connsiteX26" fmla="*/ 96679 w 114300"/>
                  <a:gd name="connsiteY26" fmla="*/ 78581 h 114300"/>
                  <a:gd name="connsiteX27" fmla="*/ 86201 w 114300"/>
                  <a:gd name="connsiteY27" fmla="*/ 67151 h 114300"/>
                  <a:gd name="connsiteX28" fmla="*/ 90964 w 114300"/>
                  <a:gd name="connsiteY28" fmla="*/ 53816 h 114300"/>
                  <a:gd name="connsiteX29" fmla="*/ 88106 w 114300"/>
                  <a:gd name="connsiteY29" fmla="*/ 43339 h 114300"/>
                  <a:gd name="connsiteX30" fmla="*/ 89059 w 114300"/>
                  <a:gd name="connsiteY30" fmla="*/ 42386 h 114300"/>
                  <a:gd name="connsiteX31" fmla="*/ 98584 w 114300"/>
                  <a:gd name="connsiteY31" fmla="*/ 4333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4300" h="114300">
                    <a:moveTo>
                      <a:pt x="98584" y="43339"/>
                    </a:moveTo>
                    <a:cubicBezTo>
                      <a:pt x="104299" y="43339"/>
                      <a:pt x="108109" y="38576"/>
                      <a:pt x="108109" y="33814"/>
                    </a:cubicBezTo>
                    <a:cubicBezTo>
                      <a:pt x="108109" y="29051"/>
                      <a:pt x="103346" y="24289"/>
                      <a:pt x="98584" y="24289"/>
                    </a:cubicBezTo>
                    <a:cubicBezTo>
                      <a:pt x="97631" y="24289"/>
                      <a:pt x="96679" y="24289"/>
                      <a:pt x="94774" y="25241"/>
                    </a:cubicBezTo>
                    <a:cubicBezTo>
                      <a:pt x="93821" y="15716"/>
                      <a:pt x="86201" y="7144"/>
                      <a:pt x="75724" y="7144"/>
                    </a:cubicBezTo>
                    <a:cubicBezTo>
                      <a:pt x="65246" y="7144"/>
                      <a:pt x="56674" y="15716"/>
                      <a:pt x="56674" y="26194"/>
                    </a:cubicBezTo>
                    <a:cubicBezTo>
                      <a:pt x="56674" y="28099"/>
                      <a:pt x="56674" y="29051"/>
                      <a:pt x="57626" y="30956"/>
                    </a:cubicBezTo>
                    <a:cubicBezTo>
                      <a:pt x="51911" y="33814"/>
                      <a:pt x="48101" y="39529"/>
                      <a:pt x="46196" y="46196"/>
                    </a:cubicBezTo>
                    <a:cubicBezTo>
                      <a:pt x="44291" y="37624"/>
                      <a:pt x="36671" y="30956"/>
                      <a:pt x="27146" y="30956"/>
                    </a:cubicBezTo>
                    <a:cubicBezTo>
                      <a:pt x="16669" y="30956"/>
                      <a:pt x="7144" y="39529"/>
                      <a:pt x="7144" y="50959"/>
                    </a:cubicBezTo>
                    <a:cubicBezTo>
                      <a:pt x="7144" y="62389"/>
                      <a:pt x="15716" y="70961"/>
                      <a:pt x="27146" y="70961"/>
                    </a:cubicBezTo>
                    <a:cubicBezTo>
                      <a:pt x="36671" y="70961"/>
                      <a:pt x="43339" y="64294"/>
                      <a:pt x="46196" y="56674"/>
                    </a:cubicBezTo>
                    <a:cubicBezTo>
                      <a:pt x="48101" y="68104"/>
                      <a:pt x="57626" y="75724"/>
                      <a:pt x="69056" y="75724"/>
                    </a:cubicBezTo>
                    <a:cubicBezTo>
                      <a:pt x="70961" y="75724"/>
                      <a:pt x="72866" y="75724"/>
                      <a:pt x="73819" y="74771"/>
                    </a:cubicBezTo>
                    <a:cubicBezTo>
                      <a:pt x="73819" y="75724"/>
                      <a:pt x="72866" y="76676"/>
                      <a:pt x="72866" y="77629"/>
                    </a:cubicBezTo>
                    <a:cubicBezTo>
                      <a:pt x="72866" y="84296"/>
                      <a:pt x="78581" y="90011"/>
                      <a:pt x="85249" y="90011"/>
                    </a:cubicBezTo>
                    <a:cubicBezTo>
                      <a:pt x="86201" y="90011"/>
                      <a:pt x="87154" y="90011"/>
                      <a:pt x="88106" y="89059"/>
                    </a:cubicBezTo>
                    <a:cubicBezTo>
                      <a:pt x="88106" y="90011"/>
                      <a:pt x="88106" y="90011"/>
                      <a:pt x="88106" y="90964"/>
                    </a:cubicBezTo>
                    <a:cubicBezTo>
                      <a:pt x="88106" y="93821"/>
                      <a:pt x="89059" y="96679"/>
                      <a:pt x="90964" y="99536"/>
                    </a:cubicBezTo>
                    <a:cubicBezTo>
                      <a:pt x="88106" y="100489"/>
                      <a:pt x="86201" y="103346"/>
                      <a:pt x="86201" y="106204"/>
                    </a:cubicBezTo>
                    <a:cubicBezTo>
                      <a:pt x="86201" y="110014"/>
                      <a:pt x="90011" y="113824"/>
                      <a:pt x="93821" y="113824"/>
                    </a:cubicBezTo>
                    <a:cubicBezTo>
                      <a:pt x="97631" y="113824"/>
                      <a:pt x="101441" y="110014"/>
                      <a:pt x="101441" y="106204"/>
                    </a:cubicBezTo>
                    <a:cubicBezTo>
                      <a:pt x="101441" y="105251"/>
                      <a:pt x="101441" y="104299"/>
                      <a:pt x="100489" y="103346"/>
                    </a:cubicBezTo>
                    <a:cubicBezTo>
                      <a:pt x="107156" y="103346"/>
                      <a:pt x="111919" y="97631"/>
                      <a:pt x="111919" y="91916"/>
                    </a:cubicBezTo>
                    <a:cubicBezTo>
                      <a:pt x="111919" y="85249"/>
                      <a:pt x="106204" y="79534"/>
                      <a:pt x="99536" y="79534"/>
                    </a:cubicBezTo>
                    <a:cubicBezTo>
                      <a:pt x="98584" y="79534"/>
                      <a:pt x="97631" y="79534"/>
                      <a:pt x="96679" y="80486"/>
                    </a:cubicBezTo>
                    <a:cubicBezTo>
                      <a:pt x="96679" y="79534"/>
                      <a:pt x="96679" y="79534"/>
                      <a:pt x="96679" y="78581"/>
                    </a:cubicBezTo>
                    <a:cubicBezTo>
                      <a:pt x="96679" y="72866"/>
                      <a:pt x="91916" y="68104"/>
                      <a:pt x="86201" y="67151"/>
                    </a:cubicBezTo>
                    <a:cubicBezTo>
                      <a:pt x="89059" y="63341"/>
                      <a:pt x="90964" y="58579"/>
                      <a:pt x="90964" y="53816"/>
                    </a:cubicBezTo>
                    <a:cubicBezTo>
                      <a:pt x="90964" y="50006"/>
                      <a:pt x="90011" y="46196"/>
                      <a:pt x="88106" y="43339"/>
                    </a:cubicBezTo>
                    <a:cubicBezTo>
                      <a:pt x="88106" y="43339"/>
                      <a:pt x="89059" y="42386"/>
                      <a:pt x="89059" y="42386"/>
                    </a:cubicBezTo>
                    <a:cubicBezTo>
                      <a:pt x="91916" y="41434"/>
                      <a:pt x="94774" y="43339"/>
                      <a:pt x="98584" y="4333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58" name="Freeform: Shape 84">
                <a:extLst>
                  <a:ext uri="{FF2B5EF4-FFF2-40B4-BE49-F238E27FC236}">
                    <a16:creationId xmlns:a16="http://schemas.microsoft.com/office/drawing/2014/main" xmlns="" id="{D862E863-B809-4F81-8290-7C3A675BD787}"/>
                  </a:ext>
                </a:extLst>
              </p:cNvPr>
              <p:cNvSpPr/>
              <p:nvPr/>
            </p:nvSpPr>
            <p:spPr>
              <a:xfrm>
                <a:off x="5531644" y="2882741"/>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59" name="Freeform: Shape 85">
                <a:extLst>
                  <a:ext uri="{FF2B5EF4-FFF2-40B4-BE49-F238E27FC236}">
                    <a16:creationId xmlns:a16="http://schemas.microsoft.com/office/drawing/2014/main" xmlns="" id="{ACA0963B-45D4-44DB-BBBC-4F5DF5BFD998}"/>
                  </a:ext>
                </a:extLst>
              </p:cNvPr>
              <p:cNvSpPr/>
              <p:nvPr/>
            </p:nvSpPr>
            <p:spPr>
              <a:xfrm>
                <a:off x="5657374" y="3650456"/>
                <a:ext cx="57150" cy="85725"/>
              </a:xfrm>
              <a:custGeom>
                <a:avLst/>
                <a:gdLst>
                  <a:gd name="connsiteX0" fmla="*/ 53816 w 57150"/>
                  <a:gd name="connsiteY0" fmla="*/ 61436 h 85725"/>
                  <a:gd name="connsiteX1" fmla="*/ 46196 w 57150"/>
                  <a:gd name="connsiteY1" fmla="*/ 44291 h 85725"/>
                  <a:gd name="connsiteX2" fmla="*/ 58579 w 57150"/>
                  <a:gd name="connsiteY2" fmla="*/ 28099 h 85725"/>
                  <a:gd name="connsiteX3" fmla="*/ 41434 w 57150"/>
                  <a:gd name="connsiteY3" fmla="*/ 10954 h 85725"/>
                  <a:gd name="connsiteX4" fmla="*/ 27146 w 57150"/>
                  <a:gd name="connsiteY4" fmla="*/ 18574 h 85725"/>
                  <a:gd name="connsiteX5" fmla="*/ 28099 w 57150"/>
                  <a:gd name="connsiteY5" fmla="*/ 15716 h 85725"/>
                  <a:gd name="connsiteX6" fmla="*/ 19526 w 57150"/>
                  <a:gd name="connsiteY6" fmla="*/ 7144 h 85725"/>
                  <a:gd name="connsiteX7" fmla="*/ 10001 w 57150"/>
                  <a:gd name="connsiteY7" fmla="*/ 16669 h 85725"/>
                  <a:gd name="connsiteX8" fmla="*/ 18574 w 57150"/>
                  <a:gd name="connsiteY8" fmla="*/ 25241 h 85725"/>
                  <a:gd name="connsiteX9" fmla="*/ 25241 w 57150"/>
                  <a:gd name="connsiteY9" fmla="*/ 21431 h 85725"/>
                  <a:gd name="connsiteX10" fmla="*/ 24289 w 57150"/>
                  <a:gd name="connsiteY10" fmla="*/ 28099 h 85725"/>
                  <a:gd name="connsiteX11" fmla="*/ 28099 w 57150"/>
                  <a:gd name="connsiteY11" fmla="*/ 38576 h 85725"/>
                  <a:gd name="connsiteX12" fmla="*/ 7144 w 57150"/>
                  <a:gd name="connsiteY12" fmla="*/ 61436 h 85725"/>
                  <a:gd name="connsiteX13" fmla="*/ 30004 w 57150"/>
                  <a:gd name="connsiteY13" fmla="*/ 84296 h 85725"/>
                  <a:gd name="connsiteX14" fmla="*/ 53816 w 57150"/>
                  <a:gd name="connsiteY14" fmla="*/ 614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 h="85725">
                    <a:moveTo>
                      <a:pt x="53816" y="61436"/>
                    </a:moveTo>
                    <a:cubicBezTo>
                      <a:pt x="53816" y="54769"/>
                      <a:pt x="50959" y="49054"/>
                      <a:pt x="46196" y="44291"/>
                    </a:cubicBezTo>
                    <a:cubicBezTo>
                      <a:pt x="52864" y="42386"/>
                      <a:pt x="58579" y="35719"/>
                      <a:pt x="58579" y="28099"/>
                    </a:cubicBezTo>
                    <a:cubicBezTo>
                      <a:pt x="58579" y="18574"/>
                      <a:pt x="50959" y="10954"/>
                      <a:pt x="41434" y="10954"/>
                    </a:cubicBezTo>
                    <a:cubicBezTo>
                      <a:pt x="35719" y="10954"/>
                      <a:pt x="30004" y="13811"/>
                      <a:pt x="27146" y="18574"/>
                    </a:cubicBezTo>
                    <a:cubicBezTo>
                      <a:pt x="27146" y="17621"/>
                      <a:pt x="28099" y="16669"/>
                      <a:pt x="28099" y="15716"/>
                    </a:cubicBezTo>
                    <a:cubicBezTo>
                      <a:pt x="28099" y="10954"/>
                      <a:pt x="24289" y="7144"/>
                      <a:pt x="19526" y="7144"/>
                    </a:cubicBezTo>
                    <a:cubicBezTo>
                      <a:pt x="14764" y="7144"/>
                      <a:pt x="10001" y="10954"/>
                      <a:pt x="10001" y="16669"/>
                    </a:cubicBezTo>
                    <a:cubicBezTo>
                      <a:pt x="10001" y="21431"/>
                      <a:pt x="13811" y="25241"/>
                      <a:pt x="18574" y="25241"/>
                    </a:cubicBezTo>
                    <a:cubicBezTo>
                      <a:pt x="21431" y="25241"/>
                      <a:pt x="24289" y="23336"/>
                      <a:pt x="25241" y="21431"/>
                    </a:cubicBezTo>
                    <a:cubicBezTo>
                      <a:pt x="24289" y="23336"/>
                      <a:pt x="24289" y="26194"/>
                      <a:pt x="24289" y="28099"/>
                    </a:cubicBezTo>
                    <a:cubicBezTo>
                      <a:pt x="24289" y="31909"/>
                      <a:pt x="25241" y="35719"/>
                      <a:pt x="28099" y="38576"/>
                    </a:cubicBezTo>
                    <a:cubicBezTo>
                      <a:pt x="16669" y="39529"/>
                      <a:pt x="7144" y="49054"/>
                      <a:pt x="7144" y="61436"/>
                    </a:cubicBezTo>
                    <a:cubicBezTo>
                      <a:pt x="7144" y="73819"/>
                      <a:pt x="17621" y="84296"/>
                      <a:pt x="30004" y="84296"/>
                    </a:cubicBezTo>
                    <a:cubicBezTo>
                      <a:pt x="43339" y="84296"/>
                      <a:pt x="53816" y="73819"/>
                      <a:pt x="53816" y="6143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60" name="Freeform: Shape 86">
                <a:extLst>
                  <a:ext uri="{FF2B5EF4-FFF2-40B4-BE49-F238E27FC236}">
                    <a16:creationId xmlns:a16="http://schemas.microsoft.com/office/drawing/2014/main" xmlns="" id="{1BB13771-CCF4-4004-AAF6-85727B077BFD}"/>
                  </a:ext>
                </a:extLst>
              </p:cNvPr>
              <p:cNvSpPr/>
              <p:nvPr/>
            </p:nvSpPr>
            <p:spPr>
              <a:xfrm>
                <a:off x="5672614" y="3374231"/>
                <a:ext cx="47625" cy="47625"/>
              </a:xfrm>
              <a:custGeom>
                <a:avLst/>
                <a:gdLst>
                  <a:gd name="connsiteX0" fmla="*/ 7144 w 47625"/>
                  <a:gd name="connsiteY0" fmla="*/ 25241 h 47625"/>
                  <a:gd name="connsiteX1" fmla="*/ 25241 w 47625"/>
                  <a:gd name="connsiteY1" fmla="*/ 43339 h 47625"/>
                  <a:gd name="connsiteX2" fmla="*/ 43339 w 47625"/>
                  <a:gd name="connsiteY2" fmla="*/ 25241 h 47625"/>
                  <a:gd name="connsiteX3" fmla="*/ 25241 w 47625"/>
                  <a:gd name="connsiteY3" fmla="*/ 7144 h 47625"/>
                  <a:gd name="connsiteX4" fmla="*/ 7144 w 47625"/>
                  <a:gd name="connsiteY4" fmla="*/ 2524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7144" y="25241"/>
                    </a:moveTo>
                    <a:cubicBezTo>
                      <a:pt x="7144" y="35719"/>
                      <a:pt x="15716" y="43339"/>
                      <a:pt x="25241" y="43339"/>
                    </a:cubicBezTo>
                    <a:cubicBezTo>
                      <a:pt x="34766" y="43339"/>
                      <a:pt x="43339" y="34766"/>
                      <a:pt x="43339" y="25241"/>
                    </a:cubicBezTo>
                    <a:cubicBezTo>
                      <a:pt x="43339" y="14764"/>
                      <a:pt x="34766" y="7144"/>
                      <a:pt x="25241" y="7144"/>
                    </a:cubicBezTo>
                    <a:cubicBezTo>
                      <a:pt x="15716" y="7144"/>
                      <a:pt x="7144" y="14764"/>
                      <a:pt x="7144" y="2524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61" name="Freeform: Shape 87">
                <a:extLst>
                  <a:ext uri="{FF2B5EF4-FFF2-40B4-BE49-F238E27FC236}">
                    <a16:creationId xmlns:a16="http://schemas.microsoft.com/office/drawing/2014/main" xmlns="" id="{BF24E680-18A4-4925-BC59-39C73604E282}"/>
                  </a:ext>
                </a:extLst>
              </p:cNvPr>
              <p:cNvSpPr/>
              <p:nvPr/>
            </p:nvSpPr>
            <p:spPr>
              <a:xfrm>
                <a:off x="5797391" y="416480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62" name="Freeform: Shape 88">
                <a:extLst>
                  <a:ext uri="{FF2B5EF4-FFF2-40B4-BE49-F238E27FC236}">
                    <a16:creationId xmlns:a16="http://schemas.microsoft.com/office/drawing/2014/main" xmlns="" id="{F0DDB656-FBB0-4FDA-A39F-728C6A4BC8F6}"/>
                  </a:ext>
                </a:extLst>
              </p:cNvPr>
              <p:cNvSpPr/>
              <p:nvPr/>
            </p:nvSpPr>
            <p:spPr>
              <a:xfrm>
                <a:off x="6067717" y="3886676"/>
                <a:ext cx="19050" cy="19050"/>
              </a:xfrm>
              <a:custGeom>
                <a:avLst/>
                <a:gdLst>
                  <a:gd name="connsiteX0" fmla="*/ 13043 w 19050"/>
                  <a:gd name="connsiteY0" fmla="*/ 18574 h 19050"/>
                  <a:gd name="connsiteX1" fmla="*/ 18758 w 19050"/>
                  <a:gd name="connsiteY1" fmla="*/ 12859 h 19050"/>
                  <a:gd name="connsiteX2" fmla="*/ 13043 w 19050"/>
                  <a:gd name="connsiteY2" fmla="*/ 7144 h 19050"/>
                  <a:gd name="connsiteX3" fmla="*/ 7328 w 19050"/>
                  <a:gd name="connsiteY3" fmla="*/ 12859 h 19050"/>
                  <a:gd name="connsiteX4" fmla="*/ 13043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043" y="18574"/>
                    </a:moveTo>
                    <a:cubicBezTo>
                      <a:pt x="15901" y="18574"/>
                      <a:pt x="18758" y="15716"/>
                      <a:pt x="18758" y="12859"/>
                    </a:cubicBezTo>
                    <a:cubicBezTo>
                      <a:pt x="18758" y="10001"/>
                      <a:pt x="15901" y="7144"/>
                      <a:pt x="13043" y="7144"/>
                    </a:cubicBezTo>
                    <a:cubicBezTo>
                      <a:pt x="10186" y="7144"/>
                      <a:pt x="7328" y="10001"/>
                      <a:pt x="7328" y="12859"/>
                    </a:cubicBezTo>
                    <a:cubicBezTo>
                      <a:pt x="6376" y="15716"/>
                      <a:pt x="9233" y="18574"/>
                      <a:pt x="13043" y="1857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63" name="Freeform: Shape 89">
                <a:extLst>
                  <a:ext uri="{FF2B5EF4-FFF2-40B4-BE49-F238E27FC236}">
                    <a16:creationId xmlns:a16="http://schemas.microsoft.com/office/drawing/2014/main" xmlns="" id="{DC267DF7-82BD-4AFD-8086-A63A210B3762}"/>
                  </a:ext>
                </a:extLst>
              </p:cNvPr>
              <p:cNvSpPr/>
              <p:nvPr/>
            </p:nvSpPr>
            <p:spPr>
              <a:xfrm>
                <a:off x="5555456" y="3539014"/>
                <a:ext cx="57150" cy="57150"/>
              </a:xfrm>
              <a:custGeom>
                <a:avLst/>
                <a:gdLst>
                  <a:gd name="connsiteX0" fmla="*/ 31909 w 57150"/>
                  <a:gd name="connsiteY0" fmla="*/ 56674 h 57150"/>
                  <a:gd name="connsiteX1" fmla="*/ 56674 w 57150"/>
                  <a:gd name="connsiteY1" fmla="*/ 31909 h 57150"/>
                  <a:gd name="connsiteX2" fmla="*/ 31909 w 57150"/>
                  <a:gd name="connsiteY2" fmla="*/ 7144 h 57150"/>
                  <a:gd name="connsiteX3" fmla="*/ 7144 w 57150"/>
                  <a:gd name="connsiteY3" fmla="*/ 31909 h 57150"/>
                  <a:gd name="connsiteX4" fmla="*/ 31909 w 57150"/>
                  <a:gd name="connsiteY4" fmla="*/ 5667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56674"/>
                    </a:moveTo>
                    <a:cubicBezTo>
                      <a:pt x="45244" y="56674"/>
                      <a:pt x="56674" y="46196"/>
                      <a:pt x="56674" y="31909"/>
                    </a:cubicBezTo>
                    <a:cubicBezTo>
                      <a:pt x="56674" y="18574"/>
                      <a:pt x="46196" y="7144"/>
                      <a:pt x="31909" y="7144"/>
                    </a:cubicBezTo>
                    <a:cubicBezTo>
                      <a:pt x="18574" y="7144"/>
                      <a:pt x="7144" y="17621"/>
                      <a:pt x="7144" y="31909"/>
                    </a:cubicBezTo>
                    <a:cubicBezTo>
                      <a:pt x="7144" y="46196"/>
                      <a:pt x="18574" y="56674"/>
                      <a:pt x="31909" y="5667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64" name="Freeform: Shape 90">
                <a:extLst>
                  <a:ext uri="{FF2B5EF4-FFF2-40B4-BE49-F238E27FC236}">
                    <a16:creationId xmlns:a16="http://schemas.microsoft.com/office/drawing/2014/main" xmlns="" id="{6AE660CE-C5BD-42EF-B27C-49E439E1FC8F}"/>
                  </a:ext>
                </a:extLst>
              </p:cNvPr>
              <p:cNvSpPr/>
              <p:nvPr/>
            </p:nvSpPr>
            <p:spPr>
              <a:xfrm>
                <a:off x="6038374" y="4180046"/>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8096"/>
                      <a:pt x="7144" y="10001"/>
                      <a:pt x="7144" y="1285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65" name="Freeform: Shape 91">
                <a:extLst>
                  <a:ext uri="{FF2B5EF4-FFF2-40B4-BE49-F238E27FC236}">
                    <a16:creationId xmlns:a16="http://schemas.microsoft.com/office/drawing/2014/main" xmlns="" id="{371982C4-8F12-4D9D-8B7E-4747C775CF8A}"/>
                  </a:ext>
                </a:extLst>
              </p:cNvPr>
              <p:cNvSpPr/>
              <p:nvPr/>
            </p:nvSpPr>
            <p:spPr>
              <a:xfrm>
                <a:off x="5919311" y="3565684"/>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7144"/>
                      <a:pt x="7144" y="10001"/>
                      <a:pt x="7144" y="1285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66" name="Freeform: Shape 92">
                <a:extLst>
                  <a:ext uri="{FF2B5EF4-FFF2-40B4-BE49-F238E27FC236}">
                    <a16:creationId xmlns:a16="http://schemas.microsoft.com/office/drawing/2014/main" xmlns="" id="{A1A67460-9BE0-41D6-9B22-5BD527E6661C}"/>
                  </a:ext>
                </a:extLst>
              </p:cNvPr>
              <p:cNvSpPr/>
              <p:nvPr/>
            </p:nvSpPr>
            <p:spPr>
              <a:xfrm>
                <a:off x="5928836" y="4101941"/>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5716"/>
                      <a:pt x="10001" y="18574"/>
                      <a:pt x="12859" y="1857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67" name="Freeform: Shape 93">
                <a:extLst>
                  <a:ext uri="{FF2B5EF4-FFF2-40B4-BE49-F238E27FC236}">
                    <a16:creationId xmlns:a16="http://schemas.microsoft.com/office/drawing/2014/main" xmlns="" id="{F69A2F6C-CDB9-403F-927F-BBEAC902E71C}"/>
                  </a:ext>
                </a:extLst>
              </p:cNvPr>
              <p:cNvSpPr/>
              <p:nvPr/>
            </p:nvSpPr>
            <p:spPr>
              <a:xfrm>
                <a:off x="5470684" y="3559016"/>
                <a:ext cx="66675" cy="66675"/>
              </a:xfrm>
              <a:custGeom>
                <a:avLst/>
                <a:gdLst>
                  <a:gd name="connsiteX0" fmla="*/ 33814 w 66675"/>
                  <a:gd name="connsiteY0" fmla="*/ 7144 h 66675"/>
                  <a:gd name="connsiteX1" fmla="*/ 7144 w 66675"/>
                  <a:gd name="connsiteY1" fmla="*/ 33814 h 66675"/>
                  <a:gd name="connsiteX2" fmla="*/ 33814 w 66675"/>
                  <a:gd name="connsiteY2" fmla="*/ 60484 h 66675"/>
                  <a:gd name="connsiteX3" fmla="*/ 60484 w 66675"/>
                  <a:gd name="connsiteY3" fmla="*/ 33814 h 66675"/>
                  <a:gd name="connsiteX4" fmla="*/ 33814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3814" y="7144"/>
                    </a:moveTo>
                    <a:cubicBezTo>
                      <a:pt x="19526" y="7144"/>
                      <a:pt x="7144" y="18574"/>
                      <a:pt x="7144" y="33814"/>
                    </a:cubicBezTo>
                    <a:cubicBezTo>
                      <a:pt x="7144" y="48101"/>
                      <a:pt x="18574" y="60484"/>
                      <a:pt x="33814" y="60484"/>
                    </a:cubicBezTo>
                    <a:cubicBezTo>
                      <a:pt x="48101" y="60484"/>
                      <a:pt x="60484" y="49054"/>
                      <a:pt x="60484" y="33814"/>
                    </a:cubicBezTo>
                    <a:cubicBezTo>
                      <a:pt x="59531" y="18574"/>
                      <a:pt x="48101" y="7144"/>
                      <a:pt x="33814"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68" name="Freeform: Shape 94">
                <a:extLst>
                  <a:ext uri="{FF2B5EF4-FFF2-40B4-BE49-F238E27FC236}">
                    <a16:creationId xmlns:a16="http://schemas.microsoft.com/office/drawing/2014/main" xmlns="" id="{F731CD3B-6859-477C-9486-7C654D947ACB}"/>
                  </a:ext>
                </a:extLst>
              </p:cNvPr>
              <p:cNvSpPr/>
              <p:nvPr/>
            </p:nvSpPr>
            <p:spPr>
              <a:xfrm>
                <a:off x="5958364" y="3854291"/>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7146" y="33814"/>
                      <a:pt x="33814" y="28099"/>
                      <a:pt x="33814" y="20479"/>
                    </a:cubicBezTo>
                    <a:cubicBezTo>
                      <a:pt x="33814" y="12859"/>
                      <a:pt x="28099" y="7144"/>
                      <a:pt x="20479" y="7144"/>
                    </a:cubicBezTo>
                    <a:cubicBezTo>
                      <a:pt x="13811" y="7144"/>
                      <a:pt x="7144" y="12859"/>
                      <a:pt x="7144" y="20479"/>
                    </a:cubicBezTo>
                    <a:cubicBezTo>
                      <a:pt x="7144" y="28099"/>
                      <a:pt x="12859" y="33814"/>
                      <a:pt x="20479" y="3381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69" name="Freeform: Shape 95">
                <a:extLst>
                  <a:ext uri="{FF2B5EF4-FFF2-40B4-BE49-F238E27FC236}">
                    <a16:creationId xmlns:a16="http://schemas.microsoft.com/office/drawing/2014/main" xmlns="" id="{B47258F6-A7E9-4D60-B1EE-B9B0F2C6366B}"/>
                  </a:ext>
                </a:extLst>
              </p:cNvPr>
              <p:cNvSpPr/>
              <p:nvPr/>
            </p:nvSpPr>
            <p:spPr>
              <a:xfrm>
                <a:off x="6216491" y="2458879"/>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70" name="Freeform: Shape 96">
                <a:extLst>
                  <a:ext uri="{FF2B5EF4-FFF2-40B4-BE49-F238E27FC236}">
                    <a16:creationId xmlns:a16="http://schemas.microsoft.com/office/drawing/2014/main" xmlns="" id="{D791F520-FBDC-4064-BD86-98167E100676}"/>
                  </a:ext>
                </a:extLst>
              </p:cNvPr>
              <p:cNvSpPr/>
              <p:nvPr/>
            </p:nvSpPr>
            <p:spPr>
              <a:xfrm>
                <a:off x="5384006" y="3668554"/>
                <a:ext cx="66675" cy="66675"/>
              </a:xfrm>
              <a:custGeom>
                <a:avLst/>
                <a:gdLst>
                  <a:gd name="connsiteX0" fmla="*/ 34766 w 66675"/>
                  <a:gd name="connsiteY0" fmla="*/ 7144 h 66675"/>
                  <a:gd name="connsiteX1" fmla="*/ 7144 w 66675"/>
                  <a:gd name="connsiteY1" fmla="*/ 34766 h 66675"/>
                  <a:gd name="connsiteX2" fmla="*/ 34766 w 66675"/>
                  <a:gd name="connsiteY2" fmla="*/ 62389 h 66675"/>
                  <a:gd name="connsiteX3" fmla="*/ 62389 w 66675"/>
                  <a:gd name="connsiteY3" fmla="*/ 34766 h 66675"/>
                  <a:gd name="connsiteX4" fmla="*/ 34766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4766" y="7144"/>
                    </a:moveTo>
                    <a:cubicBezTo>
                      <a:pt x="19526" y="7144"/>
                      <a:pt x="7144" y="19526"/>
                      <a:pt x="7144" y="34766"/>
                    </a:cubicBezTo>
                    <a:cubicBezTo>
                      <a:pt x="7144" y="50006"/>
                      <a:pt x="19526" y="62389"/>
                      <a:pt x="34766" y="62389"/>
                    </a:cubicBezTo>
                    <a:cubicBezTo>
                      <a:pt x="50006" y="62389"/>
                      <a:pt x="62389" y="50006"/>
                      <a:pt x="62389" y="34766"/>
                    </a:cubicBezTo>
                    <a:cubicBezTo>
                      <a:pt x="62389" y="18574"/>
                      <a:pt x="50006" y="7144"/>
                      <a:pt x="34766"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71" name="Freeform: Shape 97">
                <a:extLst>
                  <a:ext uri="{FF2B5EF4-FFF2-40B4-BE49-F238E27FC236}">
                    <a16:creationId xmlns:a16="http://schemas.microsoft.com/office/drawing/2014/main" xmlns="" id="{2BF75AB0-2E21-4C35-A0B7-73202F7B38A8}"/>
                  </a:ext>
                </a:extLst>
              </p:cNvPr>
              <p:cNvSpPr/>
              <p:nvPr/>
            </p:nvSpPr>
            <p:spPr>
              <a:xfrm>
                <a:off x="5896451" y="3007519"/>
                <a:ext cx="57150" cy="57150"/>
              </a:xfrm>
              <a:custGeom>
                <a:avLst/>
                <a:gdLst>
                  <a:gd name="connsiteX0" fmla="*/ 7144 w 57150"/>
                  <a:gd name="connsiteY0" fmla="*/ 30004 h 57150"/>
                  <a:gd name="connsiteX1" fmla="*/ 30004 w 57150"/>
                  <a:gd name="connsiteY1" fmla="*/ 52864 h 57150"/>
                  <a:gd name="connsiteX2" fmla="*/ 52864 w 57150"/>
                  <a:gd name="connsiteY2" fmla="*/ 30004 h 57150"/>
                  <a:gd name="connsiteX3" fmla="*/ 30004 w 57150"/>
                  <a:gd name="connsiteY3" fmla="*/ 7144 h 57150"/>
                  <a:gd name="connsiteX4" fmla="*/ 7144 w 57150"/>
                  <a:gd name="connsiteY4" fmla="*/ 3000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004"/>
                    </a:moveTo>
                    <a:cubicBezTo>
                      <a:pt x="7144" y="43339"/>
                      <a:pt x="17621" y="52864"/>
                      <a:pt x="30004" y="52864"/>
                    </a:cubicBezTo>
                    <a:cubicBezTo>
                      <a:pt x="43339" y="52864"/>
                      <a:pt x="52864" y="42386"/>
                      <a:pt x="52864" y="30004"/>
                    </a:cubicBezTo>
                    <a:cubicBezTo>
                      <a:pt x="52864" y="16669"/>
                      <a:pt x="42386" y="7144"/>
                      <a:pt x="30004" y="7144"/>
                    </a:cubicBezTo>
                    <a:cubicBezTo>
                      <a:pt x="17621" y="7144"/>
                      <a:pt x="7144" y="17621"/>
                      <a:pt x="7144" y="3000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72" name="Freeform: Shape 98">
                <a:extLst>
                  <a:ext uri="{FF2B5EF4-FFF2-40B4-BE49-F238E27FC236}">
                    <a16:creationId xmlns:a16="http://schemas.microsoft.com/office/drawing/2014/main" xmlns="" id="{86A23C8D-F262-44CC-A1DB-9A4BC902DE30}"/>
                  </a:ext>
                </a:extLst>
              </p:cNvPr>
              <p:cNvSpPr/>
              <p:nvPr/>
            </p:nvSpPr>
            <p:spPr>
              <a:xfrm>
                <a:off x="6256496" y="245506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9526" y="22384"/>
                      <a:pt x="22384" y="18574"/>
                      <a:pt x="22384" y="14764"/>
                    </a:cubicBezTo>
                    <a:cubicBezTo>
                      <a:pt x="22384" y="10001"/>
                      <a:pt x="18574" y="7144"/>
                      <a:pt x="14764" y="7144"/>
                    </a:cubicBezTo>
                    <a:cubicBezTo>
                      <a:pt x="10954" y="7144"/>
                      <a:pt x="7144" y="10954"/>
                      <a:pt x="7144" y="14764"/>
                    </a:cubicBezTo>
                    <a:cubicBezTo>
                      <a:pt x="7144" y="18574"/>
                      <a:pt x="10001" y="22384"/>
                      <a:pt x="14764" y="2238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73" name="Freeform: Shape 99">
                <a:extLst>
                  <a:ext uri="{FF2B5EF4-FFF2-40B4-BE49-F238E27FC236}">
                    <a16:creationId xmlns:a16="http://schemas.microsoft.com/office/drawing/2014/main" xmlns="" id="{E41364F5-86D7-4602-9045-D9EB50156613}"/>
                  </a:ext>
                </a:extLst>
              </p:cNvPr>
              <p:cNvSpPr/>
              <p:nvPr/>
            </p:nvSpPr>
            <p:spPr>
              <a:xfrm>
                <a:off x="5407819" y="3471386"/>
                <a:ext cx="38100" cy="38100"/>
              </a:xfrm>
              <a:custGeom>
                <a:avLst/>
                <a:gdLst>
                  <a:gd name="connsiteX0" fmla="*/ 39529 w 38100"/>
                  <a:gd name="connsiteY0" fmla="*/ 23336 h 38100"/>
                  <a:gd name="connsiteX1" fmla="*/ 23336 w 38100"/>
                  <a:gd name="connsiteY1" fmla="*/ 39529 h 38100"/>
                  <a:gd name="connsiteX2" fmla="*/ 7144 w 38100"/>
                  <a:gd name="connsiteY2" fmla="*/ 23336 h 38100"/>
                  <a:gd name="connsiteX3" fmla="*/ 23336 w 38100"/>
                  <a:gd name="connsiteY3" fmla="*/ 7144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32279"/>
                      <a:pt x="32279" y="39529"/>
                      <a:pt x="23336" y="39529"/>
                    </a:cubicBezTo>
                    <a:cubicBezTo>
                      <a:pt x="14393" y="39529"/>
                      <a:pt x="7144" y="32279"/>
                      <a:pt x="7144" y="23336"/>
                    </a:cubicBezTo>
                    <a:cubicBezTo>
                      <a:pt x="7144" y="14393"/>
                      <a:pt x="14393" y="7144"/>
                      <a:pt x="23336" y="7144"/>
                    </a:cubicBezTo>
                    <a:cubicBezTo>
                      <a:pt x="32279" y="7144"/>
                      <a:pt x="39529" y="14393"/>
                      <a:pt x="39529" y="2333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74" name="Freeform: Shape 100">
                <a:extLst>
                  <a:ext uri="{FF2B5EF4-FFF2-40B4-BE49-F238E27FC236}">
                    <a16:creationId xmlns:a16="http://schemas.microsoft.com/office/drawing/2014/main" xmlns="" id="{AB64F400-E76C-46E6-98FF-54F7399FBD31}"/>
                  </a:ext>
                </a:extLst>
              </p:cNvPr>
              <p:cNvSpPr/>
              <p:nvPr/>
            </p:nvSpPr>
            <p:spPr>
              <a:xfrm>
                <a:off x="6014561" y="2881789"/>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9049" y="18574"/>
                      <a:pt x="12859" y="18574"/>
                    </a:cubicBezTo>
                    <a:cubicBezTo>
                      <a:pt x="15716" y="18574"/>
                      <a:pt x="18574" y="16669"/>
                      <a:pt x="18574" y="12859"/>
                    </a:cubicBezTo>
                    <a:cubicBezTo>
                      <a:pt x="18574" y="10001"/>
                      <a:pt x="16669" y="7144"/>
                      <a:pt x="12859" y="7144"/>
                    </a:cubicBezTo>
                    <a:cubicBezTo>
                      <a:pt x="9049" y="8096"/>
                      <a:pt x="7144" y="10001"/>
                      <a:pt x="7144" y="1285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75" name="Freeform: Shape 101">
                <a:extLst>
                  <a:ext uri="{FF2B5EF4-FFF2-40B4-BE49-F238E27FC236}">
                    <a16:creationId xmlns:a16="http://schemas.microsoft.com/office/drawing/2014/main" xmlns="" id="{6994CD39-D137-4F6D-BD90-D9596E88077F}"/>
                  </a:ext>
                </a:extLst>
              </p:cNvPr>
              <p:cNvSpPr/>
              <p:nvPr/>
            </p:nvSpPr>
            <p:spPr>
              <a:xfrm>
                <a:off x="5963126" y="2893219"/>
                <a:ext cx="76200" cy="85725"/>
              </a:xfrm>
              <a:custGeom>
                <a:avLst/>
                <a:gdLst>
                  <a:gd name="connsiteX0" fmla="*/ 13811 w 76200"/>
                  <a:gd name="connsiteY0" fmla="*/ 37624 h 85725"/>
                  <a:gd name="connsiteX1" fmla="*/ 13811 w 76200"/>
                  <a:gd name="connsiteY1" fmla="*/ 40481 h 85725"/>
                  <a:gd name="connsiteX2" fmla="*/ 7144 w 76200"/>
                  <a:gd name="connsiteY2" fmla="*/ 57626 h 85725"/>
                  <a:gd name="connsiteX3" fmla="*/ 15716 w 76200"/>
                  <a:gd name="connsiteY3" fmla="*/ 77629 h 85725"/>
                  <a:gd name="connsiteX4" fmla="*/ 28099 w 76200"/>
                  <a:gd name="connsiteY4" fmla="*/ 86201 h 85725"/>
                  <a:gd name="connsiteX5" fmla="*/ 33814 w 76200"/>
                  <a:gd name="connsiteY5" fmla="*/ 84296 h 85725"/>
                  <a:gd name="connsiteX6" fmla="*/ 58579 w 76200"/>
                  <a:gd name="connsiteY6" fmla="*/ 64294 h 85725"/>
                  <a:gd name="connsiteX7" fmla="*/ 74771 w 76200"/>
                  <a:gd name="connsiteY7" fmla="*/ 37624 h 85725"/>
                  <a:gd name="connsiteX8" fmla="*/ 44291 w 76200"/>
                  <a:gd name="connsiteY8" fmla="*/ 7144 h 85725"/>
                  <a:gd name="connsiteX9" fmla="*/ 13811 w 76200"/>
                  <a:gd name="connsiteY9" fmla="*/ 3762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13811" y="37624"/>
                    </a:moveTo>
                    <a:cubicBezTo>
                      <a:pt x="13811" y="38576"/>
                      <a:pt x="13811" y="39529"/>
                      <a:pt x="13811" y="40481"/>
                    </a:cubicBezTo>
                    <a:cubicBezTo>
                      <a:pt x="10001" y="45244"/>
                      <a:pt x="7144" y="50959"/>
                      <a:pt x="7144" y="57626"/>
                    </a:cubicBezTo>
                    <a:cubicBezTo>
                      <a:pt x="7144" y="65246"/>
                      <a:pt x="10954" y="71914"/>
                      <a:pt x="15716" y="77629"/>
                    </a:cubicBezTo>
                    <a:cubicBezTo>
                      <a:pt x="17621" y="82391"/>
                      <a:pt x="22384" y="86201"/>
                      <a:pt x="28099" y="86201"/>
                    </a:cubicBezTo>
                    <a:cubicBezTo>
                      <a:pt x="30004" y="86201"/>
                      <a:pt x="31909" y="85249"/>
                      <a:pt x="33814" y="84296"/>
                    </a:cubicBezTo>
                    <a:cubicBezTo>
                      <a:pt x="46196" y="84296"/>
                      <a:pt x="55721" y="75724"/>
                      <a:pt x="58579" y="64294"/>
                    </a:cubicBezTo>
                    <a:cubicBezTo>
                      <a:pt x="68104" y="58579"/>
                      <a:pt x="74771" y="49054"/>
                      <a:pt x="74771" y="37624"/>
                    </a:cubicBezTo>
                    <a:cubicBezTo>
                      <a:pt x="74771" y="20479"/>
                      <a:pt x="60484" y="7144"/>
                      <a:pt x="44291" y="7144"/>
                    </a:cubicBezTo>
                    <a:cubicBezTo>
                      <a:pt x="28099" y="7144"/>
                      <a:pt x="13811" y="20479"/>
                      <a:pt x="13811" y="3762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76" name="Freeform: Shape 102">
                <a:extLst>
                  <a:ext uri="{FF2B5EF4-FFF2-40B4-BE49-F238E27FC236}">
                    <a16:creationId xmlns:a16="http://schemas.microsoft.com/office/drawing/2014/main" xmlns="" id="{86D5DBF1-2D27-499C-9524-87285968AFEE}"/>
                  </a:ext>
                </a:extLst>
              </p:cNvPr>
              <p:cNvSpPr/>
              <p:nvPr/>
            </p:nvSpPr>
            <p:spPr>
              <a:xfrm>
                <a:off x="5599271" y="377332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9526"/>
                      <a:pt x="22384" y="14764"/>
                    </a:cubicBezTo>
                    <a:cubicBezTo>
                      <a:pt x="22384" y="10954"/>
                      <a:pt x="18574" y="7144"/>
                      <a:pt x="14764" y="7144"/>
                    </a:cubicBezTo>
                    <a:cubicBezTo>
                      <a:pt x="10954" y="7144"/>
                      <a:pt x="7144" y="10001"/>
                      <a:pt x="7144" y="14764"/>
                    </a:cubicBezTo>
                    <a:cubicBezTo>
                      <a:pt x="7144" y="18574"/>
                      <a:pt x="10954" y="22384"/>
                      <a:pt x="14764" y="2238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77" name="Freeform: Shape 103">
                <a:extLst>
                  <a:ext uri="{FF2B5EF4-FFF2-40B4-BE49-F238E27FC236}">
                    <a16:creationId xmlns:a16="http://schemas.microsoft.com/office/drawing/2014/main" xmlns="" id="{F2FECE3C-C112-407F-ADB5-B0EEF0D1315E}"/>
                  </a:ext>
                </a:extLst>
              </p:cNvPr>
              <p:cNvSpPr/>
              <p:nvPr/>
            </p:nvSpPr>
            <p:spPr>
              <a:xfrm>
                <a:off x="5607844" y="3741896"/>
                <a:ext cx="38100" cy="38100"/>
              </a:xfrm>
              <a:custGeom>
                <a:avLst/>
                <a:gdLst>
                  <a:gd name="connsiteX0" fmla="*/ 23336 w 38100"/>
                  <a:gd name="connsiteY0" fmla="*/ 7144 h 38100"/>
                  <a:gd name="connsiteX1" fmla="*/ 7144 w 38100"/>
                  <a:gd name="connsiteY1" fmla="*/ 23336 h 38100"/>
                  <a:gd name="connsiteX2" fmla="*/ 23336 w 38100"/>
                  <a:gd name="connsiteY2" fmla="*/ 39529 h 38100"/>
                  <a:gd name="connsiteX3" fmla="*/ 39529 w 38100"/>
                  <a:gd name="connsiteY3" fmla="*/ 23336 h 38100"/>
                  <a:gd name="connsiteX4" fmla="*/ 23336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7144"/>
                    </a:moveTo>
                    <a:cubicBezTo>
                      <a:pt x="13811" y="7144"/>
                      <a:pt x="7144" y="14764"/>
                      <a:pt x="7144" y="23336"/>
                    </a:cubicBezTo>
                    <a:cubicBezTo>
                      <a:pt x="7144" y="31909"/>
                      <a:pt x="14764" y="39529"/>
                      <a:pt x="23336" y="39529"/>
                    </a:cubicBezTo>
                    <a:cubicBezTo>
                      <a:pt x="32861" y="39529"/>
                      <a:pt x="39529" y="31909"/>
                      <a:pt x="39529" y="23336"/>
                    </a:cubicBezTo>
                    <a:cubicBezTo>
                      <a:pt x="39529" y="14764"/>
                      <a:pt x="31909" y="7144"/>
                      <a:pt x="23336"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78" name="Freeform: Shape 104">
                <a:extLst>
                  <a:ext uri="{FF2B5EF4-FFF2-40B4-BE49-F238E27FC236}">
                    <a16:creationId xmlns:a16="http://schemas.microsoft.com/office/drawing/2014/main" xmlns="" id="{316DFDDF-94AA-451D-840A-996F7C0971CD}"/>
                  </a:ext>
                </a:extLst>
              </p:cNvPr>
              <p:cNvSpPr/>
              <p:nvPr/>
            </p:nvSpPr>
            <p:spPr>
              <a:xfrm>
                <a:off x="6123146" y="2626519"/>
                <a:ext cx="47625" cy="47625"/>
              </a:xfrm>
              <a:custGeom>
                <a:avLst/>
                <a:gdLst>
                  <a:gd name="connsiteX0" fmla="*/ 28099 w 47625"/>
                  <a:gd name="connsiteY0" fmla="*/ 49054 h 47625"/>
                  <a:gd name="connsiteX1" fmla="*/ 49054 w 47625"/>
                  <a:gd name="connsiteY1" fmla="*/ 28099 h 47625"/>
                  <a:gd name="connsiteX2" fmla="*/ 28099 w 47625"/>
                  <a:gd name="connsiteY2" fmla="*/ 7144 h 47625"/>
                  <a:gd name="connsiteX3" fmla="*/ 7144 w 47625"/>
                  <a:gd name="connsiteY3" fmla="*/ 28099 h 47625"/>
                  <a:gd name="connsiteX4" fmla="*/ 28099 w 47625"/>
                  <a:gd name="connsiteY4" fmla="*/ 4905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099" y="49054"/>
                    </a:moveTo>
                    <a:cubicBezTo>
                      <a:pt x="39529" y="49054"/>
                      <a:pt x="49054" y="39529"/>
                      <a:pt x="49054" y="28099"/>
                    </a:cubicBezTo>
                    <a:cubicBezTo>
                      <a:pt x="49054" y="16669"/>
                      <a:pt x="39529" y="7144"/>
                      <a:pt x="28099" y="7144"/>
                    </a:cubicBezTo>
                    <a:cubicBezTo>
                      <a:pt x="16669" y="7144"/>
                      <a:pt x="7144" y="16669"/>
                      <a:pt x="7144" y="28099"/>
                    </a:cubicBezTo>
                    <a:cubicBezTo>
                      <a:pt x="7144" y="39529"/>
                      <a:pt x="16669" y="49054"/>
                      <a:pt x="28099" y="4905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79" name="Freeform: Shape 105">
                <a:extLst>
                  <a:ext uri="{FF2B5EF4-FFF2-40B4-BE49-F238E27FC236}">
                    <a16:creationId xmlns:a16="http://schemas.microsoft.com/office/drawing/2014/main" xmlns="" id="{5F18C520-BD5D-4E7A-BAB8-C54A483DDE6F}"/>
                  </a:ext>
                </a:extLst>
              </p:cNvPr>
              <p:cNvSpPr/>
              <p:nvPr/>
            </p:nvSpPr>
            <p:spPr>
              <a:xfrm>
                <a:off x="6023134" y="2957989"/>
                <a:ext cx="28575" cy="28575"/>
              </a:xfrm>
              <a:custGeom>
                <a:avLst/>
                <a:gdLst>
                  <a:gd name="connsiteX0" fmla="*/ 7144 w 28575"/>
                  <a:gd name="connsiteY0" fmla="*/ 15716 h 28575"/>
                  <a:gd name="connsiteX1" fmla="*/ 15716 w 28575"/>
                  <a:gd name="connsiteY1" fmla="*/ 24289 h 28575"/>
                  <a:gd name="connsiteX2" fmla="*/ 24289 w 28575"/>
                  <a:gd name="connsiteY2" fmla="*/ 15716 h 28575"/>
                  <a:gd name="connsiteX3" fmla="*/ 15716 w 28575"/>
                  <a:gd name="connsiteY3" fmla="*/ 7144 h 28575"/>
                  <a:gd name="connsiteX4" fmla="*/ 7144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5716"/>
                    </a:moveTo>
                    <a:cubicBezTo>
                      <a:pt x="7144" y="20479"/>
                      <a:pt x="10954" y="24289"/>
                      <a:pt x="15716" y="24289"/>
                    </a:cubicBezTo>
                    <a:cubicBezTo>
                      <a:pt x="20479" y="24289"/>
                      <a:pt x="24289" y="20479"/>
                      <a:pt x="24289" y="15716"/>
                    </a:cubicBezTo>
                    <a:cubicBezTo>
                      <a:pt x="24289" y="10954"/>
                      <a:pt x="20479" y="7144"/>
                      <a:pt x="15716" y="7144"/>
                    </a:cubicBezTo>
                    <a:cubicBezTo>
                      <a:pt x="10001" y="8096"/>
                      <a:pt x="7144" y="11906"/>
                      <a:pt x="7144" y="15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80" name="Freeform: Shape 106">
                <a:extLst>
                  <a:ext uri="{FF2B5EF4-FFF2-40B4-BE49-F238E27FC236}">
                    <a16:creationId xmlns:a16="http://schemas.microsoft.com/office/drawing/2014/main" xmlns="" id="{FBF1E186-61E4-408B-89EB-2CBB9C6D1F8A}"/>
                  </a:ext>
                </a:extLst>
              </p:cNvPr>
              <p:cNvSpPr/>
              <p:nvPr/>
            </p:nvSpPr>
            <p:spPr>
              <a:xfrm>
                <a:off x="5868829" y="2835116"/>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1434" y="50959"/>
                      <a:pt x="50959" y="41434"/>
                      <a:pt x="50959" y="29051"/>
                    </a:cubicBezTo>
                    <a:cubicBezTo>
                      <a:pt x="50959" y="16669"/>
                      <a:pt x="41434" y="7144"/>
                      <a:pt x="29051" y="7144"/>
                    </a:cubicBezTo>
                    <a:cubicBezTo>
                      <a:pt x="16669" y="7144"/>
                      <a:pt x="7144" y="16669"/>
                      <a:pt x="7144" y="29051"/>
                    </a:cubicBezTo>
                    <a:cubicBezTo>
                      <a:pt x="7144" y="41434"/>
                      <a:pt x="16669" y="50959"/>
                      <a:pt x="29051" y="5095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81" name="Freeform: Shape 107">
                <a:extLst>
                  <a:ext uri="{FF2B5EF4-FFF2-40B4-BE49-F238E27FC236}">
                    <a16:creationId xmlns:a16="http://schemas.microsoft.com/office/drawing/2014/main" xmlns="" id="{DCFE5379-A144-4287-B035-FEA2ED11A8BB}"/>
                  </a:ext>
                </a:extLst>
              </p:cNvPr>
              <p:cNvSpPr/>
              <p:nvPr/>
            </p:nvSpPr>
            <p:spPr>
              <a:xfrm>
                <a:off x="5718334" y="3236119"/>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1431"/>
                      <a:pt x="11906" y="26194"/>
                      <a:pt x="16669" y="2619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82" name="Freeform: Shape 108">
                <a:extLst>
                  <a:ext uri="{FF2B5EF4-FFF2-40B4-BE49-F238E27FC236}">
                    <a16:creationId xmlns:a16="http://schemas.microsoft.com/office/drawing/2014/main" xmlns="" id="{D97F9E09-288E-4D55-A46A-06519760ED96}"/>
                  </a:ext>
                </a:extLst>
              </p:cNvPr>
              <p:cNvSpPr/>
              <p:nvPr/>
            </p:nvSpPr>
            <p:spPr>
              <a:xfrm>
                <a:off x="6134576" y="282368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5241" y="30004"/>
                      <a:pt x="30004" y="25241"/>
                      <a:pt x="30004" y="18574"/>
                    </a:cubicBezTo>
                    <a:cubicBezTo>
                      <a:pt x="30004" y="12859"/>
                      <a:pt x="25241" y="7144"/>
                      <a:pt x="18574" y="7144"/>
                    </a:cubicBezTo>
                    <a:cubicBezTo>
                      <a:pt x="11906" y="7144"/>
                      <a:pt x="7144" y="11906"/>
                      <a:pt x="7144" y="18574"/>
                    </a:cubicBezTo>
                    <a:cubicBezTo>
                      <a:pt x="7144" y="25241"/>
                      <a:pt x="11906" y="30004"/>
                      <a:pt x="18574" y="3000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83" name="Freeform: Shape 109">
                <a:extLst>
                  <a:ext uri="{FF2B5EF4-FFF2-40B4-BE49-F238E27FC236}">
                    <a16:creationId xmlns:a16="http://schemas.microsoft.com/office/drawing/2014/main" xmlns="" id="{0F4138DC-C73B-4C62-9742-D030D3596E1D}"/>
                  </a:ext>
                </a:extLst>
              </p:cNvPr>
              <p:cNvSpPr/>
              <p:nvPr/>
            </p:nvSpPr>
            <p:spPr>
              <a:xfrm>
                <a:off x="6121241" y="284749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2861" y="7144"/>
                      <a:pt x="23336" y="7144"/>
                    </a:cubicBezTo>
                    <a:cubicBezTo>
                      <a:pt x="14764" y="7144"/>
                      <a:pt x="7144" y="13811"/>
                      <a:pt x="7144" y="23336"/>
                    </a:cubicBezTo>
                    <a:cubicBezTo>
                      <a:pt x="8096" y="31909"/>
                      <a:pt x="14764" y="39529"/>
                      <a:pt x="23336" y="3952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84" name="Freeform: Shape 110">
                <a:extLst>
                  <a:ext uri="{FF2B5EF4-FFF2-40B4-BE49-F238E27FC236}">
                    <a16:creationId xmlns:a16="http://schemas.microsoft.com/office/drawing/2014/main" xmlns="" id="{303182F1-DBBC-4C84-8717-E165E77BE45C}"/>
                  </a:ext>
                </a:extLst>
              </p:cNvPr>
              <p:cNvSpPr/>
              <p:nvPr/>
            </p:nvSpPr>
            <p:spPr>
              <a:xfrm>
                <a:off x="5774531" y="3376136"/>
                <a:ext cx="76200" cy="95250"/>
              </a:xfrm>
              <a:custGeom>
                <a:avLst/>
                <a:gdLst>
                  <a:gd name="connsiteX0" fmla="*/ 25241 w 76200"/>
                  <a:gd name="connsiteY0" fmla="*/ 7144 h 95250"/>
                  <a:gd name="connsiteX1" fmla="*/ 7144 w 76200"/>
                  <a:gd name="connsiteY1" fmla="*/ 25241 h 95250"/>
                  <a:gd name="connsiteX2" fmla="*/ 18574 w 76200"/>
                  <a:gd name="connsiteY2" fmla="*/ 42386 h 95250"/>
                  <a:gd name="connsiteX3" fmla="*/ 14764 w 76200"/>
                  <a:gd name="connsiteY3" fmla="*/ 54769 h 95250"/>
                  <a:gd name="connsiteX4" fmla="*/ 14764 w 76200"/>
                  <a:gd name="connsiteY4" fmla="*/ 55721 h 95250"/>
                  <a:gd name="connsiteX5" fmla="*/ 7144 w 76200"/>
                  <a:gd name="connsiteY5" fmla="*/ 71914 h 95250"/>
                  <a:gd name="connsiteX6" fmla="*/ 29051 w 76200"/>
                  <a:gd name="connsiteY6" fmla="*/ 93821 h 95250"/>
                  <a:gd name="connsiteX7" fmla="*/ 50959 w 76200"/>
                  <a:gd name="connsiteY7" fmla="*/ 71914 h 95250"/>
                  <a:gd name="connsiteX8" fmla="*/ 50959 w 76200"/>
                  <a:gd name="connsiteY8" fmla="*/ 68104 h 95250"/>
                  <a:gd name="connsiteX9" fmla="*/ 54769 w 76200"/>
                  <a:gd name="connsiteY9" fmla="*/ 61436 h 95250"/>
                  <a:gd name="connsiteX10" fmla="*/ 61436 w 76200"/>
                  <a:gd name="connsiteY10" fmla="*/ 64294 h 95250"/>
                  <a:gd name="connsiteX11" fmla="*/ 71914 w 76200"/>
                  <a:gd name="connsiteY11" fmla="*/ 53816 h 95250"/>
                  <a:gd name="connsiteX12" fmla="*/ 61436 w 76200"/>
                  <a:gd name="connsiteY12" fmla="*/ 43339 h 95250"/>
                  <a:gd name="connsiteX13" fmla="*/ 54769 w 76200"/>
                  <a:gd name="connsiteY13" fmla="*/ 46196 h 95250"/>
                  <a:gd name="connsiteX14" fmla="*/ 40481 w 76200"/>
                  <a:gd name="connsiteY14" fmla="*/ 33814 h 95250"/>
                  <a:gd name="connsiteX15" fmla="*/ 42386 w 76200"/>
                  <a:gd name="connsiteY15" fmla="*/ 25241 h 95250"/>
                  <a:gd name="connsiteX16" fmla="*/ 25241 w 76200"/>
                  <a:gd name="connsiteY16"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95250">
                    <a:moveTo>
                      <a:pt x="25241" y="7144"/>
                    </a:moveTo>
                    <a:cubicBezTo>
                      <a:pt x="14764" y="7144"/>
                      <a:pt x="7144" y="15716"/>
                      <a:pt x="7144" y="25241"/>
                    </a:cubicBezTo>
                    <a:cubicBezTo>
                      <a:pt x="7144" y="32861"/>
                      <a:pt x="11906" y="39529"/>
                      <a:pt x="18574" y="42386"/>
                    </a:cubicBezTo>
                    <a:cubicBezTo>
                      <a:pt x="15716" y="46196"/>
                      <a:pt x="14764" y="50006"/>
                      <a:pt x="14764" y="54769"/>
                    </a:cubicBezTo>
                    <a:cubicBezTo>
                      <a:pt x="14764" y="55721"/>
                      <a:pt x="14764" y="55721"/>
                      <a:pt x="14764" y="55721"/>
                    </a:cubicBezTo>
                    <a:cubicBezTo>
                      <a:pt x="10001" y="59531"/>
                      <a:pt x="7144" y="65246"/>
                      <a:pt x="7144" y="71914"/>
                    </a:cubicBezTo>
                    <a:cubicBezTo>
                      <a:pt x="7144" y="84296"/>
                      <a:pt x="16669" y="93821"/>
                      <a:pt x="29051" y="93821"/>
                    </a:cubicBezTo>
                    <a:cubicBezTo>
                      <a:pt x="41434" y="93821"/>
                      <a:pt x="50959" y="84296"/>
                      <a:pt x="50959" y="71914"/>
                    </a:cubicBezTo>
                    <a:cubicBezTo>
                      <a:pt x="50959" y="70961"/>
                      <a:pt x="50959" y="70009"/>
                      <a:pt x="50959" y="68104"/>
                    </a:cubicBezTo>
                    <a:cubicBezTo>
                      <a:pt x="52864" y="66199"/>
                      <a:pt x="53816" y="64294"/>
                      <a:pt x="54769" y="61436"/>
                    </a:cubicBezTo>
                    <a:cubicBezTo>
                      <a:pt x="56674" y="63341"/>
                      <a:pt x="59531" y="64294"/>
                      <a:pt x="61436" y="64294"/>
                    </a:cubicBezTo>
                    <a:cubicBezTo>
                      <a:pt x="67151" y="64294"/>
                      <a:pt x="71914" y="59531"/>
                      <a:pt x="71914" y="53816"/>
                    </a:cubicBezTo>
                    <a:cubicBezTo>
                      <a:pt x="71914" y="48101"/>
                      <a:pt x="67151" y="43339"/>
                      <a:pt x="61436" y="43339"/>
                    </a:cubicBezTo>
                    <a:cubicBezTo>
                      <a:pt x="58579" y="43339"/>
                      <a:pt x="56674" y="44291"/>
                      <a:pt x="54769" y="46196"/>
                    </a:cubicBezTo>
                    <a:cubicBezTo>
                      <a:pt x="51911" y="39529"/>
                      <a:pt x="47149" y="34766"/>
                      <a:pt x="40481" y="33814"/>
                    </a:cubicBezTo>
                    <a:cubicBezTo>
                      <a:pt x="41434" y="30956"/>
                      <a:pt x="42386" y="28099"/>
                      <a:pt x="42386" y="25241"/>
                    </a:cubicBezTo>
                    <a:cubicBezTo>
                      <a:pt x="43339" y="15716"/>
                      <a:pt x="34766" y="7144"/>
                      <a:pt x="25241"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85" name="Freeform: Shape 111">
                <a:extLst>
                  <a:ext uri="{FF2B5EF4-FFF2-40B4-BE49-F238E27FC236}">
                    <a16:creationId xmlns:a16="http://schemas.microsoft.com/office/drawing/2014/main" xmlns="" id="{299CEEDA-A3DB-4D07-8CF4-4EE1AFBF7F88}"/>
                  </a:ext>
                </a:extLst>
              </p:cNvPr>
              <p:cNvSpPr/>
              <p:nvPr/>
            </p:nvSpPr>
            <p:spPr>
              <a:xfrm>
                <a:off x="5570696" y="3223736"/>
                <a:ext cx="28575" cy="28575"/>
              </a:xfrm>
              <a:custGeom>
                <a:avLst/>
                <a:gdLst>
                  <a:gd name="connsiteX0" fmla="*/ 28099 w 28575"/>
                  <a:gd name="connsiteY0" fmla="*/ 17621 h 28575"/>
                  <a:gd name="connsiteX1" fmla="*/ 17621 w 28575"/>
                  <a:gd name="connsiteY1" fmla="*/ 7144 h 28575"/>
                  <a:gd name="connsiteX2" fmla="*/ 7144 w 28575"/>
                  <a:gd name="connsiteY2" fmla="*/ 17621 h 28575"/>
                  <a:gd name="connsiteX3" fmla="*/ 17621 w 28575"/>
                  <a:gd name="connsiteY3" fmla="*/ 28099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11906"/>
                      <a:pt x="23336" y="7144"/>
                      <a:pt x="17621" y="7144"/>
                    </a:cubicBezTo>
                    <a:cubicBezTo>
                      <a:pt x="11906" y="7144"/>
                      <a:pt x="7144" y="11906"/>
                      <a:pt x="7144" y="17621"/>
                    </a:cubicBezTo>
                    <a:cubicBezTo>
                      <a:pt x="7144" y="23336"/>
                      <a:pt x="11906" y="28099"/>
                      <a:pt x="17621" y="28099"/>
                    </a:cubicBezTo>
                    <a:cubicBezTo>
                      <a:pt x="23336" y="28099"/>
                      <a:pt x="28099" y="23336"/>
                      <a:pt x="28099" y="1762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86" name="Freeform: Shape 112">
                <a:extLst>
                  <a:ext uri="{FF2B5EF4-FFF2-40B4-BE49-F238E27FC236}">
                    <a16:creationId xmlns:a16="http://schemas.microsoft.com/office/drawing/2014/main" xmlns="" id="{7A72E71C-E691-4092-8734-6B8414623E18}"/>
                  </a:ext>
                </a:extLst>
              </p:cNvPr>
              <p:cNvSpPr/>
              <p:nvPr/>
            </p:nvSpPr>
            <p:spPr>
              <a:xfrm>
                <a:off x="5915501" y="4155281"/>
                <a:ext cx="38100" cy="28575"/>
              </a:xfrm>
              <a:custGeom>
                <a:avLst/>
                <a:gdLst>
                  <a:gd name="connsiteX0" fmla="*/ 7144 w 38100"/>
                  <a:gd name="connsiteY0" fmla="*/ 20479 h 28575"/>
                  <a:gd name="connsiteX1" fmla="*/ 14764 w 38100"/>
                  <a:gd name="connsiteY1" fmla="*/ 28099 h 28575"/>
                  <a:gd name="connsiteX2" fmla="*/ 22384 w 38100"/>
                  <a:gd name="connsiteY2" fmla="*/ 20479 h 28575"/>
                  <a:gd name="connsiteX3" fmla="*/ 28099 w 38100"/>
                  <a:gd name="connsiteY3" fmla="*/ 23336 h 28575"/>
                  <a:gd name="connsiteX4" fmla="*/ 35719 w 38100"/>
                  <a:gd name="connsiteY4" fmla="*/ 15716 h 28575"/>
                  <a:gd name="connsiteX5" fmla="*/ 28099 w 38100"/>
                  <a:gd name="connsiteY5" fmla="*/ 7144 h 28575"/>
                  <a:gd name="connsiteX6" fmla="*/ 20479 w 38100"/>
                  <a:gd name="connsiteY6" fmla="*/ 14764 h 28575"/>
                  <a:gd name="connsiteX7" fmla="*/ 14764 w 38100"/>
                  <a:gd name="connsiteY7" fmla="*/ 11906 h 28575"/>
                  <a:gd name="connsiteX8" fmla="*/ 7144 w 38100"/>
                  <a:gd name="connsiteY8" fmla="*/ 2047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28575">
                    <a:moveTo>
                      <a:pt x="7144" y="20479"/>
                    </a:moveTo>
                    <a:cubicBezTo>
                      <a:pt x="7144" y="25241"/>
                      <a:pt x="10954" y="28099"/>
                      <a:pt x="14764" y="28099"/>
                    </a:cubicBezTo>
                    <a:cubicBezTo>
                      <a:pt x="19526" y="28099"/>
                      <a:pt x="22384" y="24289"/>
                      <a:pt x="22384" y="20479"/>
                    </a:cubicBezTo>
                    <a:cubicBezTo>
                      <a:pt x="23336" y="22384"/>
                      <a:pt x="26194" y="23336"/>
                      <a:pt x="28099" y="23336"/>
                    </a:cubicBezTo>
                    <a:cubicBezTo>
                      <a:pt x="31909" y="23336"/>
                      <a:pt x="35719" y="19526"/>
                      <a:pt x="35719" y="15716"/>
                    </a:cubicBezTo>
                    <a:cubicBezTo>
                      <a:pt x="35719" y="11906"/>
                      <a:pt x="32861" y="7144"/>
                      <a:pt x="28099" y="7144"/>
                    </a:cubicBezTo>
                    <a:cubicBezTo>
                      <a:pt x="24289" y="7144"/>
                      <a:pt x="20479" y="10954"/>
                      <a:pt x="20479" y="14764"/>
                    </a:cubicBezTo>
                    <a:cubicBezTo>
                      <a:pt x="18574" y="12859"/>
                      <a:pt x="16669" y="11906"/>
                      <a:pt x="14764" y="11906"/>
                    </a:cubicBezTo>
                    <a:cubicBezTo>
                      <a:pt x="10001" y="11906"/>
                      <a:pt x="7144" y="15716"/>
                      <a:pt x="7144" y="2047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87" name="Freeform: Shape 113">
                <a:extLst>
                  <a:ext uri="{FF2B5EF4-FFF2-40B4-BE49-F238E27FC236}">
                    <a16:creationId xmlns:a16="http://schemas.microsoft.com/office/drawing/2014/main" xmlns="" id="{BF40D4F3-A699-4842-94D6-593102EFE948}"/>
                  </a:ext>
                </a:extLst>
              </p:cNvPr>
              <p:cNvSpPr/>
              <p:nvPr/>
            </p:nvSpPr>
            <p:spPr>
              <a:xfrm>
                <a:off x="5491639" y="3211354"/>
                <a:ext cx="66675" cy="66675"/>
              </a:xfrm>
              <a:custGeom>
                <a:avLst/>
                <a:gdLst>
                  <a:gd name="connsiteX0" fmla="*/ 37624 w 66675"/>
                  <a:gd name="connsiteY0" fmla="*/ 68104 h 66675"/>
                  <a:gd name="connsiteX1" fmla="*/ 68104 w 66675"/>
                  <a:gd name="connsiteY1" fmla="*/ 37624 h 66675"/>
                  <a:gd name="connsiteX2" fmla="*/ 37624 w 66675"/>
                  <a:gd name="connsiteY2" fmla="*/ 7144 h 66675"/>
                  <a:gd name="connsiteX3" fmla="*/ 7144 w 66675"/>
                  <a:gd name="connsiteY3" fmla="*/ 37624 h 66675"/>
                  <a:gd name="connsiteX4" fmla="*/ 37624 w 66675"/>
                  <a:gd name="connsiteY4" fmla="*/ 681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7624" y="68104"/>
                    </a:moveTo>
                    <a:cubicBezTo>
                      <a:pt x="54769" y="68104"/>
                      <a:pt x="68104" y="54769"/>
                      <a:pt x="68104" y="37624"/>
                    </a:cubicBezTo>
                    <a:cubicBezTo>
                      <a:pt x="68104" y="20479"/>
                      <a:pt x="54769" y="7144"/>
                      <a:pt x="37624" y="7144"/>
                    </a:cubicBezTo>
                    <a:cubicBezTo>
                      <a:pt x="20479" y="7144"/>
                      <a:pt x="7144" y="20479"/>
                      <a:pt x="7144" y="37624"/>
                    </a:cubicBezTo>
                    <a:cubicBezTo>
                      <a:pt x="7144" y="54769"/>
                      <a:pt x="20479" y="68104"/>
                      <a:pt x="37624" y="6810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88" name="Freeform: Shape 114">
                <a:extLst>
                  <a:ext uri="{FF2B5EF4-FFF2-40B4-BE49-F238E27FC236}">
                    <a16:creationId xmlns:a16="http://schemas.microsoft.com/office/drawing/2014/main" xmlns="" id="{3D864144-2DDC-42E9-8E10-9F1F5CA697F8}"/>
                  </a:ext>
                </a:extLst>
              </p:cNvPr>
              <p:cNvSpPr/>
              <p:nvPr/>
            </p:nvSpPr>
            <p:spPr>
              <a:xfrm>
                <a:off x="5838349" y="3117056"/>
                <a:ext cx="76200" cy="85725"/>
              </a:xfrm>
              <a:custGeom>
                <a:avLst/>
                <a:gdLst>
                  <a:gd name="connsiteX0" fmla="*/ 49054 w 76200"/>
                  <a:gd name="connsiteY0" fmla="*/ 64294 h 85725"/>
                  <a:gd name="connsiteX1" fmla="*/ 73819 w 76200"/>
                  <a:gd name="connsiteY1" fmla="*/ 39529 h 85725"/>
                  <a:gd name="connsiteX2" fmla="*/ 55721 w 76200"/>
                  <a:gd name="connsiteY2" fmla="*/ 15716 h 85725"/>
                  <a:gd name="connsiteX3" fmla="*/ 35719 w 76200"/>
                  <a:gd name="connsiteY3" fmla="*/ 7144 h 85725"/>
                  <a:gd name="connsiteX4" fmla="*/ 8096 w 76200"/>
                  <a:gd name="connsiteY4" fmla="*/ 34766 h 85725"/>
                  <a:gd name="connsiteX5" fmla="*/ 15716 w 76200"/>
                  <a:gd name="connsiteY5" fmla="*/ 53816 h 85725"/>
                  <a:gd name="connsiteX6" fmla="*/ 7144 w 76200"/>
                  <a:gd name="connsiteY6" fmla="*/ 67151 h 85725"/>
                  <a:gd name="connsiteX7" fmla="*/ 22384 w 76200"/>
                  <a:gd name="connsiteY7" fmla="*/ 82391 h 85725"/>
                  <a:gd name="connsiteX8" fmla="*/ 37624 w 76200"/>
                  <a:gd name="connsiteY8" fmla="*/ 67151 h 85725"/>
                  <a:gd name="connsiteX9" fmla="*/ 36671 w 76200"/>
                  <a:gd name="connsiteY9" fmla="*/ 62389 h 85725"/>
                  <a:gd name="connsiteX10" fmla="*/ 40481 w 76200"/>
                  <a:gd name="connsiteY10" fmla="*/ 62389 h 85725"/>
                  <a:gd name="connsiteX11" fmla="*/ 49054 w 76200"/>
                  <a:gd name="connsiteY11" fmla="*/ 642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85725">
                    <a:moveTo>
                      <a:pt x="49054" y="64294"/>
                    </a:moveTo>
                    <a:cubicBezTo>
                      <a:pt x="62389" y="64294"/>
                      <a:pt x="73819" y="53816"/>
                      <a:pt x="73819" y="39529"/>
                    </a:cubicBezTo>
                    <a:cubicBezTo>
                      <a:pt x="73819" y="28099"/>
                      <a:pt x="66199" y="18574"/>
                      <a:pt x="55721" y="15716"/>
                    </a:cubicBezTo>
                    <a:cubicBezTo>
                      <a:pt x="50959" y="10001"/>
                      <a:pt x="43339" y="7144"/>
                      <a:pt x="35719" y="7144"/>
                    </a:cubicBezTo>
                    <a:cubicBezTo>
                      <a:pt x="20479" y="7144"/>
                      <a:pt x="8096" y="19526"/>
                      <a:pt x="8096" y="34766"/>
                    </a:cubicBezTo>
                    <a:cubicBezTo>
                      <a:pt x="8096" y="42386"/>
                      <a:pt x="10954" y="49054"/>
                      <a:pt x="15716" y="53816"/>
                    </a:cubicBezTo>
                    <a:cubicBezTo>
                      <a:pt x="10954" y="56674"/>
                      <a:pt x="7144" y="61436"/>
                      <a:pt x="7144" y="67151"/>
                    </a:cubicBezTo>
                    <a:cubicBezTo>
                      <a:pt x="7144" y="75724"/>
                      <a:pt x="13811" y="82391"/>
                      <a:pt x="22384" y="82391"/>
                    </a:cubicBezTo>
                    <a:cubicBezTo>
                      <a:pt x="30956" y="82391"/>
                      <a:pt x="37624" y="75724"/>
                      <a:pt x="37624" y="67151"/>
                    </a:cubicBezTo>
                    <a:cubicBezTo>
                      <a:pt x="37624" y="65246"/>
                      <a:pt x="37624" y="63341"/>
                      <a:pt x="36671" y="62389"/>
                    </a:cubicBezTo>
                    <a:cubicBezTo>
                      <a:pt x="37624" y="62389"/>
                      <a:pt x="38576" y="62389"/>
                      <a:pt x="40481" y="62389"/>
                    </a:cubicBezTo>
                    <a:cubicBezTo>
                      <a:pt x="43339" y="63341"/>
                      <a:pt x="46196" y="64294"/>
                      <a:pt x="49054" y="6429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89" name="Freeform: Shape 115">
                <a:extLst>
                  <a:ext uri="{FF2B5EF4-FFF2-40B4-BE49-F238E27FC236}">
                    <a16:creationId xmlns:a16="http://schemas.microsoft.com/office/drawing/2014/main" xmlns="" id="{BAA1A4DF-37A6-43A1-BA9F-7EFFC3E403E9}"/>
                  </a:ext>
                </a:extLst>
              </p:cNvPr>
              <p:cNvSpPr/>
              <p:nvPr/>
            </p:nvSpPr>
            <p:spPr>
              <a:xfrm>
                <a:off x="5675471" y="3245644"/>
                <a:ext cx="28575" cy="28575"/>
              </a:xfrm>
              <a:custGeom>
                <a:avLst/>
                <a:gdLst>
                  <a:gd name="connsiteX0" fmla="*/ 7144 w 28575"/>
                  <a:gd name="connsiteY0" fmla="*/ 18574 h 28575"/>
                  <a:gd name="connsiteX1" fmla="*/ 18574 w 28575"/>
                  <a:gd name="connsiteY1" fmla="*/ 30004 h 28575"/>
                  <a:gd name="connsiteX2" fmla="*/ 30004 w 28575"/>
                  <a:gd name="connsiteY2" fmla="*/ 18574 h 28575"/>
                  <a:gd name="connsiteX3" fmla="*/ 18574 w 28575"/>
                  <a:gd name="connsiteY3" fmla="*/ 7144 h 28575"/>
                  <a:gd name="connsiteX4" fmla="*/ 714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8574"/>
                    </a:moveTo>
                    <a:cubicBezTo>
                      <a:pt x="7144" y="25241"/>
                      <a:pt x="11906" y="30004"/>
                      <a:pt x="18574" y="30004"/>
                    </a:cubicBezTo>
                    <a:cubicBezTo>
                      <a:pt x="25241" y="30004"/>
                      <a:pt x="30004" y="25241"/>
                      <a:pt x="30004" y="18574"/>
                    </a:cubicBezTo>
                    <a:cubicBezTo>
                      <a:pt x="30004" y="11906"/>
                      <a:pt x="25241" y="7144"/>
                      <a:pt x="18574" y="7144"/>
                    </a:cubicBezTo>
                    <a:cubicBezTo>
                      <a:pt x="12859" y="7144"/>
                      <a:pt x="7144" y="12859"/>
                      <a:pt x="7144" y="1857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90" name="Freeform: Shape 116">
                <a:extLst>
                  <a:ext uri="{FF2B5EF4-FFF2-40B4-BE49-F238E27FC236}">
                    <a16:creationId xmlns:a16="http://schemas.microsoft.com/office/drawing/2014/main" xmlns="" id="{CFE63D07-C9C6-4D6C-A00B-E784F6F245AF}"/>
                  </a:ext>
                </a:extLst>
              </p:cNvPr>
              <p:cNvSpPr/>
              <p:nvPr/>
            </p:nvSpPr>
            <p:spPr>
              <a:xfrm>
                <a:off x="5369719" y="3549491"/>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3811"/>
                      <a:pt x="31909" y="7144"/>
                      <a:pt x="23336" y="7144"/>
                    </a:cubicBezTo>
                    <a:cubicBezTo>
                      <a:pt x="13811" y="7144"/>
                      <a:pt x="7144" y="14764"/>
                      <a:pt x="7144" y="23336"/>
                    </a:cubicBezTo>
                    <a:cubicBezTo>
                      <a:pt x="7144" y="32861"/>
                      <a:pt x="14764" y="39529"/>
                      <a:pt x="23336" y="39529"/>
                    </a:cubicBezTo>
                    <a:cubicBezTo>
                      <a:pt x="31909" y="40481"/>
                      <a:pt x="39529" y="32861"/>
                      <a:pt x="39529" y="2333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91" name="Freeform: Shape 117">
                <a:extLst>
                  <a:ext uri="{FF2B5EF4-FFF2-40B4-BE49-F238E27FC236}">
                    <a16:creationId xmlns:a16="http://schemas.microsoft.com/office/drawing/2014/main" xmlns="" id="{C254B192-995F-4D1F-B120-D8EB3C71BB64}"/>
                  </a:ext>
                </a:extLst>
              </p:cNvPr>
              <p:cNvSpPr/>
              <p:nvPr/>
            </p:nvSpPr>
            <p:spPr>
              <a:xfrm>
                <a:off x="5723096" y="36475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2859"/>
                      <a:pt x="29051" y="7144"/>
                      <a:pt x="21431" y="7144"/>
                    </a:cubicBezTo>
                    <a:cubicBezTo>
                      <a:pt x="13811" y="7144"/>
                      <a:pt x="7144" y="13811"/>
                      <a:pt x="7144" y="21431"/>
                    </a:cubicBezTo>
                    <a:cubicBezTo>
                      <a:pt x="7144" y="30004"/>
                      <a:pt x="13811" y="35719"/>
                      <a:pt x="21431" y="35719"/>
                    </a:cubicBezTo>
                    <a:cubicBezTo>
                      <a:pt x="29051" y="35719"/>
                      <a:pt x="35719" y="30004"/>
                      <a:pt x="35719" y="2143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92" name="Freeform: Shape 118">
                <a:extLst>
                  <a:ext uri="{FF2B5EF4-FFF2-40B4-BE49-F238E27FC236}">
                    <a16:creationId xmlns:a16="http://schemas.microsoft.com/office/drawing/2014/main" xmlns="" id="{62097350-CF47-4B38-A090-D326DBCC38CF}"/>
                  </a:ext>
                </a:extLst>
              </p:cNvPr>
              <p:cNvSpPr/>
              <p:nvPr/>
            </p:nvSpPr>
            <p:spPr>
              <a:xfrm>
                <a:off x="6036469" y="2917984"/>
                <a:ext cx="161925" cy="133350"/>
              </a:xfrm>
              <a:custGeom>
                <a:avLst/>
                <a:gdLst>
                  <a:gd name="connsiteX0" fmla="*/ 74771 w 161925"/>
                  <a:gd name="connsiteY0" fmla="*/ 30004 h 133350"/>
                  <a:gd name="connsiteX1" fmla="*/ 77629 w 161925"/>
                  <a:gd name="connsiteY1" fmla="*/ 21431 h 133350"/>
                  <a:gd name="connsiteX2" fmla="*/ 63341 w 161925"/>
                  <a:gd name="connsiteY2" fmla="*/ 7144 h 133350"/>
                  <a:gd name="connsiteX3" fmla="*/ 49054 w 161925"/>
                  <a:gd name="connsiteY3" fmla="*/ 21431 h 133350"/>
                  <a:gd name="connsiteX4" fmla="*/ 49054 w 161925"/>
                  <a:gd name="connsiteY4" fmla="*/ 24289 h 133350"/>
                  <a:gd name="connsiteX5" fmla="*/ 22384 w 161925"/>
                  <a:gd name="connsiteY5" fmla="*/ 56674 h 133350"/>
                  <a:gd name="connsiteX6" fmla="*/ 27146 w 161925"/>
                  <a:gd name="connsiteY6" fmla="*/ 72866 h 133350"/>
                  <a:gd name="connsiteX7" fmla="*/ 25241 w 161925"/>
                  <a:gd name="connsiteY7" fmla="*/ 72866 h 133350"/>
                  <a:gd name="connsiteX8" fmla="*/ 7144 w 161925"/>
                  <a:gd name="connsiteY8" fmla="*/ 90964 h 133350"/>
                  <a:gd name="connsiteX9" fmla="*/ 25241 w 161925"/>
                  <a:gd name="connsiteY9" fmla="*/ 109061 h 133350"/>
                  <a:gd name="connsiteX10" fmla="*/ 42386 w 161925"/>
                  <a:gd name="connsiteY10" fmla="*/ 93821 h 133350"/>
                  <a:gd name="connsiteX11" fmla="*/ 78581 w 161925"/>
                  <a:gd name="connsiteY11" fmla="*/ 130016 h 133350"/>
                  <a:gd name="connsiteX12" fmla="*/ 114776 w 161925"/>
                  <a:gd name="connsiteY12" fmla="*/ 93821 h 133350"/>
                  <a:gd name="connsiteX13" fmla="*/ 109061 w 161925"/>
                  <a:gd name="connsiteY13" fmla="*/ 73819 h 133350"/>
                  <a:gd name="connsiteX14" fmla="*/ 124301 w 161925"/>
                  <a:gd name="connsiteY14" fmla="*/ 80486 h 133350"/>
                  <a:gd name="connsiteX15" fmla="*/ 146209 w 161925"/>
                  <a:gd name="connsiteY15" fmla="*/ 61436 h 133350"/>
                  <a:gd name="connsiteX16" fmla="*/ 151924 w 161925"/>
                  <a:gd name="connsiteY16" fmla="*/ 63341 h 133350"/>
                  <a:gd name="connsiteX17" fmla="*/ 163354 w 161925"/>
                  <a:gd name="connsiteY17" fmla="*/ 51911 h 133350"/>
                  <a:gd name="connsiteX18" fmla="*/ 151924 w 161925"/>
                  <a:gd name="connsiteY18" fmla="*/ 40481 h 133350"/>
                  <a:gd name="connsiteX19" fmla="*/ 142399 w 161925"/>
                  <a:gd name="connsiteY19" fmla="*/ 46196 h 133350"/>
                  <a:gd name="connsiteX20" fmla="*/ 124301 w 161925"/>
                  <a:gd name="connsiteY20" fmla="*/ 36671 h 133350"/>
                  <a:gd name="connsiteX21" fmla="*/ 102394 w 161925"/>
                  <a:gd name="connsiteY21" fmla="*/ 58579 h 133350"/>
                  <a:gd name="connsiteX22" fmla="*/ 105251 w 161925"/>
                  <a:gd name="connsiteY22" fmla="*/ 70009 h 133350"/>
                  <a:gd name="connsiteX23" fmla="*/ 88106 w 161925"/>
                  <a:gd name="connsiteY23" fmla="*/ 59531 h 133350"/>
                  <a:gd name="connsiteX24" fmla="*/ 88106 w 161925"/>
                  <a:gd name="connsiteY24" fmla="*/ 58579 h 133350"/>
                  <a:gd name="connsiteX25" fmla="*/ 74771 w 161925"/>
                  <a:gd name="connsiteY25" fmla="*/ 30004 h 133350"/>
                  <a:gd name="connsiteX26" fmla="*/ 42386 w 161925"/>
                  <a:gd name="connsiteY26" fmla="*/ 91916 h 133350"/>
                  <a:gd name="connsiteX27" fmla="*/ 42386 w 161925"/>
                  <a:gd name="connsiteY27" fmla="*/ 89059 h 133350"/>
                  <a:gd name="connsiteX28" fmla="*/ 43339 w 161925"/>
                  <a:gd name="connsiteY28" fmla="*/ 89059 h 133350"/>
                  <a:gd name="connsiteX29" fmla="*/ 42386 w 161925"/>
                  <a:gd name="connsiteY29" fmla="*/ 9191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33350">
                    <a:moveTo>
                      <a:pt x="74771" y="30004"/>
                    </a:moveTo>
                    <a:cubicBezTo>
                      <a:pt x="76676" y="28099"/>
                      <a:pt x="77629" y="25241"/>
                      <a:pt x="77629" y="21431"/>
                    </a:cubicBezTo>
                    <a:cubicBezTo>
                      <a:pt x="77629" y="13811"/>
                      <a:pt x="70961" y="7144"/>
                      <a:pt x="63341" y="7144"/>
                    </a:cubicBezTo>
                    <a:cubicBezTo>
                      <a:pt x="55721" y="7144"/>
                      <a:pt x="49054" y="13811"/>
                      <a:pt x="49054" y="21431"/>
                    </a:cubicBezTo>
                    <a:cubicBezTo>
                      <a:pt x="49054" y="22384"/>
                      <a:pt x="49054" y="23336"/>
                      <a:pt x="49054" y="24289"/>
                    </a:cubicBezTo>
                    <a:cubicBezTo>
                      <a:pt x="33814" y="27146"/>
                      <a:pt x="22384" y="40481"/>
                      <a:pt x="22384" y="56674"/>
                    </a:cubicBezTo>
                    <a:cubicBezTo>
                      <a:pt x="22384" y="62389"/>
                      <a:pt x="24289" y="68104"/>
                      <a:pt x="27146" y="72866"/>
                    </a:cubicBezTo>
                    <a:cubicBezTo>
                      <a:pt x="26194" y="72866"/>
                      <a:pt x="26194" y="72866"/>
                      <a:pt x="25241" y="72866"/>
                    </a:cubicBezTo>
                    <a:cubicBezTo>
                      <a:pt x="15716" y="72866"/>
                      <a:pt x="7144" y="80486"/>
                      <a:pt x="7144" y="90964"/>
                    </a:cubicBezTo>
                    <a:cubicBezTo>
                      <a:pt x="7144" y="101441"/>
                      <a:pt x="14764" y="109061"/>
                      <a:pt x="25241" y="109061"/>
                    </a:cubicBezTo>
                    <a:cubicBezTo>
                      <a:pt x="33814" y="109061"/>
                      <a:pt x="41434" y="102394"/>
                      <a:pt x="42386" y="93821"/>
                    </a:cubicBezTo>
                    <a:cubicBezTo>
                      <a:pt x="42386" y="113824"/>
                      <a:pt x="58579" y="130016"/>
                      <a:pt x="78581" y="130016"/>
                    </a:cubicBezTo>
                    <a:cubicBezTo>
                      <a:pt x="98584" y="130016"/>
                      <a:pt x="114776" y="113824"/>
                      <a:pt x="114776" y="93821"/>
                    </a:cubicBezTo>
                    <a:cubicBezTo>
                      <a:pt x="114776" y="86201"/>
                      <a:pt x="112871" y="79534"/>
                      <a:pt x="109061" y="73819"/>
                    </a:cubicBezTo>
                    <a:cubicBezTo>
                      <a:pt x="112871" y="77629"/>
                      <a:pt x="118586" y="80486"/>
                      <a:pt x="124301" y="80486"/>
                    </a:cubicBezTo>
                    <a:cubicBezTo>
                      <a:pt x="135731" y="80486"/>
                      <a:pt x="144304" y="71914"/>
                      <a:pt x="146209" y="61436"/>
                    </a:cubicBezTo>
                    <a:cubicBezTo>
                      <a:pt x="148114" y="62389"/>
                      <a:pt x="150019" y="63341"/>
                      <a:pt x="151924" y="63341"/>
                    </a:cubicBezTo>
                    <a:cubicBezTo>
                      <a:pt x="158591" y="63341"/>
                      <a:pt x="163354" y="58579"/>
                      <a:pt x="163354" y="51911"/>
                    </a:cubicBezTo>
                    <a:cubicBezTo>
                      <a:pt x="163354" y="45244"/>
                      <a:pt x="158591" y="40481"/>
                      <a:pt x="151924" y="40481"/>
                    </a:cubicBezTo>
                    <a:cubicBezTo>
                      <a:pt x="148114" y="40481"/>
                      <a:pt x="144304" y="42386"/>
                      <a:pt x="142399" y="46196"/>
                    </a:cubicBezTo>
                    <a:cubicBezTo>
                      <a:pt x="138589" y="40481"/>
                      <a:pt x="131921" y="36671"/>
                      <a:pt x="124301" y="36671"/>
                    </a:cubicBezTo>
                    <a:cubicBezTo>
                      <a:pt x="111919" y="36671"/>
                      <a:pt x="102394" y="46196"/>
                      <a:pt x="102394" y="58579"/>
                    </a:cubicBezTo>
                    <a:cubicBezTo>
                      <a:pt x="102394" y="62389"/>
                      <a:pt x="103346" y="66199"/>
                      <a:pt x="105251" y="70009"/>
                    </a:cubicBezTo>
                    <a:cubicBezTo>
                      <a:pt x="100489" y="65246"/>
                      <a:pt x="94774" y="61436"/>
                      <a:pt x="88106" y="59531"/>
                    </a:cubicBezTo>
                    <a:cubicBezTo>
                      <a:pt x="88106" y="59531"/>
                      <a:pt x="88106" y="58579"/>
                      <a:pt x="88106" y="58579"/>
                    </a:cubicBezTo>
                    <a:cubicBezTo>
                      <a:pt x="89059" y="46196"/>
                      <a:pt x="83344" y="36671"/>
                      <a:pt x="74771" y="30004"/>
                    </a:cubicBezTo>
                    <a:close/>
                    <a:moveTo>
                      <a:pt x="42386" y="91916"/>
                    </a:moveTo>
                    <a:cubicBezTo>
                      <a:pt x="42386" y="90964"/>
                      <a:pt x="42386" y="90011"/>
                      <a:pt x="42386" y="89059"/>
                    </a:cubicBezTo>
                    <a:cubicBezTo>
                      <a:pt x="42386" y="89059"/>
                      <a:pt x="42386" y="89059"/>
                      <a:pt x="43339" y="89059"/>
                    </a:cubicBezTo>
                    <a:cubicBezTo>
                      <a:pt x="43339" y="89059"/>
                      <a:pt x="42386" y="90964"/>
                      <a:pt x="42386" y="919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93" name="Freeform: Shape 119">
                <a:extLst>
                  <a:ext uri="{FF2B5EF4-FFF2-40B4-BE49-F238E27FC236}">
                    <a16:creationId xmlns:a16="http://schemas.microsoft.com/office/drawing/2014/main" xmlns="" id="{2DD6CE69-64BA-40FD-A7BD-FF1E34927504}"/>
                  </a:ext>
                </a:extLst>
              </p:cNvPr>
              <p:cNvSpPr/>
              <p:nvPr/>
            </p:nvSpPr>
            <p:spPr>
              <a:xfrm>
                <a:off x="5822156" y="374189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94" name="Freeform: Shape 120">
                <a:extLst>
                  <a:ext uri="{FF2B5EF4-FFF2-40B4-BE49-F238E27FC236}">
                    <a16:creationId xmlns:a16="http://schemas.microsoft.com/office/drawing/2014/main" xmlns="" id="{F673D180-916B-4C94-804D-3BDF2DC66E76}"/>
                  </a:ext>
                </a:extLst>
              </p:cNvPr>
              <p:cNvSpPr/>
              <p:nvPr/>
            </p:nvSpPr>
            <p:spPr>
              <a:xfrm>
                <a:off x="5948839" y="2976086"/>
                <a:ext cx="28575" cy="28575"/>
              </a:xfrm>
              <a:custGeom>
                <a:avLst/>
                <a:gdLst>
                  <a:gd name="connsiteX0" fmla="*/ 15716 w 28575"/>
                  <a:gd name="connsiteY0" fmla="*/ 24289 h 28575"/>
                  <a:gd name="connsiteX1" fmla="*/ 24289 w 28575"/>
                  <a:gd name="connsiteY1" fmla="*/ 15716 h 28575"/>
                  <a:gd name="connsiteX2" fmla="*/ 15716 w 28575"/>
                  <a:gd name="connsiteY2" fmla="*/ 7144 h 28575"/>
                  <a:gd name="connsiteX3" fmla="*/ 7144 w 28575"/>
                  <a:gd name="connsiteY3" fmla="*/ 15716 h 28575"/>
                  <a:gd name="connsiteX4" fmla="*/ 15716 w 28575"/>
                  <a:gd name="connsiteY4" fmla="*/ 2428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24289"/>
                    </a:moveTo>
                    <a:cubicBezTo>
                      <a:pt x="20479" y="24289"/>
                      <a:pt x="24289" y="20479"/>
                      <a:pt x="24289" y="15716"/>
                    </a:cubicBezTo>
                    <a:cubicBezTo>
                      <a:pt x="24289" y="10954"/>
                      <a:pt x="20479" y="7144"/>
                      <a:pt x="15716" y="7144"/>
                    </a:cubicBezTo>
                    <a:cubicBezTo>
                      <a:pt x="10954" y="7144"/>
                      <a:pt x="7144" y="10954"/>
                      <a:pt x="7144" y="15716"/>
                    </a:cubicBezTo>
                    <a:cubicBezTo>
                      <a:pt x="8096" y="20479"/>
                      <a:pt x="11906" y="24289"/>
                      <a:pt x="15716" y="2428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95" name="Freeform: Shape 121">
                <a:extLst>
                  <a:ext uri="{FF2B5EF4-FFF2-40B4-BE49-F238E27FC236}">
                    <a16:creationId xmlns:a16="http://schemas.microsoft.com/office/drawing/2014/main" xmlns="" id="{3BB06668-C6A6-4504-A334-1F8600BBBD9A}"/>
                  </a:ext>
                </a:extLst>
              </p:cNvPr>
              <p:cNvSpPr/>
              <p:nvPr/>
            </p:nvSpPr>
            <p:spPr>
              <a:xfrm>
                <a:off x="5656094" y="3041809"/>
                <a:ext cx="95250" cy="114300"/>
              </a:xfrm>
              <a:custGeom>
                <a:avLst/>
                <a:gdLst>
                  <a:gd name="connsiteX0" fmla="*/ 20806 w 95250"/>
                  <a:gd name="connsiteY0" fmla="*/ 90964 h 114300"/>
                  <a:gd name="connsiteX1" fmla="*/ 27474 w 95250"/>
                  <a:gd name="connsiteY1" fmla="*/ 89059 h 114300"/>
                  <a:gd name="connsiteX2" fmla="*/ 57954 w 95250"/>
                  <a:gd name="connsiteY2" fmla="*/ 108109 h 114300"/>
                  <a:gd name="connsiteX3" fmla="*/ 92244 w 95250"/>
                  <a:gd name="connsiteY3" fmla="*/ 73819 h 114300"/>
                  <a:gd name="connsiteX4" fmla="*/ 63669 w 95250"/>
                  <a:gd name="connsiteY4" fmla="*/ 40481 h 114300"/>
                  <a:gd name="connsiteX5" fmla="*/ 64621 w 95250"/>
                  <a:gd name="connsiteY5" fmla="*/ 33814 h 114300"/>
                  <a:gd name="connsiteX6" fmla="*/ 37951 w 95250"/>
                  <a:gd name="connsiteY6" fmla="*/ 7144 h 114300"/>
                  <a:gd name="connsiteX7" fmla="*/ 11281 w 95250"/>
                  <a:gd name="connsiteY7" fmla="*/ 33814 h 114300"/>
                  <a:gd name="connsiteX8" fmla="*/ 28426 w 95250"/>
                  <a:gd name="connsiteY8" fmla="*/ 58579 h 114300"/>
                  <a:gd name="connsiteX9" fmla="*/ 27474 w 95250"/>
                  <a:gd name="connsiteY9" fmla="*/ 61436 h 114300"/>
                  <a:gd name="connsiteX10" fmla="*/ 22711 w 95250"/>
                  <a:gd name="connsiteY10" fmla="*/ 60484 h 114300"/>
                  <a:gd name="connsiteX11" fmla="*/ 7471 w 95250"/>
                  <a:gd name="connsiteY11" fmla="*/ 75724 h 114300"/>
                  <a:gd name="connsiteX12" fmla="*/ 20806 w 95250"/>
                  <a:gd name="connsiteY12" fmla="*/ 9096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114300">
                    <a:moveTo>
                      <a:pt x="20806" y="90964"/>
                    </a:moveTo>
                    <a:cubicBezTo>
                      <a:pt x="22711" y="90964"/>
                      <a:pt x="25569" y="90011"/>
                      <a:pt x="27474" y="89059"/>
                    </a:cubicBezTo>
                    <a:cubicBezTo>
                      <a:pt x="33189" y="100489"/>
                      <a:pt x="44619" y="108109"/>
                      <a:pt x="57954" y="108109"/>
                    </a:cubicBezTo>
                    <a:cubicBezTo>
                      <a:pt x="77004" y="108109"/>
                      <a:pt x="92244" y="92869"/>
                      <a:pt x="92244" y="73819"/>
                    </a:cubicBezTo>
                    <a:cubicBezTo>
                      <a:pt x="92244" y="56674"/>
                      <a:pt x="79861" y="43339"/>
                      <a:pt x="63669" y="40481"/>
                    </a:cubicBezTo>
                    <a:cubicBezTo>
                      <a:pt x="64621" y="38576"/>
                      <a:pt x="64621" y="36671"/>
                      <a:pt x="64621" y="33814"/>
                    </a:cubicBezTo>
                    <a:cubicBezTo>
                      <a:pt x="64621" y="18574"/>
                      <a:pt x="52239" y="7144"/>
                      <a:pt x="37951" y="7144"/>
                    </a:cubicBezTo>
                    <a:cubicBezTo>
                      <a:pt x="22711" y="7144"/>
                      <a:pt x="11281" y="19526"/>
                      <a:pt x="11281" y="33814"/>
                    </a:cubicBezTo>
                    <a:cubicBezTo>
                      <a:pt x="11281" y="45244"/>
                      <a:pt x="17949" y="54769"/>
                      <a:pt x="28426" y="58579"/>
                    </a:cubicBezTo>
                    <a:cubicBezTo>
                      <a:pt x="28426" y="59531"/>
                      <a:pt x="27474" y="60484"/>
                      <a:pt x="27474" y="61436"/>
                    </a:cubicBezTo>
                    <a:cubicBezTo>
                      <a:pt x="25569" y="60484"/>
                      <a:pt x="24616" y="60484"/>
                      <a:pt x="22711" y="60484"/>
                    </a:cubicBezTo>
                    <a:cubicBezTo>
                      <a:pt x="14139" y="60484"/>
                      <a:pt x="7471" y="67151"/>
                      <a:pt x="7471" y="75724"/>
                    </a:cubicBezTo>
                    <a:cubicBezTo>
                      <a:pt x="5566" y="84296"/>
                      <a:pt x="12234" y="90964"/>
                      <a:pt x="20806" y="9096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96" name="Freeform: Shape 122">
                <a:extLst>
                  <a:ext uri="{FF2B5EF4-FFF2-40B4-BE49-F238E27FC236}">
                    <a16:creationId xmlns:a16="http://schemas.microsoft.com/office/drawing/2014/main" xmlns="" id="{2C22D822-DD0F-4A30-9B52-2EF5F951B167}"/>
                  </a:ext>
                </a:extLst>
              </p:cNvPr>
              <p:cNvSpPr/>
              <p:nvPr/>
            </p:nvSpPr>
            <p:spPr>
              <a:xfrm>
                <a:off x="5755481" y="4182904"/>
                <a:ext cx="57150" cy="57150"/>
              </a:xfrm>
              <a:custGeom>
                <a:avLst/>
                <a:gdLst>
                  <a:gd name="connsiteX0" fmla="*/ 31909 w 57150"/>
                  <a:gd name="connsiteY0" fmla="*/ 7144 h 57150"/>
                  <a:gd name="connsiteX1" fmla="*/ 7144 w 57150"/>
                  <a:gd name="connsiteY1" fmla="*/ 31909 h 57150"/>
                  <a:gd name="connsiteX2" fmla="*/ 31909 w 57150"/>
                  <a:gd name="connsiteY2" fmla="*/ 56674 h 57150"/>
                  <a:gd name="connsiteX3" fmla="*/ 56674 w 57150"/>
                  <a:gd name="connsiteY3" fmla="*/ 31909 h 57150"/>
                  <a:gd name="connsiteX4" fmla="*/ 31909 w 5715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7144"/>
                    </a:moveTo>
                    <a:cubicBezTo>
                      <a:pt x="18574" y="7144"/>
                      <a:pt x="7144" y="18574"/>
                      <a:pt x="7144" y="31909"/>
                    </a:cubicBezTo>
                    <a:cubicBezTo>
                      <a:pt x="7144" y="45244"/>
                      <a:pt x="18574" y="56674"/>
                      <a:pt x="31909" y="56674"/>
                    </a:cubicBezTo>
                    <a:cubicBezTo>
                      <a:pt x="45244" y="56674"/>
                      <a:pt x="56674" y="45244"/>
                      <a:pt x="56674" y="31909"/>
                    </a:cubicBezTo>
                    <a:cubicBezTo>
                      <a:pt x="56674" y="17621"/>
                      <a:pt x="45244" y="7144"/>
                      <a:pt x="3190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97" name="Freeform: Shape 123">
                <a:extLst>
                  <a:ext uri="{FF2B5EF4-FFF2-40B4-BE49-F238E27FC236}">
                    <a16:creationId xmlns:a16="http://schemas.microsoft.com/office/drawing/2014/main" xmlns="" id="{3F117634-8D28-4F9A-8C99-E6DB3CDCE3F2}"/>
                  </a:ext>
                </a:extLst>
              </p:cNvPr>
              <p:cNvSpPr/>
              <p:nvPr/>
            </p:nvSpPr>
            <p:spPr>
              <a:xfrm>
                <a:off x="6033611" y="3938111"/>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001"/>
                      <a:pt x="18574" y="7144"/>
                      <a:pt x="14764" y="7144"/>
                    </a:cubicBezTo>
                    <a:cubicBezTo>
                      <a:pt x="10954" y="7144"/>
                      <a:pt x="7144" y="10954"/>
                      <a:pt x="7144" y="14764"/>
                    </a:cubicBezTo>
                    <a:cubicBezTo>
                      <a:pt x="7144" y="18574"/>
                      <a:pt x="10954" y="22384"/>
                      <a:pt x="14764" y="22384"/>
                    </a:cubicBezTo>
                    <a:cubicBezTo>
                      <a:pt x="18574" y="22384"/>
                      <a:pt x="22384" y="19526"/>
                      <a:pt x="22384" y="1476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98" name="Freeform: Shape 124">
                <a:extLst>
                  <a:ext uri="{FF2B5EF4-FFF2-40B4-BE49-F238E27FC236}">
                    <a16:creationId xmlns:a16="http://schemas.microsoft.com/office/drawing/2014/main" xmlns="" id="{7CF1EF79-C1F1-4C9E-B817-4B83E5566348}"/>
                  </a:ext>
                </a:extLst>
              </p:cNvPr>
              <p:cNvSpPr/>
              <p:nvPr/>
            </p:nvSpPr>
            <p:spPr>
              <a:xfrm>
                <a:off x="5585936" y="3662839"/>
                <a:ext cx="38100" cy="38100"/>
              </a:xfrm>
              <a:custGeom>
                <a:avLst/>
                <a:gdLst>
                  <a:gd name="connsiteX0" fmla="*/ 37624 w 38100"/>
                  <a:gd name="connsiteY0" fmla="*/ 22384 h 38100"/>
                  <a:gd name="connsiteX1" fmla="*/ 22384 w 38100"/>
                  <a:gd name="connsiteY1" fmla="*/ 7144 h 38100"/>
                  <a:gd name="connsiteX2" fmla="*/ 7144 w 38100"/>
                  <a:gd name="connsiteY2" fmla="*/ 22384 h 38100"/>
                  <a:gd name="connsiteX3" fmla="*/ 22384 w 38100"/>
                  <a:gd name="connsiteY3" fmla="*/ 3762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13811"/>
                      <a:pt x="30956" y="7144"/>
                      <a:pt x="22384" y="7144"/>
                    </a:cubicBezTo>
                    <a:cubicBezTo>
                      <a:pt x="13811" y="7144"/>
                      <a:pt x="7144" y="13811"/>
                      <a:pt x="7144" y="22384"/>
                    </a:cubicBezTo>
                    <a:cubicBezTo>
                      <a:pt x="7144" y="30956"/>
                      <a:pt x="13811" y="37624"/>
                      <a:pt x="22384" y="37624"/>
                    </a:cubicBezTo>
                    <a:cubicBezTo>
                      <a:pt x="30956" y="37624"/>
                      <a:pt x="37624" y="30956"/>
                      <a:pt x="37624" y="2238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99" name="Freeform: Shape 125">
                <a:extLst>
                  <a:ext uri="{FF2B5EF4-FFF2-40B4-BE49-F238E27FC236}">
                    <a16:creationId xmlns:a16="http://schemas.microsoft.com/office/drawing/2014/main" xmlns="" id="{BA87A73F-8794-4D1B-B1DE-0FC9D3997F72}"/>
                  </a:ext>
                </a:extLst>
              </p:cNvPr>
              <p:cNvSpPr/>
              <p:nvPr/>
            </p:nvSpPr>
            <p:spPr>
              <a:xfrm>
                <a:off x="5774531" y="3054191"/>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00" name="Freeform: Shape 126">
                <a:extLst>
                  <a:ext uri="{FF2B5EF4-FFF2-40B4-BE49-F238E27FC236}">
                    <a16:creationId xmlns:a16="http://schemas.microsoft.com/office/drawing/2014/main" xmlns="" id="{1B6F76E0-A219-40BE-9F3C-E2EF46CF5F37}"/>
                  </a:ext>
                </a:extLst>
              </p:cNvPr>
              <p:cNvSpPr/>
              <p:nvPr/>
            </p:nvSpPr>
            <p:spPr>
              <a:xfrm>
                <a:off x="5801201" y="2997041"/>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01" name="Freeform: Shape 127">
                <a:extLst>
                  <a:ext uri="{FF2B5EF4-FFF2-40B4-BE49-F238E27FC236}">
                    <a16:creationId xmlns:a16="http://schemas.microsoft.com/office/drawing/2014/main" xmlns="" id="{F522727F-DEAA-42C5-9298-F8647CCD3D1A}"/>
                  </a:ext>
                </a:extLst>
              </p:cNvPr>
              <p:cNvSpPr/>
              <p:nvPr/>
            </p:nvSpPr>
            <p:spPr>
              <a:xfrm>
                <a:off x="5444966" y="3704749"/>
                <a:ext cx="85725" cy="85725"/>
              </a:xfrm>
              <a:custGeom>
                <a:avLst/>
                <a:gdLst>
                  <a:gd name="connsiteX0" fmla="*/ 81439 w 85725"/>
                  <a:gd name="connsiteY0" fmla="*/ 44291 h 85725"/>
                  <a:gd name="connsiteX1" fmla="*/ 44291 w 85725"/>
                  <a:gd name="connsiteY1" fmla="*/ 81439 h 85725"/>
                  <a:gd name="connsiteX2" fmla="*/ 7144 w 85725"/>
                  <a:gd name="connsiteY2" fmla="*/ 44291 h 85725"/>
                  <a:gd name="connsiteX3" fmla="*/ 44291 w 85725"/>
                  <a:gd name="connsiteY3" fmla="*/ 7144 h 85725"/>
                  <a:gd name="connsiteX4" fmla="*/ 81439 w 85725"/>
                  <a:gd name="connsiteY4" fmla="*/ 44291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1439" y="44291"/>
                    </a:moveTo>
                    <a:cubicBezTo>
                      <a:pt x="81439" y="64807"/>
                      <a:pt x="64807" y="81439"/>
                      <a:pt x="44291" y="81439"/>
                    </a:cubicBezTo>
                    <a:cubicBezTo>
                      <a:pt x="23775" y="81439"/>
                      <a:pt x="7144" y="64807"/>
                      <a:pt x="7144" y="44291"/>
                    </a:cubicBezTo>
                    <a:cubicBezTo>
                      <a:pt x="7144" y="23775"/>
                      <a:pt x="23775" y="7144"/>
                      <a:pt x="44291" y="7144"/>
                    </a:cubicBezTo>
                    <a:cubicBezTo>
                      <a:pt x="64807" y="7144"/>
                      <a:pt x="81439" y="23775"/>
                      <a:pt x="81439" y="4429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02" name="Freeform: Shape 128">
                <a:extLst>
                  <a:ext uri="{FF2B5EF4-FFF2-40B4-BE49-F238E27FC236}">
                    <a16:creationId xmlns:a16="http://schemas.microsoft.com/office/drawing/2014/main" xmlns="" id="{416560F2-5B68-4BA8-9304-5C2848880CEE}"/>
                  </a:ext>
                </a:extLst>
              </p:cNvPr>
              <p:cNvSpPr/>
              <p:nvPr/>
            </p:nvSpPr>
            <p:spPr>
              <a:xfrm>
                <a:off x="5544979" y="3427571"/>
                <a:ext cx="85725" cy="95250"/>
              </a:xfrm>
              <a:custGeom>
                <a:avLst/>
                <a:gdLst>
                  <a:gd name="connsiteX0" fmla="*/ 58579 w 85725"/>
                  <a:gd name="connsiteY0" fmla="*/ 39529 h 95250"/>
                  <a:gd name="connsiteX1" fmla="*/ 59531 w 85725"/>
                  <a:gd name="connsiteY1" fmla="*/ 32861 h 95250"/>
                  <a:gd name="connsiteX2" fmla="*/ 39529 w 85725"/>
                  <a:gd name="connsiteY2" fmla="*/ 12859 h 95250"/>
                  <a:gd name="connsiteX3" fmla="*/ 38576 w 85725"/>
                  <a:gd name="connsiteY3" fmla="*/ 12859 h 95250"/>
                  <a:gd name="connsiteX4" fmla="*/ 25241 w 85725"/>
                  <a:gd name="connsiteY4" fmla="*/ 7144 h 95250"/>
                  <a:gd name="connsiteX5" fmla="*/ 7144 w 85725"/>
                  <a:gd name="connsiteY5" fmla="*/ 25241 h 95250"/>
                  <a:gd name="connsiteX6" fmla="*/ 22384 w 85725"/>
                  <a:gd name="connsiteY6" fmla="*/ 43339 h 95250"/>
                  <a:gd name="connsiteX7" fmla="*/ 34766 w 85725"/>
                  <a:gd name="connsiteY7" fmla="*/ 52864 h 95250"/>
                  <a:gd name="connsiteX8" fmla="*/ 30004 w 85725"/>
                  <a:gd name="connsiteY8" fmla="*/ 68104 h 95250"/>
                  <a:gd name="connsiteX9" fmla="*/ 58579 w 85725"/>
                  <a:gd name="connsiteY9" fmla="*/ 96679 h 95250"/>
                  <a:gd name="connsiteX10" fmla="*/ 87154 w 85725"/>
                  <a:gd name="connsiteY10" fmla="*/ 68104 h 95250"/>
                  <a:gd name="connsiteX11" fmla="*/ 58579 w 85725"/>
                  <a:gd name="connsiteY11" fmla="*/ 39529 h 95250"/>
                  <a:gd name="connsiteX12" fmla="*/ 58579 w 85725"/>
                  <a:gd name="connsiteY12" fmla="*/ 395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 h="95250">
                    <a:moveTo>
                      <a:pt x="58579" y="39529"/>
                    </a:moveTo>
                    <a:cubicBezTo>
                      <a:pt x="59531" y="37624"/>
                      <a:pt x="59531" y="35719"/>
                      <a:pt x="59531" y="32861"/>
                    </a:cubicBezTo>
                    <a:cubicBezTo>
                      <a:pt x="59531" y="21431"/>
                      <a:pt x="50006" y="12859"/>
                      <a:pt x="39529" y="12859"/>
                    </a:cubicBezTo>
                    <a:cubicBezTo>
                      <a:pt x="39529" y="12859"/>
                      <a:pt x="38576" y="12859"/>
                      <a:pt x="38576" y="12859"/>
                    </a:cubicBezTo>
                    <a:cubicBezTo>
                      <a:pt x="34766" y="9049"/>
                      <a:pt x="30956" y="7144"/>
                      <a:pt x="25241" y="7144"/>
                    </a:cubicBezTo>
                    <a:cubicBezTo>
                      <a:pt x="14764" y="7144"/>
                      <a:pt x="7144" y="15716"/>
                      <a:pt x="7144" y="25241"/>
                    </a:cubicBezTo>
                    <a:cubicBezTo>
                      <a:pt x="7144" y="33814"/>
                      <a:pt x="13811" y="41434"/>
                      <a:pt x="22384" y="43339"/>
                    </a:cubicBezTo>
                    <a:cubicBezTo>
                      <a:pt x="25241" y="48101"/>
                      <a:pt x="30004" y="50959"/>
                      <a:pt x="34766" y="52864"/>
                    </a:cubicBezTo>
                    <a:cubicBezTo>
                      <a:pt x="31909" y="57626"/>
                      <a:pt x="30004" y="62389"/>
                      <a:pt x="30004" y="68104"/>
                    </a:cubicBezTo>
                    <a:cubicBezTo>
                      <a:pt x="30004" y="84296"/>
                      <a:pt x="43339" y="96679"/>
                      <a:pt x="58579" y="96679"/>
                    </a:cubicBezTo>
                    <a:cubicBezTo>
                      <a:pt x="74771" y="96679"/>
                      <a:pt x="87154" y="83344"/>
                      <a:pt x="87154" y="68104"/>
                    </a:cubicBezTo>
                    <a:cubicBezTo>
                      <a:pt x="88106" y="52864"/>
                      <a:pt x="74771" y="39529"/>
                      <a:pt x="58579" y="39529"/>
                    </a:cubicBezTo>
                    <a:cubicBezTo>
                      <a:pt x="58579" y="39529"/>
                      <a:pt x="58579" y="39529"/>
                      <a:pt x="58579" y="3952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03" name="Freeform: Shape 129">
                <a:extLst>
                  <a:ext uri="{FF2B5EF4-FFF2-40B4-BE49-F238E27FC236}">
                    <a16:creationId xmlns:a16="http://schemas.microsoft.com/office/drawing/2014/main" xmlns="" id="{C56035D6-08AE-40A6-9556-BDAFAC158CCF}"/>
                  </a:ext>
                </a:extLst>
              </p:cNvPr>
              <p:cNvSpPr/>
              <p:nvPr/>
            </p:nvSpPr>
            <p:spPr>
              <a:xfrm>
                <a:off x="5965031" y="4117181"/>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6669"/>
                      <a:pt x="16669" y="14764"/>
                      <a:pt x="16669" y="1190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04" name="Freeform: Shape 130">
                <a:extLst>
                  <a:ext uri="{FF2B5EF4-FFF2-40B4-BE49-F238E27FC236}">
                    <a16:creationId xmlns:a16="http://schemas.microsoft.com/office/drawing/2014/main" xmlns="" id="{937CD0DD-28C7-40E5-A0A8-613AC3E2AFA9}"/>
                  </a:ext>
                </a:extLst>
              </p:cNvPr>
              <p:cNvSpPr/>
              <p:nvPr/>
            </p:nvSpPr>
            <p:spPr>
              <a:xfrm>
                <a:off x="5866924" y="3722846"/>
                <a:ext cx="76200" cy="76200"/>
              </a:xfrm>
              <a:custGeom>
                <a:avLst/>
                <a:gdLst>
                  <a:gd name="connsiteX0" fmla="*/ 65246 w 76200"/>
                  <a:gd name="connsiteY0" fmla="*/ 75724 h 76200"/>
                  <a:gd name="connsiteX1" fmla="*/ 75724 w 76200"/>
                  <a:gd name="connsiteY1" fmla="*/ 65246 h 76200"/>
                  <a:gd name="connsiteX2" fmla="*/ 65246 w 76200"/>
                  <a:gd name="connsiteY2" fmla="*/ 54769 h 76200"/>
                  <a:gd name="connsiteX3" fmla="*/ 62389 w 76200"/>
                  <a:gd name="connsiteY3" fmla="*/ 55721 h 76200"/>
                  <a:gd name="connsiteX4" fmla="*/ 68104 w 76200"/>
                  <a:gd name="connsiteY4" fmla="*/ 42386 h 76200"/>
                  <a:gd name="connsiteX5" fmla="*/ 50006 w 76200"/>
                  <a:gd name="connsiteY5" fmla="*/ 24289 h 76200"/>
                  <a:gd name="connsiteX6" fmla="*/ 42386 w 76200"/>
                  <a:gd name="connsiteY6" fmla="*/ 26194 h 76200"/>
                  <a:gd name="connsiteX7" fmla="*/ 30956 w 76200"/>
                  <a:gd name="connsiteY7" fmla="*/ 16669 h 76200"/>
                  <a:gd name="connsiteX8" fmla="*/ 31909 w 76200"/>
                  <a:gd name="connsiteY8" fmla="*/ 16669 h 76200"/>
                  <a:gd name="connsiteX9" fmla="*/ 36671 w 76200"/>
                  <a:gd name="connsiteY9" fmla="*/ 11906 h 76200"/>
                  <a:gd name="connsiteX10" fmla="*/ 31909 w 76200"/>
                  <a:gd name="connsiteY10" fmla="*/ 7144 h 76200"/>
                  <a:gd name="connsiteX11" fmla="*/ 27146 w 76200"/>
                  <a:gd name="connsiteY11" fmla="*/ 11906 h 76200"/>
                  <a:gd name="connsiteX12" fmla="*/ 30004 w 76200"/>
                  <a:gd name="connsiteY12" fmla="*/ 16669 h 76200"/>
                  <a:gd name="connsiteX13" fmla="*/ 26194 w 76200"/>
                  <a:gd name="connsiteY13" fmla="*/ 15716 h 76200"/>
                  <a:gd name="connsiteX14" fmla="*/ 7144 w 76200"/>
                  <a:gd name="connsiteY14" fmla="*/ 34766 h 76200"/>
                  <a:gd name="connsiteX15" fmla="*/ 26194 w 76200"/>
                  <a:gd name="connsiteY15" fmla="*/ 53816 h 76200"/>
                  <a:gd name="connsiteX16" fmla="*/ 35719 w 76200"/>
                  <a:gd name="connsiteY16" fmla="*/ 50959 h 76200"/>
                  <a:gd name="connsiteX17" fmla="*/ 50959 w 76200"/>
                  <a:gd name="connsiteY17" fmla="*/ 59531 h 76200"/>
                  <a:gd name="connsiteX18" fmla="*/ 57626 w 76200"/>
                  <a:gd name="connsiteY18" fmla="*/ 58579 h 76200"/>
                  <a:gd name="connsiteX19" fmla="*/ 54769 w 76200"/>
                  <a:gd name="connsiteY19" fmla="*/ 65246 h 76200"/>
                  <a:gd name="connsiteX20" fmla="*/ 65246 w 76200"/>
                  <a:gd name="connsiteY20" fmla="*/ 7572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76200">
                    <a:moveTo>
                      <a:pt x="65246" y="75724"/>
                    </a:moveTo>
                    <a:cubicBezTo>
                      <a:pt x="70961" y="75724"/>
                      <a:pt x="75724" y="70961"/>
                      <a:pt x="75724" y="65246"/>
                    </a:cubicBezTo>
                    <a:cubicBezTo>
                      <a:pt x="75724" y="59531"/>
                      <a:pt x="70961" y="54769"/>
                      <a:pt x="65246" y="54769"/>
                    </a:cubicBezTo>
                    <a:cubicBezTo>
                      <a:pt x="64294" y="54769"/>
                      <a:pt x="63341" y="54769"/>
                      <a:pt x="62389" y="55721"/>
                    </a:cubicBezTo>
                    <a:cubicBezTo>
                      <a:pt x="66199" y="52864"/>
                      <a:pt x="68104" y="48101"/>
                      <a:pt x="68104" y="42386"/>
                    </a:cubicBezTo>
                    <a:cubicBezTo>
                      <a:pt x="68104" y="32861"/>
                      <a:pt x="60484" y="24289"/>
                      <a:pt x="50006" y="24289"/>
                    </a:cubicBezTo>
                    <a:cubicBezTo>
                      <a:pt x="47149" y="24289"/>
                      <a:pt x="44291" y="25241"/>
                      <a:pt x="42386" y="26194"/>
                    </a:cubicBezTo>
                    <a:cubicBezTo>
                      <a:pt x="39529" y="21431"/>
                      <a:pt x="35719" y="18574"/>
                      <a:pt x="30956" y="16669"/>
                    </a:cubicBezTo>
                    <a:cubicBezTo>
                      <a:pt x="30956" y="16669"/>
                      <a:pt x="31909" y="16669"/>
                      <a:pt x="31909" y="16669"/>
                    </a:cubicBezTo>
                    <a:cubicBezTo>
                      <a:pt x="34766" y="16669"/>
                      <a:pt x="36671" y="14764"/>
                      <a:pt x="36671" y="11906"/>
                    </a:cubicBezTo>
                    <a:cubicBezTo>
                      <a:pt x="36671" y="9049"/>
                      <a:pt x="34766" y="7144"/>
                      <a:pt x="31909" y="7144"/>
                    </a:cubicBezTo>
                    <a:cubicBezTo>
                      <a:pt x="29051" y="7144"/>
                      <a:pt x="27146" y="9049"/>
                      <a:pt x="27146" y="11906"/>
                    </a:cubicBezTo>
                    <a:cubicBezTo>
                      <a:pt x="27146" y="13811"/>
                      <a:pt x="28099" y="15716"/>
                      <a:pt x="30004" y="16669"/>
                    </a:cubicBezTo>
                    <a:cubicBezTo>
                      <a:pt x="29051" y="16669"/>
                      <a:pt x="27146" y="15716"/>
                      <a:pt x="26194" y="15716"/>
                    </a:cubicBezTo>
                    <a:cubicBezTo>
                      <a:pt x="15716" y="15716"/>
                      <a:pt x="7144" y="24289"/>
                      <a:pt x="7144" y="34766"/>
                    </a:cubicBezTo>
                    <a:cubicBezTo>
                      <a:pt x="7144" y="45244"/>
                      <a:pt x="15716" y="53816"/>
                      <a:pt x="26194" y="53816"/>
                    </a:cubicBezTo>
                    <a:cubicBezTo>
                      <a:pt x="29051" y="53816"/>
                      <a:pt x="32861" y="52864"/>
                      <a:pt x="35719" y="50959"/>
                    </a:cubicBezTo>
                    <a:cubicBezTo>
                      <a:pt x="38576" y="55721"/>
                      <a:pt x="44291" y="59531"/>
                      <a:pt x="50959" y="59531"/>
                    </a:cubicBezTo>
                    <a:cubicBezTo>
                      <a:pt x="52864" y="59531"/>
                      <a:pt x="55721" y="58579"/>
                      <a:pt x="57626" y="58579"/>
                    </a:cubicBezTo>
                    <a:cubicBezTo>
                      <a:pt x="55721" y="60484"/>
                      <a:pt x="54769" y="62389"/>
                      <a:pt x="54769" y="65246"/>
                    </a:cubicBezTo>
                    <a:cubicBezTo>
                      <a:pt x="54769" y="70961"/>
                      <a:pt x="59531" y="75724"/>
                      <a:pt x="65246" y="7572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05" name="Freeform: Shape 131">
                <a:extLst>
                  <a:ext uri="{FF2B5EF4-FFF2-40B4-BE49-F238E27FC236}">
                    <a16:creationId xmlns:a16="http://schemas.microsoft.com/office/drawing/2014/main" xmlns="" id="{B26C7D56-3578-4C1B-B092-89643210F859}"/>
                  </a:ext>
                </a:extLst>
              </p:cNvPr>
              <p:cNvSpPr/>
              <p:nvPr/>
            </p:nvSpPr>
            <p:spPr>
              <a:xfrm>
                <a:off x="6027896" y="2811304"/>
                <a:ext cx="95250" cy="85725"/>
              </a:xfrm>
              <a:custGeom>
                <a:avLst/>
                <a:gdLst>
                  <a:gd name="connsiteX0" fmla="*/ 27146 w 95250"/>
                  <a:gd name="connsiteY0" fmla="*/ 7144 h 85725"/>
                  <a:gd name="connsiteX1" fmla="*/ 7144 w 95250"/>
                  <a:gd name="connsiteY1" fmla="*/ 27146 h 85725"/>
                  <a:gd name="connsiteX2" fmla="*/ 16669 w 95250"/>
                  <a:gd name="connsiteY2" fmla="*/ 44291 h 85725"/>
                  <a:gd name="connsiteX3" fmla="*/ 15716 w 95250"/>
                  <a:gd name="connsiteY3" fmla="*/ 49054 h 85725"/>
                  <a:gd name="connsiteX4" fmla="*/ 32861 w 95250"/>
                  <a:gd name="connsiteY4" fmla="*/ 66199 h 85725"/>
                  <a:gd name="connsiteX5" fmla="*/ 42386 w 95250"/>
                  <a:gd name="connsiteY5" fmla="*/ 63341 h 85725"/>
                  <a:gd name="connsiteX6" fmla="*/ 66199 w 95250"/>
                  <a:gd name="connsiteY6" fmla="*/ 84296 h 85725"/>
                  <a:gd name="connsiteX7" fmla="*/ 90964 w 95250"/>
                  <a:gd name="connsiteY7" fmla="*/ 59531 h 85725"/>
                  <a:gd name="connsiteX8" fmla="*/ 66199 w 95250"/>
                  <a:gd name="connsiteY8" fmla="*/ 34766 h 85725"/>
                  <a:gd name="connsiteX9" fmla="*/ 49054 w 95250"/>
                  <a:gd name="connsiteY9" fmla="*/ 41434 h 85725"/>
                  <a:gd name="connsiteX10" fmla="*/ 45244 w 95250"/>
                  <a:gd name="connsiteY10" fmla="*/ 34766 h 85725"/>
                  <a:gd name="connsiteX11" fmla="*/ 47149 w 95250"/>
                  <a:gd name="connsiteY11" fmla="*/ 25241 h 85725"/>
                  <a:gd name="connsiteX12" fmla="*/ 27146 w 95250"/>
                  <a:gd name="connsiteY12"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85725">
                    <a:moveTo>
                      <a:pt x="27146" y="7144"/>
                    </a:moveTo>
                    <a:cubicBezTo>
                      <a:pt x="15716" y="7144"/>
                      <a:pt x="7144" y="15716"/>
                      <a:pt x="7144" y="27146"/>
                    </a:cubicBezTo>
                    <a:cubicBezTo>
                      <a:pt x="7144" y="33814"/>
                      <a:pt x="10954" y="40481"/>
                      <a:pt x="16669" y="44291"/>
                    </a:cubicBezTo>
                    <a:cubicBezTo>
                      <a:pt x="15716" y="46196"/>
                      <a:pt x="15716" y="47149"/>
                      <a:pt x="15716" y="49054"/>
                    </a:cubicBezTo>
                    <a:cubicBezTo>
                      <a:pt x="15716" y="58579"/>
                      <a:pt x="23336" y="66199"/>
                      <a:pt x="32861" y="66199"/>
                    </a:cubicBezTo>
                    <a:cubicBezTo>
                      <a:pt x="36671" y="66199"/>
                      <a:pt x="39529" y="65246"/>
                      <a:pt x="42386" y="63341"/>
                    </a:cubicBezTo>
                    <a:cubicBezTo>
                      <a:pt x="44291" y="74771"/>
                      <a:pt x="53816" y="84296"/>
                      <a:pt x="66199" y="84296"/>
                    </a:cubicBezTo>
                    <a:cubicBezTo>
                      <a:pt x="79534" y="84296"/>
                      <a:pt x="90964" y="72866"/>
                      <a:pt x="90964" y="59531"/>
                    </a:cubicBezTo>
                    <a:cubicBezTo>
                      <a:pt x="90964" y="46196"/>
                      <a:pt x="80486" y="34766"/>
                      <a:pt x="66199" y="34766"/>
                    </a:cubicBezTo>
                    <a:cubicBezTo>
                      <a:pt x="59531" y="34766"/>
                      <a:pt x="53816" y="37624"/>
                      <a:pt x="49054" y="41434"/>
                    </a:cubicBezTo>
                    <a:cubicBezTo>
                      <a:pt x="48101" y="38576"/>
                      <a:pt x="46196" y="36671"/>
                      <a:pt x="45244" y="34766"/>
                    </a:cubicBezTo>
                    <a:cubicBezTo>
                      <a:pt x="47149" y="31909"/>
                      <a:pt x="47149" y="29051"/>
                      <a:pt x="47149" y="25241"/>
                    </a:cubicBezTo>
                    <a:cubicBezTo>
                      <a:pt x="47149" y="16669"/>
                      <a:pt x="37624" y="7144"/>
                      <a:pt x="27146"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06" name="Freeform: Shape 132">
                <a:extLst>
                  <a:ext uri="{FF2B5EF4-FFF2-40B4-BE49-F238E27FC236}">
                    <a16:creationId xmlns:a16="http://schemas.microsoft.com/office/drawing/2014/main" xmlns="" id="{033A1114-4C13-4F2B-8DD1-A5EB52739306}"/>
                  </a:ext>
                </a:extLst>
              </p:cNvPr>
              <p:cNvSpPr/>
              <p:nvPr/>
            </p:nvSpPr>
            <p:spPr>
              <a:xfrm>
                <a:off x="6005989" y="2619851"/>
                <a:ext cx="76200" cy="76200"/>
              </a:xfrm>
              <a:custGeom>
                <a:avLst/>
                <a:gdLst>
                  <a:gd name="connsiteX0" fmla="*/ 42386 w 76200"/>
                  <a:gd name="connsiteY0" fmla="*/ 77629 h 76200"/>
                  <a:gd name="connsiteX1" fmla="*/ 77629 w 76200"/>
                  <a:gd name="connsiteY1" fmla="*/ 42386 h 76200"/>
                  <a:gd name="connsiteX2" fmla="*/ 42386 w 76200"/>
                  <a:gd name="connsiteY2" fmla="*/ 7144 h 76200"/>
                  <a:gd name="connsiteX3" fmla="*/ 7144 w 76200"/>
                  <a:gd name="connsiteY3" fmla="*/ 42386 h 76200"/>
                  <a:gd name="connsiteX4" fmla="*/ 42386 w 76200"/>
                  <a:gd name="connsiteY4" fmla="*/ 776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386" y="77629"/>
                    </a:moveTo>
                    <a:cubicBezTo>
                      <a:pt x="61436" y="77629"/>
                      <a:pt x="77629" y="62389"/>
                      <a:pt x="77629" y="42386"/>
                    </a:cubicBezTo>
                    <a:cubicBezTo>
                      <a:pt x="77629" y="23336"/>
                      <a:pt x="62389" y="7144"/>
                      <a:pt x="42386" y="7144"/>
                    </a:cubicBezTo>
                    <a:cubicBezTo>
                      <a:pt x="23336" y="7144"/>
                      <a:pt x="7144" y="22384"/>
                      <a:pt x="7144" y="42386"/>
                    </a:cubicBezTo>
                    <a:cubicBezTo>
                      <a:pt x="7144" y="62389"/>
                      <a:pt x="23336" y="77629"/>
                      <a:pt x="42386" y="7762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07" name="Freeform: Shape 133">
                <a:extLst>
                  <a:ext uri="{FF2B5EF4-FFF2-40B4-BE49-F238E27FC236}">
                    <a16:creationId xmlns:a16="http://schemas.microsoft.com/office/drawing/2014/main" xmlns="" id="{AFA8663A-157C-4059-9152-6761FDF21AEC}"/>
                  </a:ext>
                </a:extLst>
              </p:cNvPr>
              <p:cNvSpPr/>
              <p:nvPr/>
            </p:nvSpPr>
            <p:spPr>
              <a:xfrm>
                <a:off x="5885021" y="3175159"/>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2859" y="31909"/>
                      <a:pt x="19526" y="3190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08" name="Freeform: Shape 134">
                <a:extLst>
                  <a:ext uri="{FF2B5EF4-FFF2-40B4-BE49-F238E27FC236}">
                    <a16:creationId xmlns:a16="http://schemas.microsoft.com/office/drawing/2014/main" xmlns="" id="{ACB31553-F0B4-4AC2-B75B-D3F6CD7C506C}"/>
                  </a:ext>
                </a:extLst>
              </p:cNvPr>
              <p:cNvSpPr/>
              <p:nvPr/>
            </p:nvSpPr>
            <p:spPr>
              <a:xfrm>
                <a:off x="6279356" y="3024664"/>
                <a:ext cx="38100" cy="38100"/>
              </a:xfrm>
              <a:custGeom>
                <a:avLst/>
                <a:gdLst>
                  <a:gd name="connsiteX0" fmla="*/ 21431 w 38100"/>
                  <a:gd name="connsiteY0" fmla="*/ 35719 h 38100"/>
                  <a:gd name="connsiteX1" fmla="*/ 35719 w 38100"/>
                  <a:gd name="connsiteY1" fmla="*/ 21431 h 38100"/>
                  <a:gd name="connsiteX2" fmla="*/ 21431 w 38100"/>
                  <a:gd name="connsiteY2" fmla="*/ 7144 h 38100"/>
                  <a:gd name="connsiteX3" fmla="*/ 7144 w 38100"/>
                  <a:gd name="connsiteY3" fmla="*/ 21431 h 38100"/>
                  <a:gd name="connsiteX4" fmla="*/ 21431 w 38100"/>
                  <a:gd name="connsiteY4" fmla="*/ 3571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35719"/>
                    </a:moveTo>
                    <a:cubicBezTo>
                      <a:pt x="29051" y="35719"/>
                      <a:pt x="35719" y="29051"/>
                      <a:pt x="35719" y="21431"/>
                    </a:cubicBezTo>
                    <a:cubicBezTo>
                      <a:pt x="35719" y="13811"/>
                      <a:pt x="29051" y="7144"/>
                      <a:pt x="21431" y="7144"/>
                    </a:cubicBezTo>
                    <a:cubicBezTo>
                      <a:pt x="13811" y="7144"/>
                      <a:pt x="7144" y="13811"/>
                      <a:pt x="7144" y="21431"/>
                    </a:cubicBezTo>
                    <a:cubicBezTo>
                      <a:pt x="7144" y="29051"/>
                      <a:pt x="12859" y="35719"/>
                      <a:pt x="21431" y="3571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09" name="Freeform: Shape 135">
                <a:extLst>
                  <a:ext uri="{FF2B5EF4-FFF2-40B4-BE49-F238E27FC236}">
                    <a16:creationId xmlns:a16="http://schemas.microsoft.com/office/drawing/2014/main" xmlns="" id="{3F20BF26-70E7-4BF3-98E5-C3B240D4E467}"/>
                  </a:ext>
                </a:extLst>
              </p:cNvPr>
              <p:cNvSpPr/>
              <p:nvPr/>
            </p:nvSpPr>
            <p:spPr>
              <a:xfrm>
                <a:off x="5935504" y="2767489"/>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0481" y="50959"/>
                      <a:pt x="50959" y="41434"/>
                      <a:pt x="50959" y="29051"/>
                    </a:cubicBezTo>
                    <a:cubicBezTo>
                      <a:pt x="50959" y="16669"/>
                      <a:pt x="41434" y="7144"/>
                      <a:pt x="29051" y="7144"/>
                    </a:cubicBezTo>
                    <a:cubicBezTo>
                      <a:pt x="17621" y="7144"/>
                      <a:pt x="7144" y="16669"/>
                      <a:pt x="7144" y="29051"/>
                    </a:cubicBezTo>
                    <a:cubicBezTo>
                      <a:pt x="7144" y="41434"/>
                      <a:pt x="17621" y="50959"/>
                      <a:pt x="29051" y="5095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10" name="Freeform: Shape 136">
                <a:extLst>
                  <a:ext uri="{FF2B5EF4-FFF2-40B4-BE49-F238E27FC236}">
                    <a16:creationId xmlns:a16="http://schemas.microsoft.com/office/drawing/2014/main" xmlns="" id="{AA297DE4-1132-4D8D-9E9C-EBEE0D69E51C}"/>
                  </a:ext>
                </a:extLst>
              </p:cNvPr>
              <p:cNvSpPr/>
              <p:nvPr/>
            </p:nvSpPr>
            <p:spPr>
              <a:xfrm>
                <a:off x="5359241" y="3210401"/>
                <a:ext cx="95250" cy="95250"/>
              </a:xfrm>
              <a:custGeom>
                <a:avLst/>
                <a:gdLst>
                  <a:gd name="connsiteX0" fmla="*/ 49054 w 95250"/>
                  <a:gd name="connsiteY0" fmla="*/ 90964 h 95250"/>
                  <a:gd name="connsiteX1" fmla="*/ 90964 w 95250"/>
                  <a:gd name="connsiteY1" fmla="*/ 49054 h 95250"/>
                  <a:gd name="connsiteX2" fmla="*/ 49054 w 95250"/>
                  <a:gd name="connsiteY2" fmla="*/ 7144 h 95250"/>
                  <a:gd name="connsiteX3" fmla="*/ 7144 w 95250"/>
                  <a:gd name="connsiteY3" fmla="*/ 49054 h 95250"/>
                  <a:gd name="connsiteX4" fmla="*/ 49054 w 95250"/>
                  <a:gd name="connsiteY4" fmla="*/ 9096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9054" y="90964"/>
                    </a:moveTo>
                    <a:cubicBezTo>
                      <a:pt x="71914" y="90964"/>
                      <a:pt x="90964" y="71914"/>
                      <a:pt x="90964" y="49054"/>
                    </a:cubicBezTo>
                    <a:cubicBezTo>
                      <a:pt x="90964" y="26194"/>
                      <a:pt x="71914" y="7144"/>
                      <a:pt x="49054" y="7144"/>
                    </a:cubicBezTo>
                    <a:cubicBezTo>
                      <a:pt x="26194" y="7144"/>
                      <a:pt x="7144" y="26194"/>
                      <a:pt x="7144" y="49054"/>
                    </a:cubicBezTo>
                    <a:cubicBezTo>
                      <a:pt x="7144" y="72866"/>
                      <a:pt x="25241" y="90964"/>
                      <a:pt x="49054" y="9096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11" name="Freeform: Shape 137">
                <a:extLst>
                  <a:ext uri="{FF2B5EF4-FFF2-40B4-BE49-F238E27FC236}">
                    <a16:creationId xmlns:a16="http://schemas.microsoft.com/office/drawing/2014/main" xmlns="" id="{6747521A-B145-4861-BB8D-9E295E04C0B1}"/>
                  </a:ext>
                </a:extLst>
              </p:cNvPr>
              <p:cNvSpPr/>
              <p:nvPr/>
            </p:nvSpPr>
            <p:spPr>
              <a:xfrm>
                <a:off x="6099187" y="3747611"/>
                <a:ext cx="28575" cy="28575"/>
              </a:xfrm>
              <a:custGeom>
                <a:avLst/>
                <a:gdLst>
                  <a:gd name="connsiteX0" fmla="*/ 14911 w 28575"/>
                  <a:gd name="connsiteY0" fmla="*/ 22384 h 28575"/>
                  <a:gd name="connsiteX1" fmla="*/ 22531 w 28575"/>
                  <a:gd name="connsiteY1" fmla="*/ 14764 h 28575"/>
                  <a:gd name="connsiteX2" fmla="*/ 14911 w 28575"/>
                  <a:gd name="connsiteY2" fmla="*/ 7144 h 28575"/>
                  <a:gd name="connsiteX3" fmla="*/ 7291 w 28575"/>
                  <a:gd name="connsiteY3" fmla="*/ 14764 h 28575"/>
                  <a:gd name="connsiteX4" fmla="*/ 14911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911" y="22384"/>
                    </a:moveTo>
                    <a:cubicBezTo>
                      <a:pt x="18721" y="22384"/>
                      <a:pt x="22531" y="18574"/>
                      <a:pt x="22531" y="14764"/>
                    </a:cubicBezTo>
                    <a:cubicBezTo>
                      <a:pt x="22531" y="10954"/>
                      <a:pt x="18721" y="7144"/>
                      <a:pt x="14911" y="7144"/>
                    </a:cubicBezTo>
                    <a:cubicBezTo>
                      <a:pt x="10148" y="7144"/>
                      <a:pt x="7291" y="10954"/>
                      <a:pt x="7291" y="14764"/>
                    </a:cubicBezTo>
                    <a:cubicBezTo>
                      <a:pt x="6338" y="18574"/>
                      <a:pt x="10148" y="22384"/>
                      <a:pt x="14911" y="2238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12" name="Freeform: Shape 138">
                <a:extLst>
                  <a:ext uri="{FF2B5EF4-FFF2-40B4-BE49-F238E27FC236}">
                    <a16:creationId xmlns:a16="http://schemas.microsoft.com/office/drawing/2014/main" xmlns="" id="{022B39A1-6ACA-43DA-A66B-38CEE1FF3BF9}"/>
                  </a:ext>
                </a:extLst>
              </p:cNvPr>
              <p:cNvSpPr/>
              <p:nvPr/>
            </p:nvSpPr>
            <p:spPr>
              <a:xfrm>
                <a:off x="5931694" y="3081814"/>
                <a:ext cx="19050" cy="19050"/>
              </a:xfrm>
              <a:custGeom>
                <a:avLst/>
                <a:gdLst>
                  <a:gd name="connsiteX0" fmla="*/ 13811 w 19050"/>
                  <a:gd name="connsiteY0" fmla="*/ 7144 h 19050"/>
                  <a:gd name="connsiteX1" fmla="*/ 7144 w 19050"/>
                  <a:gd name="connsiteY1" fmla="*/ 13811 h 19050"/>
                  <a:gd name="connsiteX2" fmla="*/ 13811 w 19050"/>
                  <a:gd name="connsiteY2" fmla="*/ 20479 h 19050"/>
                  <a:gd name="connsiteX3" fmla="*/ 20479 w 19050"/>
                  <a:gd name="connsiteY3" fmla="*/ 13811 h 19050"/>
                  <a:gd name="connsiteX4" fmla="*/ 13811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7144"/>
                    </a:moveTo>
                    <a:cubicBezTo>
                      <a:pt x="10001" y="7144"/>
                      <a:pt x="7144" y="10001"/>
                      <a:pt x="7144" y="13811"/>
                    </a:cubicBezTo>
                    <a:cubicBezTo>
                      <a:pt x="7144" y="17621"/>
                      <a:pt x="10001" y="20479"/>
                      <a:pt x="13811" y="20479"/>
                    </a:cubicBezTo>
                    <a:cubicBezTo>
                      <a:pt x="17621" y="20479"/>
                      <a:pt x="20479" y="17621"/>
                      <a:pt x="20479" y="13811"/>
                    </a:cubicBezTo>
                    <a:cubicBezTo>
                      <a:pt x="19526" y="10001"/>
                      <a:pt x="16669" y="7144"/>
                      <a:pt x="13811"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13" name="Freeform: Shape 139">
                <a:extLst>
                  <a:ext uri="{FF2B5EF4-FFF2-40B4-BE49-F238E27FC236}">
                    <a16:creationId xmlns:a16="http://schemas.microsoft.com/office/drawing/2014/main" xmlns="" id="{84E9BE96-2BBD-449A-8FB5-0937F43383D5}"/>
                  </a:ext>
                </a:extLst>
              </p:cNvPr>
              <p:cNvSpPr/>
              <p:nvPr/>
            </p:nvSpPr>
            <p:spPr>
              <a:xfrm>
                <a:off x="5689759" y="3202634"/>
                <a:ext cx="28575" cy="28575"/>
              </a:xfrm>
              <a:custGeom>
                <a:avLst/>
                <a:gdLst>
                  <a:gd name="connsiteX0" fmla="*/ 7144 w 28575"/>
                  <a:gd name="connsiteY0" fmla="*/ 14911 h 28575"/>
                  <a:gd name="connsiteX1" fmla="*/ 14764 w 28575"/>
                  <a:gd name="connsiteY1" fmla="*/ 22531 h 28575"/>
                  <a:gd name="connsiteX2" fmla="*/ 22384 w 28575"/>
                  <a:gd name="connsiteY2" fmla="*/ 14911 h 28575"/>
                  <a:gd name="connsiteX3" fmla="*/ 14764 w 28575"/>
                  <a:gd name="connsiteY3" fmla="*/ 7291 h 28575"/>
                  <a:gd name="connsiteX4" fmla="*/ 7144 w 28575"/>
                  <a:gd name="connsiteY4" fmla="*/ 1491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911"/>
                    </a:moveTo>
                    <a:cubicBezTo>
                      <a:pt x="7144" y="19673"/>
                      <a:pt x="10954" y="22531"/>
                      <a:pt x="14764" y="22531"/>
                    </a:cubicBezTo>
                    <a:cubicBezTo>
                      <a:pt x="19526" y="22531"/>
                      <a:pt x="22384" y="18721"/>
                      <a:pt x="22384" y="14911"/>
                    </a:cubicBezTo>
                    <a:cubicBezTo>
                      <a:pt x="22384" y="11101"/>
                      <a:pt x="18574" y="7291"/>
                      <a:pt x="14764" y="7291"/>
                    </a:cubicBezTo>
                    <a:cubicBezTo>
                      <a:pt x="10954" y="6338"/>
                      <a:pt x="7144" y="10148"/>
                      <a:pt x="7144" y="1491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14" name="Freeform: Shape 140">
                <a:extLst>
                  <a:ext uri="{FF2B5EF4-FFF2-40B4-BE49-F238E27FC236}">
                    <a16:creationId xmlns:a16="http://schemas.microsoft.com/office/drawing/2014/main" xmlns="" id="{2D2D3213-2908-4806-82E9-3BCDAC62FE6D}"/>
                  </a:ext>
                </a:extLst>
              </p:cNvPr>
              <p:cNvSpPr/>
              <p:nvPr/>
            </p:nvSpPr>
            <p:spPr>
              <a:xfrm>
                <a:off x="5458301" y="329422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1906"/>
                      <a:pt x="21431" y="7144"/>
                      <a:pt x="16669" y="7144"/>
                    </a:cubicBezTo>
                    <a:cubicBezTo>
                      <a:pt x="11906" y="7144"/>
                      <a:pt x="7144" y="11906"/>
                      <a:pt x="7144" y="16669"/>
                    </a:cubicBezTo>
                    <a:cubicBezTo>
                      <a:pt x="7144" y="21431"/>
                      <a:pt x="10954" y="26194"/>
                      <a:pt x="16669" y="2619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15" name="Freeform: Shape 141">
                <a:extLst>
                  <a:ext uri="{FF2B5EF4-FFF2-40B4-BE49-F238E27FC236}">
                    <a16:creationId xmlns:a16="http://schemas.microsoft.com/office/drawing/2014/main" xmlns="" id="{7F38F479-96E2-4A4C-98FE-B09DF54D892D}"/>
                  </a:ext>
                </a:extLst>
              </p:cNvPr>
              <p:cNvSpPr/>
              <p:nvPr/>
            </p:nvSpPr>
            <p:spPr>
              <a:xfrm>
                <a:off x="5470684" y="320468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16" name="Freeform: Shape 142">
                <a:extLst>
                  <a:ext uri="{FF2B5EF4-FFF2-40B4-BE49-F238E27FC236}">
                    <a16:creationId xmlns:a16="http://schemas.microsoft.com/office/drawing/2014/main" xmlns="" id="{451F0846-6ABA-47EE-8398-62738039AB22}"/>
                  </a:ext>
                </a:extLst>
              </p:cNvPr>
              <p:cNvSpPr/>
              <p:nvPr/>
            </p:nvSpPr>
            <p:spPr>
              <a:xfrm>
                <a:off x="5970746" y="3748564"/>
                <a:ext cx="57150" cy="57150"/>
              </a:xfrm>
              <a:custGeom>
                <a:avLst/>
                <a:gdLst>
                  <a:gd name="connsiteX0" fmla="*/ 29051 w 57150"/>
                  <a:gd name="connsiteY0" fmla="*/ 53816 h 57150"/>
                  <a:gd name="connsiteX1" fmla="*/ 50959 w 57150"/>
                  <a:gd name="connsiteY1" fmla="*/ 34766 h 57150"/>
                  <a:gd name="connsiteX2" fmla="*/ 55721 w 57150"/>
                  <a:gd name="connsiteY2" fmla="*/ 23336 h 57150"/>
                  <a:gd name="connsiteX3" fmla="*/ 39529 w 57150"/>
                  <a:gd name="connsiteY3" fmla="*/ 7144 h 57150"/>
                  <a:gd name="connsiteX4" fmla="*/ 30004 w 57150"/>
                  <a:gd name="connsiteY4" fmla="*/ 10001 h 57150"/>
                  <a:gd name="connsiteX5" fmla="*/ 29051 w 57150"/>
                  <a:gd name="connsiteY5" fmla="*/ 10001 h 57150"/>
                  <a:gd name="connsiteX6" fmla="*/ 7144 w 57150"/>
                  <a:gd name="connsiteY6" fmla="*/ 31909 h 57150"/>
                  <a:gd name="connsiteX7" fmla="*/ 29051 w 57150"/>
                  <a:gd name="connsiteY7" fmla="*/ 5381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29051" y="53816"/>
                    </a:moveTo>
                    <a:cubicBezTo>
                      <a:pt x="40481" y="53816"/>
                      <a:pt x="49054" y="45244"/>
                      <a:pt x="50959" y="34766"/>
                    </a:cubicBezTo>
                    <a:cubicBezTo>
                      <a:pt x="53816" y="31909"/>
                      <a:pt x="55721" y="28099"/>
                      <a:pt x="55721" y="23336"/>
                    </a:cubicBezTo>
                    <a:cubicBezTo>
                      <a:pt x="55721" y="14764"/>
                      <a:pt x="48101" y="7144"/>
                      <a:pt x="39529" y="7144"/>
                    </a:cubicBezTo>
                    <a:cubicBezTo>
                      <a:pt x="35719" y="7144"/>
                      <a:pt x="32861" y="8096"/>
                      <a:pt x="30004" y="10001"/>
                    </a:cubicBezTo>
                    <a:cubicBezTo>
                      <a:pt x="30004" y="10001"/>
                      <a:pt x="29051" y="10001"/>
                      <a:pt x="29051" y="10001"/>
                    </a:cubicBezTo>
                    <a:cubicBezTo>
                      <a:pt x="16669" y="10001"/>
                      <a:pt x="7144" y="19526"/>
                      <a:pt x="7144" y="31909"/>
                    </a:cubicBezTo>
                    <a:cubicBezTo>
                      <a:pt x="7144" y="44291"/>
                      <a:pt x="17621" y="53816"/>
                      <a:pt x="29051" y="538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17" name="Freeform: Shape 143">
                <a:extLst>
                  <a:ext uri="{FF2B5EF4-FFF2-40B4-BE49-F238E27FC236}">
                    <a16:creationId xmlns:a16="http://schemas.microsoft.com/office/drawing/2014/main" xmlns="" id="{AF1E3290-6A5E-4362-BEF5-2D3D9A47048A}"/>
                  </a:ext>
                </a:extLst>
              </p:cNvPr>
              <p:cNvSpPr/>
              <p:nvPr/>
            </p:nvSpPr>
            <p:spPr>
              <a:xfrm>
                <a:off x="5732621" y="3876199"/>
                <a:ext cx="180975" cy="114300"/>
              </a:xfrm>
              <a:custGeom>
                <a:avLst/>
                <a:gdLst>
                  <a:gd name="connsiteX0" fmla="*/ 15716 w 180975"/>
                  <a:gd name="connsiteY0" fmla="*/ 79534 h 114300"/>
                  <a:gd name="connsiteX1" fmla="*/ 7144 w 180975"/>
                  <a:gd name="connsiteY1" fmla="*/ 93821 h 114300"/>
                  <a:gd name="connsiteX2" fmla="*/ 23336 w 180975"/>
                  <a:gd name="connsiteY2" fmla="*/ 110014 h 114300"/>
                  <a:gd name="connsiteX3" fmla="*/ 29051 w 180975"/>
                  <a:gd name="connsiteY3" fmla="*/ 109061 h 114300"/>
                  <a:gd name="connsiteX4" fmla="*/ 49054 w 180975"/>
                  <a:gd name="connsiteY4" fmla="*/ 115729 h 114300"/>
                  <a:gd name="connsiteX5" fmla="*/ 82391 w 180975"/>
                  <a:gd name="connsiteY5" fmla="*/ 82391 h 114300"/>
                  <a:gd name="connsiteX6" fmla="*/ 77629 w 180975"/>
                  <a:gd name="connsiteY6" fmla="*/ 66199 h 114300"/>
                  <a:gd name="connsiteX7" fmla="*/ 81439 w 180975"/>
                  <a:gd name="connsiteY7" fmla="*/ 65246 h 114300"/>
                  <a:gd name="connsiteX8" fmla="*/ 119539 w 180975"/>
                  <a:gd name="connsiteY8" fmla="*/ 98584 h 114300"/>
                  <a:gd name="connsiteX9" fmla="*/ 155734 w 180975"/>
                  <a:gd name="connsiteY9" fmla="*/ 73819 h 114300"/>
                  <a:gd name="connsiteX10" fmla="*/ 159544 w 180975"/>
                  <a:gd name="connsiteY10" fmla="*/ 72866 h 114300"/>
                  <a:gd name="connsiteX11" fmla="*/ 168116 w 180975"/>
                  <a:gd name="connsiteY11" fmla="*/ 77629 h 114300"/>
                  <a:gd name="connsiteX12" fmla="*/ 178594 w 180975"/>
                  <a:gd name="connsiteY12" fmla="*/ 67151 h 114300"/>
                  <a:gd name="connsiteX13" fmla="*/ 172879 w 180975"/>
                  <a:gd name="connsiteY13" fmla="*/ 58579 h 114300"/>
                  <a:gd name="connsiteX14" fmla="*/ 179546 w 180975"/>
                  <a:gd name="connsiteY14" fmla="*/ 48101 h 114300"/>
                  <a:gd name="connsiteX15" fmla="*/ 169069 w 180975"/>
                  <a:gd name="connsiteY15" fmla="*/ 36671 h 114300"/>
                  <a:gd name="connsiteX16" fmla="*/ 153829 w 180975"/>
                  <a:gd name="connsiteY16" fmla="*/ 27146 h 114300"/>
                  <a:gd name="connsiteX17" fmla="*/ 154781 w 180975"/>
                  <a:gd name="connsiteY17" fmla="*/ 24289 h 114300"/>
                  <a:gd name="connsiteX18" fmla="*/ 148114 w 180975"/>
                  <a:gd name="connsiteY18" fmla="*/ 17621 h 114300"/>
                  <a:gd name="connsiteX19" fmla="*/ 141446 w 180975"/>
                  <a:gd name="connsiteY19" fmla="*/ 24289 h 114300"/>
                  <a:gd name="connsiteX20" fmla="*/ 142399 w 180975"/>
                  <a:gd name="connsiteY20" fmla="*/ 28099 h 114300"/>
                  <a:gd name="connsiteX21" fmla="*/ 140494 w 180975"/>
                  <a:gd name="connsiteY21" fmla="*/ 29051 h 114300"/>
                  <a:gd name="connsiteX22" fmla="*/ 125254 w 180975"/>
                  <a:gd name="connsiteY22" fmla="*/ 22384 h 114300"/>
                  <a:gd name="connsiteX23" fmla="*/ 110966 w 180975"/>
                  <a:gd name="connsiteY23" fmla="*/ 14764 h 114300"/>
                  <a:gd name="connsiteX24" fmla="*/ 95726 w 180975"/>
                  <a:gd name="connsiteY24" fmla="*/ 24289 h 114300"/>
                  <a:gd name="connsiteX25" fmla="*/ 69056 w 180975"/>
                  <a:gd name="connsiteY25" fmla="*/ 7144 h 114300"/>
                  <a:gd name="connsiteX26" fmla="*/ 38576 w 180975"/>
                  <a:gd name="connsiteY26" fmla="*/ 37624 h 114300"/>
                  <a:gd name="connsiteX27" fmla="*/ 41434 w 180975"/>
                  <a:gd name="connsiteY27" fmla="*/ 50959 h 114300"/>
                  <a:gd name="connsiteX28" fmla="*/ 15716 w 180975"/>
                  <a:gd name="connsiteY28" fmla="*/ 795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0975" h="114300">
                    <a:moveTo>
                      <a:pt x="15716" y="79534"/>
                    </a:moveTo>
                    <a:cubicBezTo>
                      <a:pt x="10954" y="82391"/>
                      <a:pt x="7144" y="88106"/>
                      <a:pt x="7144" y="93821"/>
                    </a:cubicBezTo>
                    <a:cubicBezTo>
                      <a:pt x="7144" y="103346"/>
                      <a:pt x="14764" y="110014"/>
                      <a:pt x="23336" y="110014"/>
                    </a:cubicBezTo>
                    <a:cubicBezTo>
                      <a:pt x="25241" y="110014"/>
                      <a:pt x="27146" y="110014"/>
                      <a:pt x="29051" y="109061"/>
                    </a:cubicBezTo>
                    <a:cubicBezTo>
                      <a:pt x="34766" y="112871"/>
                      <a:pt x="41434" y="115729"/>
                      <a:pt x="49054" y="115729"/>
                    </a:cubicBezTo>
                    <a:cubicBezTo>
                      <a:pt x="67151" y="115729"/>
                      <a:pt x="82391" y="100489"/>
                      <a:pt x="82391" y="82391"/>
                    </a:cubicBezTo>
                    <a:cubicBezTo>
                      <a:pt x="82391" y="76676"/>
                      <a:pt x="80486" y="70961"/>
                      <a:pt x="77629" y="66199"/>
                    </a:cubicBezTo>
                    <a:cubicBezTo>
                      <a:pt x="78581" y="66199"/>
                      <a:pt x="79534" y="65246"/>
                      <a:pt x="81439" y="65246"/>
                    </a:cubicBezTo>
                    <a:cubicBezTo>
                      <a:pt x="84296" y="84296"/>
                      <a:pt x="100489" y="98584"/>
                      <a:pt x="119539" y="98584"/>
                    </a:cubicBezTo>
                    <a:cubicBezTo>
                      <a:pt x="135731" y="98584"/>
                      <a:pt x="150019" y="88106"/>
                      <a:pt x="155734" y="73819"/>
                    </a:cubicBezTo>
                    <a:cubicBezTo>
                      <a:pt x="157639" y="73819"/>
                      <a:pt x="158591" y="72866"/>
                      <a:pt x="159544" y="72866"/>
                    </a:cubicBezTo>
                    <a:cubicBezTo>
                      <a:pt x="161449" y="75724"/>
                      <a:pt x="164306" y="77629"/>
                      <a:pt x="168116" y="77629"/>
                    </a:cubicBezTo>
                    <a:cubicBezTo>
                      <a:pt x="173831" y="77629"/>
                      <a:pt x="178594" y="72866"/>
                      <a:pt x="178594" y="67151"/>
                    </a:cubicBezTo>
                    <a:cubicBezTo>
                      <a:pt x="178594" y="63341"/>
                      <a:pt x="176689" y="59531"/>
                      <a:pt x="172879" y="58579"/>
                    </a:cubicBezTo>
                    <a:cubicBezTo>
                      <a:pt x="176689" y="56674"/>
                      <a:pt x="179546" y="52864"/>
                      <a:pt x="179546" y="48101"/>
                    </a:cubicBezTo>
                    <a:cubicBezTo>
                      <a:pt x="179546" y="42386"/>
                      <a:pt x="174784" y="37624"/>
                      <a:pt x="169069" y="36671"/>
                    </a:cubicBezTo>
                    <a:cubicBezTo>
                      <a:pt x="165259" y="31909"/>
                      <a:pt x="160496" y="28099"/>
                      <a:pt x="153829" y="27146"/>
                    </a:cubicBezTo>
                    <a:cubicBezTo>
                      <a:pt x="154781" y="26194"/>
                      <a:pt x="154781" y="25241"/>
                      <a:pt x="154781" y="24289"/>
                    </a:cubicBezTo>
                    <a:cubicBezTo>
                      <a:pt x="154781" y="20479"/>
                      <a:pt x="151924" y="17621"/>
                      <a:pt x="148114" y="17621"/>
                    </a:cubicBezTo>
                    <a:cubicBezTo>
                      <a:pt x="144304" y="17621"/>
                      <a:pt x="141446" y="20479"/>
                      <a:pt x="141446" y="24289"/>
                    </a:cubicBezTo>
                    <a:cubicBezTo>
                      <a:pt x="141446" y="26194"/>
                      <a:pt x="142399" y="27146"/>
                      <a:pt x="142399" y="28099"/>
                    </a:cubicBezTo>
                    <a:cubicBezTo>
                      <a:pt x="141446" y="28099"/>
                      <a:pt x="141446" y="28099"/>
                      <a:pt x="140494" y="29051"/>
                    </a:cubicBezTo>
                    <a:cubicBezTo>
                      <a:pt x="135731" y="26194"/>
                      <a:pt x="130969" y="23336"/>
                      <a:pt x="125254" y="22384"/>
                    </a:cubicBezTo>
                    <a:cubicBezTo>
                      <a:pt x="122396" y="17621"/>
                      <a:pt x="116681" y="14764"/>
                      <a:pt x="110966" y="14764"/>
                    </a:cubicBezTo>
                    <a:cubicBezTo>
                      <a:pt x="104299" y="14764"/>
                      <a:pt x="98584" y="18574"/>
                      <a:pt x="95726" y="24289"/>
                    </a:cubicBezTo>
                    <a:cubicBezTo>
                      <a:pt x="90964" y="14764"/>
                      <a:pt x="80486" y="7144"/>
                      <a:pt x="69056" y="7144"/>
                    </a:cubicBezTo>
                    <a:cubicBezTo>
                      <a:pt x="52864" y="7144"/>
                      <a:pt x="38576" y="20479"/>
                      <a:pt x="38576" y="37624"/>
                    </a:cubicBezTo>
                    <a:cubicBezTo>
                      <a:pt x="38576" y="42386"/>
                      <a:pt x="39529" y="46196"/>
                      <a:pt x="41434" y="50959"/>
                    </a:cubicBezTo>
                    <a:cubicBezTo>
                      <a:pt x="28099" y="52864"/>
                      <a:pt x="16669" y="64294"/>
                      <a:pt x="15716" y="7953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18" name="Freeform: Shape 144">
                <a:extLst>
                  <a:ext uri="{FF2B5EF4-FFF2-40B4-BE49-F238E27FC236}">
                    <a16:creationId xmlns:a16="http://schemas.microsoft.com/office/drawing/2014/main" xmlns="" id="{4B37DB7F-2668-45F1-9CF9-885994D38866}"/>
                  </a:ext>
                </a:extLst>
              </p:cNvPr>
              <p:cNvSpPr/>
              <p:nvPr/>
            </p:nvSpPr>
            <p:spPr>
              <a:xfrm>
                <a:off x="5716429" y="402002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19" name="Freeform: Shape 145">
                <a:extLst>
                  <a:ext uri="{FF2B5EF4-FFF2-40B4-BE49-F238E27FC236}">
                    <a16:creationId xmlns:a16="http://schemas.microsoft.com/office/drawing/2014/main" xmlns="" id="{5990E9F2-6D2C-4717-A3EF-1BFB0A312549}"/>
                  </a:ext>
                </a:extLst>
              </p:cNvPr>
              <p:cNvSpPr/>
              <p:nvPr/>
            </p:nvSpPr>
            <p:spPr>
              <a:xfrm>
                <a:off x="6147911" y="2889318"/>
                <a:ext cx="66675" cy="57150"/>
              </a:xfrm>
              <a:custGeom>
                <a:avLst/>
                <a:gdLst>
                  <a:gd name="connsiteX0" fmla="*/ 7144 w 66675"/>
                  <a:gd name="connsiteY0" fmla="*/ 21522 h 57150"/>
                  <a:gd name="connsiteX1" fmla="*/ 15716 w 66675"/>
                  <a:gd name="connsiteY1" fmla="*/ 35809 h 57150"/>
                  <a:gd name="connsiteX2" fmla="*/ 39529 w 66675"/>
                  <a:gd name="connsiteY2" fmla="*/ 58670 h 57150"/>
                  <a:gd name="connsiteX3" fmla="*/ 63341 w 66675"/>
                  <a:gd name="connsiteY3" fmla="*/ 34857 h 57150"/>
                  <a:gd name="connsiteX4" fmla="*/ 39529 w 66675"/>
                  <a:gd name="connsiteY4" fmla="*/ 11045 h 57150"/>
                  <a:gd name="connsiteX5" fmla="*/ 33814 w 66675"/>
                  <a:gd name="connsiteY5" fmla="*/ 11997 h 57150"/>
                  <a:gd name="connsiteX6" fmla="*/ 22384 w 66675"/>
                  <a:gd name="connsiteY6" fmla="*/ 7234 h 57150"/>
                  <a:gd name="connsiteX7" fmla="*/ 7144 w 66675"/>
                  <a:gd name="connsiteY7" fmla="*/ 2152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7144" y="21522"/>
                    </a:moveTo>
                    <a:cubicBezTo>
                      <a:pt x="7144" y="28189"/>
                      <a:pt x="10954" y="32952"/>
                      <a:pt x="15716" y="35809"/>
                    </a:cubicBezTo>
                    <a:cubicBezTo>
                      <a:pt x="16669" y="48192"/>
                      <a:pt x="27146" y="58670"/>
                      <a:pt x="39529" y="58670"/>
                    </a:cubicBezTo>
                    <a:cubicBezTo>
                      <a:pt x="52864" y="58670"/>
                      <a:pt x="63341" y="48192"/>
                      <a:pt x="63341" y="34857"/>
                    </a:cubicBezTo>
                    <a:cubicBezTo>
                      <a:pt x="63341" y="21522"/>
                      <a:pt x="52864" y="11045"/>
                      <a:pt x="39529" y="11045"/>
                    </a:cubicBezTo>
                    <a:cubicBezTo>
                      <a:pt x="37624" y="11045"/>
                      <a:pt x="35719" y="11045"/>
                      <a:pt x="33814" y="11997"/>
                    </a:cubicBezTo>
                    <a:cubicBezTo>
                      <a:pt x="30956" y="9139"/>
                      <a:pt x="27146" y="7234"/>
                      <a:pt x="22384" y="7234"/>
                    </a:cubicBezTo>
                    <a:cubicBezTo>
                      <a:pt x="14764" y="6282"/>
                      <a:pt x="7144" y="12950"/>
                      <a:pt x="7144" y="21522"/>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20" name="Freeform: Shape 146">
                <a:extLst>
                  <a:ext uri="{FF2B5EF4-FFF2-40B4-BE49-F238E27FC236}">
                    <a16:creationId xmlns:a16="http://schemas.microsoft.com/office/drawing/2014/main" xmlns="" id="{FE373849-29E2-460A-A367-02D7B42F8413}"/>
                  </a:ext>
                </a:extLst>
              </p:cNvPr>
              <p:cNvSpPr/>
              <p:nvPr/>
            </p:nvSpPr>
            <p:spPr>
              <a:xfrm>
                <a:off x="5862161" y="3860959"/>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20479"/>
                      <a:pt x="20479" y="17621"/>
                      <a:pt x="20479" y="1381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21" name="Freeform: Shape 147">
                <a:extLst>
                  <a:ext uri="{FF2B5EF4-FFF2-40B4-BE49-F238E27FC236}">
                    <a16:creationId xmlns:a16="http://schemas.microsoft.com/office/drawing/2014/main" xmlns="" id="{3370E49B-0D55-4E60-A04E-DA66CC6DFE6A}"/>
                  </a:ext>
                </a:extLst>
              </p:cNvPr>
              <p:cNvSpPr/>
              <p:nvPr/>
            </p:nvSpPr>
            <p:spPr>
              <a:xfrm>
                <a:off x="5269706" y="3384709"/>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5719" y="13811"/>
                      <a:pt x="29051" y="7144"/>
                      <a:pt x="21431"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22" name="Freeform: Shape 148">
                <a:extLst>
                  <a:ext uri="{FF2B5EF4-FFF2-40B4-BE49-F238E27FC236}">
                    <a16:creationId xmlns:a16="http://schemas.microsoft.com/office/drawing/2014/main" xmlns="" id="{B2C34E57-5B92-47A2-B9F0-7D4FA2BB6790}"/>
                  </a:ext>
                </a:extLst>
              </p:cNvPr>
              <p:cNvSpPr/>
              <p:nvPr/>
            </p:nvSpPr>
            <p:spPr>
              <a:xfrm>
                <a:off x="5923121" y="3529489"/>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23" name="Freeform: Shape 149">
                <a:extLst>
                  <a:ext uri="{FF2B5EF4-FFF2-40B4-BE49-F238E27FC236}">
                    <a16:creationId xmlns:a16="http://schemas.microsoft.com/office/drawing/2014/main" xmlns="" id="{38FBE5E8-FD5F-465F-874A-3BD49EC8E4E3}"/>
                  </a:ext>
                </a:extLst>
              </p:cNvPr>
              <p:cNvSpPr/>
              <p:nvPr/>
            </p:nvSpPr>
            <p:spPr>
              <a:xfrm>
                <a:off x="6133624" y="2769394"/>
                <a:ext cx="38100" cy="38100"/>
              </a:xfrm>
              <a:custGeom>
                <a:avLst/>
                <a:gdLst>
                  <a:gd name="connsiteX0" fmla="*/ 33814 w 38100"/>
                  <a:gd name="connsiteY0" fmla="*/ 20479 h 38100"/>
                  <a:gd name="connsiteX1" fmla="*/ 20479 w 38100"/>
                  <a:gd name="connsiteY1" fmla="*/ 7144 h 38100"/>
                  <a:gd name="connsiteX2" fmla="*/ 7144 w 38100"/>
                  <a:gd name="connsiteY2" fmla="*/ 20479 h 38100"/>
                  <a:gd name="connsiteX3" fmla="*/ 20479 w 38100"/>
                  <a:gd name="connsiteY3" fmla="*/ 33814 h 38100"/>
                  <a:gd name="connsiteX4" fmla="*/ 3381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3814" y="20479"/>
                    </a:moveTo>
                    <a:cubicBezTo>
                      <a:pt x="33814" y="12859"/>
                      <a:pt x="28099" y="7144"/>
                      <a:pt x="20479" y="7144"/>
                    </a:cubicBezTo>
                    <a:cubicBezTo>
                      <a:pt x="12859" y="7144"/>
                      <a:pt x="7144" y="12859"/>
                      <a:pt x="7144" y="20479"/>
                    </a:cubicBezTo>
                    <a:cubicBezTo>
                      <a:pt x="7144" y="28099"/>
                      <a:pt x="12859" y="33814"/>
                      <a:pt x="20479" y="33814"/>
                    </a:cubicBezTo>
                    <a:cubicBezTo>
                      <a:pt x="28099" y="33814"/>
                      <a:pt x="33814" y="27146"/>
                      <a:pt x="33814" y="2047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24" name="Freeform: Shape 150">
                <a:extLst>
                  <a:ext uri="{FF2B5EF4-FFF2-40B4-BE49-F238E27FC236}">
                    <a16:creationId xmlns:a16="http://schemas.microsoft.com/office/drawing/2014/main" xmlns="" id="{6ABD3B61-66C3-4E74-842F-E787DF9131D6}"/>
                  </a:ext>
                </a:extLst>
              </p:cNvPr>
              <p:cNvSpPr/>
              <p:nvPr/>
            </p:nvSpPr>
            <p:spPr>
              <a:xfrm>
                <a:off x="5578316" y="3253264"/>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25" name="Freeform: Shape 151">
                <a:extLst>
                  <a:ext uri="{FF2B5EF4-FFF2-40B4-BE49-F238E27FC236}">
                    <a16:creationId xmlns:a16="http://schemas.microsoft.com/office/drawing/2014/main" xmlns="" id="{BFB51987-35AA-4754-AD11-82CEBFEDF3D7}"/>
                  </a:ext>
                </a:extLst>
              </p:cNvPr>
              <p:cNvSpPr/>
              <p:nvPr/>
            </p:nvSpPr>
            <p:spPr>
              <a:xfrm>
                <a:off x="5571649" y="3619024"/>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954"/>
                      <a:pt x="19526" y="7144"/>
                      <a:pt x="14764" y="7144"/>
                    </a:cubicBezTo>
                    <a:cubicBezTo>
                      <a:pt x="10954" y="7144"/>
                      <a:pt x="7144" y="10001"/>
                      <a:pt x="7144" y="14764"/>
                    </a:cubicBezTo>
                    <a:cubicBezTo>
                      <a:pt x="7144" y="18574"/>
                      <a:pt x="10001" y="22384"/>
                      <a:pt x="14764" y="22384"/>
                    </a:cubicBezTo>
                    <a:cubicBezTo>
                      <a:pt x="19526" y="21431"/>
                      <a:pt x="22384" y="18574"/>
                      <a:pt x="22384" y="1476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26" name="Freeform: Shape 152">
                <a:extLst>
                  <a:ext uri="{FF2B5EF4-FFF2-40B4-BE49-F238E27FC236}">
                    <a16:creationId xmlns:a16="http://schemas.microsoft.com/office/drawing/2014/main" xmlns="" id="{540CA820-0F60-47A8-BFB9-CA49656589B6}"/>
                  </a:ext>
                </a:extLst>
              </p:cNvPr>
              <p:cNvSpPr/>
              <p:nvPr/>
            </p:nvSpPr>
            <p:spPr>
              <a:xfrm>
                <a:off x="5941219" y="413718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0954" y="7144"/>
                      <a:pt x="7144" y="11906"/>
                      <a:pt x="7144" y="16669"/>
                    </a:cubicBezTo>
                    <a:cubicBezTo>
                      <a:pt x="7144" y="21431"/>
                      <a:pt x="11906" y="26194"/>
                      <a:pt x="16669" y="26194"/>
                    </a:cubicBezTo>
                    <a:cubicBezTo>
                      <a:pt x="22384" y="26194"/>
                      <a:pt x="26194" y="21431"/>
                      <a:pt x="26194" y="16669"/>
                    </a:cubicBezTo>
                    <a:cubicBezTo>
                      <a:pt x="26194" y="11906"/>
                      <a:pt x="22384" y="7144"/>
                      <a:pt x="1666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27" name="Freeform: Shape 153">
                <a:extLst>
                  <a:ext uri="{FF2B5EF4-FFF2-40B4-BE49-F238E27FC236}">
                    <a16:creationId xmlns:a16="http://schemas.microsoft.com/office/drawing/2014/main" xmlns="" id="{7B3CE679-F512-47A2-840C-6EF7EF233775}"/>
                  </a:ext>
                </a:extLst>
              </p:cNvPr>
              <p:cNvSpPr/>
              <p:nvPr/>
            </p:nvSpPr>
            <p:spPr>
              <a:xfrm>
                <a:off x="6075521" y="3037999"/>
                <a:ext cx="38100" cy="38100"/>
              </a:xfrm>
              <a:custGeom>
                <a:avLst/>
                <a:gdLst>
                  <a:gd name="connsiteX0" fmla="*/ 7144 w 38100"/>
                  <a:gd name="connsiteY0" fmla="*/ 20479 h 38100"/>
                  <a:gd name="connsiteX1" fmla="*/ 20479 w 38100"/>
                  <a:gd name="connsiteY1" fmla="*/ 33814 h 38100"/>
                  <a:gd name="connsiteX2" fmla="*/ 33814 w 38100"/>
                  <a:gd name="connsiteY2" fmla="*/ 20479 h 38100"/>
                  <a:gd name="connsiteX3" fmla="*/ 20479 w 38100"/>
                  <a:gd name="connsiteY3" fmla="*/ 7144 h 38100"/>
                  <a:gd name="connsiteX4" fmla="*/ 714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7144" y="20479"/>
                    </a:moveTo>
                    <a:cubicBezTo>
                      <a:pt x="7144" y="28099"/>
                      <a:pt x="12859" y="33814"/>
                      <a:pt x="20479" y="33814"/>
                    </a:cubicBezTo>
                    <a:cubicBezTo>
                      <a:pt x="28099" y="33814"/>
                      <a:pt x="33814" y="28099"/>
                      <a:pt x="33814" y="20479"/>
                    </a:cubicBezTo>
                    <a:cubicBezTo>
                      <a:pt x="33814" y="12859"/>
                      <a:pt x="28099" y="7144"/>
                      <a:pt x="20479" y="7144"/>
                    </a:cubicBezTo>
                    <a:cubicBezTo>
                      <a:pt x="13811" y="7144"/>
                      <a:pt x="7144" y="13811"/>
                      <a:pt x="7144" y="2047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28" name="Freeform: Shape 154">
                <a:extLst>
                  <a:ext uri="{FF2B5EF4-FFF2-40B4-BE49-F238E27FC236}">
                    <a16:creationId xmlns:a16="http://schemas.microsoft.com/office/drawing/2014/main" xmlns="" id="{777314DD-0AB2-4AA0-825A-3E8AF4E87B03}"/>
                  </a:ext>
                </a:extLst>
              </p:cNvPr>
              <p:cNvSpPr/>
              <p:nvPr/>
            </p:nvSpPr>
            <p:spPr>
              <a:xfrm>
                <a:off x="5909786" y="31522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29" name="Freeform: Shape 155">
                <a:extLst>
                  <a:ext uri="{FF2B5EF4-FFF2-40B4-BE49-F238E27FC236}">
                    <a16:creationId xmlns:a16="http://schemas.microsoft.com/office/drawing/2014/main" xmlns="" id="{28E33AF1-A709-4DB4-B5A7-378C663BA269}"/>
                  </a:ext>
                </a:extLst>
              </p:cNvPr>
              <p:cNvSpPr/>
              <p:nvPr/>
            </p:nvSpPr>
            <p:spPr>
              <a:xfrm>
                <a:off x="5516404" y="3698081"/>
                <a:ext cx="28575" cy="28575"/>
              </a:xfrm>
              <a:custGeom>
                <a:avLst/>
                <a:gdLst>
                  <a:gd name="connsiteX0" fmla="*/ 15716 w 28575"/>
                  <a:gd name="connsiteY0" fmla="*/ 7144 h 28575"/>
                  <a:gd name="connsiteX1" fmla="*/ 7144 w 28575"/>
                  <a:gd name="connsiteY1" fmla="*/ 15716 h 28575"/>
                  <a:gd name="connsiteX2" fmla="*/ 15716 w 28575"/>
                  <a:gd name="connsiteY2" fmla="*/ 24289 h 28575"/>
                  <a:gd name="connsiteX3" fmla="*/ 24289 w 28575"/>
                  <a:gd name="connsiteY3" fmla="*/ 15716 h 28575"/>
                  <a:gd name="connsiteX4" fmla="*/ 15716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7144"/>
                    </a:moveTo>
                    <a:cubicBezTo>
                      <a:pt x="10954" y="7144"/>
                      <a:pt x="7144" y="10954"/>
                      <a:pt x="7144" y="15716"/>
                    </a:cubicBezTo>
                    <a:cubicBezTo>
                      <a:pt x="7144" y="20479"/>
                      <a:pt x="10954" y="24289"/>
                      <a:pt x="15716" y="24289"/>
                    </a:cubicBezTo>
                    <a:cubicBezTo>
                      <a:pt x="20479" y="24289"/>
                      <a:pt x="24289" y="20479"/>
                      <a:pt x="24289" y="15716"/>
                    </a:cubicBezTo>
                    <a:cubicBezTo>
                      <a:pt x="24289" y="10001"/>
                      <a:pt x="20479" y="7144"/>
                      <a:pt x="15716"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30" name="Freeform: Shape 156">
                <a:extLst>
                  <a:ext uri="{FF2B5EF4-FFF2-40B4-BE49-F238E27FC236}">
                    <a16:creationId xmlns:a16="http://schemas.microsoft.com/office/drawing/2014/main" xmlns="" id="{B4AE3F5C-F315-40DA-8A0C-CD8F79A884F1}"/>
                  </a:ext>
                </a:extLst>
              </p:cNvPr>
              <p:cNvSpPr/>
              <p:nvPr/>
            </p:nvSpPr>
            <p:spPr>
              <a:xfrm>
                <a:off x="5679281" y="3343751"/>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31" name="Freeform: Shape 157">
                <a:extLst>
                  <a:ext uri="{FF2B5EF4-FFF2-40B4-BE49-F238E27FC236}">
                    <a16:creationId xmlns:a16="http://schemas.microsoft.com/office/drawing/2014/main" xmlns="" id="{53ACF955-CB52-4F6F-A12E-E5D86BE9D22F}"/>
                  </a:ext>
                </a:extLst>
              </p:cNvPr>
              <p:cNvSpPr/>
              <p:nvPr/>
            </p:nvSpPr>
            <p:spPr>
              <a:xfrm>
                <a:off x="5951696" y="3265646"/>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32" name="Freeform: Shape 158">
                <a:extLst>
                  <a:ext uri="{FF2B5EF4-FFF2-40B4-BE49-F238E27FC236}">
                    <a16:creationId xmlns:a16="http://schemas.microsoft.com/office/drawing/2014/main" xmlns="" id="{78491B51-896D-4736-83C8-D51B99C381D3}"/>
                  </a:ext>
                </a:extLst>
              </p:cNvPr>
              <p:cNvSpPr/>
              <p:nvPr/>
            </p:nvSpPr>
            <p:spPr>
              <a:xfrm>
                <a:off x="5435441" y="311324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4289" y="30004"/>
                      <a:pt x="30004" y="25241"/>
                      <a:pt x="30004" y="18574"/>
                    </a:cubicBezTo>
                    <a:cubicBezTo>
                      <a:pt x="30004" y="12859"/>
                      <a:pt x="25241" y="7144"/>
                      <a:pt x="18574" y="7144"/>
                    </a:cubicBezTo>
                    <a:cubicBezTo>
                      <a:pt x="12859" y="7144"/>
                      <a:pt x="7144" y="11906"/>
                      <a:pt x="7144" y="18574"/>
                    </a:cubicBezTo>
                    <a:cubicBezTo>
                      <a:pt x="8096" y="25241"/>
                      <a:pt x="12859" y="30004"/>
                      <a:pt x="18574" y="3000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33" name="Freeform: Shape 159">
                <a:extLst>
                  <a:ext uri="{FF2B5EF4-FFF2-40B4-BE49-F238E27FC236}">
                    <a16:creationId xmlns:a16="http://schemas.microsoft.com/office/drawing/2014/main" xmlns="" id="{0DE1BA76-F977-4888-8DB9-C347B1665918}"/>
                  </a:ext>
                </a:extLst>
              </p:cNvPr>
              <p:cNvSpPr/>
              <p:nvPr/>
            </p:nvSpPr>
            <p:spPr>
              <a:xfrm>
                <a:off x="6027896" y="362283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1906" y="7144"/>
                      <a:pt x="7144" y="10954"/>
                      <a:pt x="7144" y="16669"/>
                    </a:cubicBezTo>
                    <a:cubicBezTo>
                      <a:pt x="7144" y="22384"/>
                      <a:pt x="10954" y="26194"/>
                      <a:pt x="16669" y="26194"/>
                    </a:cubicBezTo>
                    <a:cubicBezTo>
                      <a:pt x="22384" y="26194"/>
                      <a:pt x="26194" y="22384"/>
                      <a:pt x="26194" y="16669"/>
                    </a:cubicBezTo>
                    <a:cubicBezTo>
                      <a:pt x="26194" y="10954"/>
                      <a:pt x="21431" y="7144"/>
                      <a:pt x="1666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34" name="Freeform: Shape 160">
                <a:extLst>
                  <a:ext uri="{FF2B5EF4-FFF2-40B4-BE49-F238E27FC236}">
                    <a16:creationId xmlns:a16="http://schemas.microsoft.com/office/drawing/2014/main" xmlns="" id="{955D2F3A-8E18-4DFB-B39A-91066A795381}"/>
                  </a:ext>
                </a:extLst>
              </p:cNvPr>
              <p:cNvSpPr/>
              <p:nvPr/>
            </p:nvSpPr>
            <p:spPr>
              <a:xfrm>
                <a:off x="5681186" y="2920841"/>
                <a:ext cx="66675" cy="66675"/>
              </a:xfrm>
              <a:custGeom>
                <a:avLst/>
                <a:gdLst>
                  <a:gd name="connsiteX0" fmla="*/ 35719 w 66675"/>
                  <a:gd name="connsiteY0" fmla="*/ 64294 h 66675"/>
                  <a:gd name="connsiteX1" fmla="*/ 64294 w 66675"/>
                  <a:gd name="connsiteY1" fmla="*/ 35719 h 66675"/>
                  <a:gd name="connsiteX2" fmla="*/ 35719 w 66675"/>
                  <a:gd name="connsiteY2" fmla="*/ 7144 h 66675"/>
                  <a:gd name="connsiteX3" fmla="*/ 7144 w 66675"/>
                  <a:gd name="connsiteY3" fmla="*/ 35719 h 66675"/>
                  <a:gd name="connsiteX4" fmla="*/ 35719 w 66675"/>
                  <a:gd name="connsiteY4" fmla="*/ 6429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719" y="64294"/>
                    </a:moveTo>
                    <a:cubicBezTo>
                      <a:pt x="50959" y="64294"/>
                      <a:pt x="64294" y="51911"/>
                      <a:pt x="64294" y="35719"/>
                    </a:cubicBezTo>
                    <a:cubicBezTo>
                      <a:pt x="64294" y="19526"/>
                      <a:pt x="51911" y="7144"/>
                      <a:pt x="35719" y="7144"/>
                    </a:cubicBezTo>
                    <a:cubicBezTo>
                      <a:pt x="20479" y="7144"/>
                      <a:pt x="7144" y="19526"/>
                      <a:pt x="7144" y="35719"/>
                    </a:cubicBezTo>
                    <a:cubicBezTo>
                      <a:pt x="7144" y="51911"/>
                      <a:pt x="19526" y="64294"/>
                      <a:pt x="35719" y="6429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35" name="Freeform: Shape 161">
                <a:extLst>
                  <a:ext uri="{FF2B5EF4-FFF2-40B4-BE49-F238E27FC236}">
                    <a16:creationId xmlns:a16="http://schemas.microsoft.com/office/drawing/2014/main" xmlns="" id="{2C8F3C86-E764-4F11-9052-050F22CCF113}"/>
                  </a:ext>
                </a:extLst>
              </p:cNvPr>
              <p:cNvSpPr/>
              <p:nvPr/>
            </p:nvSpPr>
            <p:spPr>
              <a:xfrm>
                <a:off x="6041231" y="415718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6669" y="18574"/>
                      <a:pt x="18574" y="15716"/>
                      <a:pt x="18574" y="1285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36" name="Freeform: Shape 162">
                <a:extLst>
                  <a:ext uri="{FF2B5EF4-FFF2-40B4-BE49-F238E27FC236}">
                    <a16:creationId xmlns:a16="http://schemas.microsoft.com/office/drawing/2014/main" xmlns="" id="{3C20636C-EC4D-439B-BC6A-3D60A53F96ED}"/>
                  </a:ext>
                </a:extLst>
              </p:cNvPr>
              <p:cNvSpPr/>
              <p:nvPr/>
            </p:nvSpPr>
            <p:spPr>
              <a:xfrm>
                <a:off x="6189821" y="2763679"/>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37" name="Freeform: Shape 163">
                <a:extLst>
                  <a:ext uri="{FF2B5EF4-FFF2-40B4-BE49-F238E27FC236}">
                    <a16:creationId xmlns:a16="http://schemas.microsoft.com/office/drawing/2014/main" xmlns="" id="{3EDEDB7C-23E8-4C18-ABB8-42E3A8891DAB}"/>
                  </a:ext>
                </a:extLst>
              </p:cNvPr>
              <p:cNvSpPr/>
              <p:nvPr/>
            </p:nvSpPr>
            <p:spPr>
              <a:xfrm>
                <a:off x="5636419" y="3418046"/>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38" name="Freeform: Shape 164">
                <a:extLst>
                  <a:ext uri="{FF2B5EF4-FFF2-40B4-BE49-F238E27FC236}">
                    <a16:creationId xmlns:a16="http://schemas.microsoft.com/office/drawing/2014/main" xmlns="" id="{6111917E-4622-449B-BF7C-7CC007E62798}"/>
                  </a:ext>
                </a:extLst>
              </p:cNvPr>
              <p:cNvSpPr/>
              <p:nvPr/>
            </p:nvSpPr>
            <p:spPr>
              <a:xfrm>
                <a:off x="5991701" y="4151471"/>
                <a:ext cx="28575" cy="28575"/>
              </a:xfrm>
              <a:custGeom>
                <a:avLst/>
                <a:gdLst>
                  <a:gd name="connsiteX0" fmla="*/ 7144 w 28575"/>
                  <a:gd name="connsiteY0" fmla="*/ 14764 h 28575"/>
                  <a:gd name="connsiteX1" fmla="*/ 14764 w 28575"/>
                  <a:gd name="connsiteY1" fmla="*/ 22384 h 28575"/>
                  <a:gd name="connsiteX2" fmla="*/ 22384 w 28575"/>
                  <a:gd name="connsiteY2" fmla="*/ 14764 h 28575"/>
                  <a:gd name="connsiteX3" fmla="*/ 14764 w 28575"/>
                  <a:gd name="connsiteY3" fmla="*/ 7144 h 28575"/>
                  <a:gd name="connsiteX4" fmla="*/ 714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764"/>
                    </a:moveTo>
                    <a:cubicBezTo>
                      <a:pt x="7144" y="18574"/>
                      <a:pt x="10001" y="22384"/>
                      <a:pt x="14764" y="22384"/>
                    </a:cubicBezTo>
                    <a:cubicBezTo>
                      <a:pt x="19526" y="22384"/>
                      <a:pt x="22384" y="19526"/>
                      <a:pt x="22384" y="14764"/>
                    </a:cubicBezTo>
                    <a:cubicBezTo>
                      <a:pt x="22384" y="10001"/>
                      <a:pt x="19526" y="7144"/>
                      <a:pt x="14764" y="7144"/>
                    </a:cubicBezTo>
                    <a:cubicBezTo>
                      <a:pt x="10001" y="7144"/>
                      <a:pt x="7144" y="10954"/>
                      <a:pt x="7144" y="1476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39" name="Freeform: Shape 165">
                <a:extLst>
                  <a:ext uri="{FF2B5EF4-FFF2-40B4-BE49-F238E27FC236}">
                    <a16:creationId xmlns:a16="http://schemas.microsoft.com/office/drawing/2014/main" xmlns="" id="{A386617A-C682-495B-97E1-9011EEE24E15}"/>
                  </a:ext>
                </a:extLst>
              </p:cNvPr>
              <p:cNvSpPr/>
              <p:nvPr/>
            </p:nvSpPr>
            <p:spPr>
              <a:xfrm>
                <a:off x="5809774" y="4265771"/>
                <a:ext cx="19050" cy="19050"/>
              </a:xfrm>
              <a:custGeom>
                <a:avLst/>
                <a:gdLst>
                  <a:gd name="connsiteX0" fmla="*/ 7144 w 19050"/>
                  <a:gd name="connsiteY0" fmla="*/ 13811 h 19050"/>
                  <a:gd name="connsiteX1" fmla="*/ 13811 w 19050"/>
                  <a:gd name="connsiteY1" fmla="*/ 20479 h 19050"/>
                  <a:gd name="connsiteX2" fmla="*/ 20479 w 19050"/>
                  <a:gd name="connsiteY2" fmla="*/ 13811 h 19050"/>
                  <a:gd name="connsiteX3" fmla="*/ 13811 w 19050"/>
                  <a:gd name="connsiteY3" fmla="*/ 7144 h 19050"/>
                  <a:gd name="connsiteX4" fmla="*/ 7144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3811"/>
                    </a:moveTo>
                    <a:cubicBezTo>
                      <a:pt x="7144" y="17621"/>
                      <a:pt x="10001" y="20479"/>
                      <a:pt x="13811" y="20479"/>
                    </a:cubicBezTo>
                    <a:cubicBezTo>
                      <a:pt x="17621" y="20479"/>
                      <a:pt x="20479" y="17621"/>
                      <a:pt x="20479" y="13811"/>
                    </a:cubicBezTo>
                    <a:cubicBezTo>
                      <a:pt x="20479" y="10001"/>
                      <a:pt x="17621" y="7144"/>
                      <a:pt x="13811" y="7144"/>
                    </a:cubicBezTo>
                    <a:cubicBezTo>
                      <a:pt x="10001" y="7144"/>
                      <a:pt x="7144" y="10001"/>
                      <a:pt x="7144" y="1381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40" name="Freeform: Shape 166">
                <a:extLst>
                  <a:ext uri="{FF2B5EF4-FFF2-40B4-BE49-F238E27FC236}">
                    <a16:creationId xmlns:a16="http://schemas.microsoft.com/office/drawing/2014/main" xmlns="" id="{C0B5CCCA-5A7F-4E17-931D-096DCB41F1FD}"/>
                  </a:ext>
                </a:extLst>
              </p:cNvPr>
              <p:cNvSpPr/>
              <p:nvPr/>
            </p:nvSpPr>
            <p:spPr>
              <a:xfrm>
                <a:off x="5965984" y="3198971"/>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19526"/>
                      <a:pt x="20479" y="16669"/>
                      <a:pt x="20479" y="1381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41" name="Freeform: Shape 167">
                <a:extLst>
                  <a:ext uri="{FF2B5EF4-FFF2-40B4-BE49-F238E27FC236}">
                    <a16:creationId xmlns:a16="http://schemas.microsoft.com/office/drawing/2014/main" xmlns="" id="{D3408AD7-3304-4134-B7FE-FB23F87E3EBC}"/>
                  </a:ext>
                </a:extLst>
              </p:cNvPr>
              <p:cNvSpPr/>
              <p:nvPr/>
            </p:nvSpPr>
            <p:spPr>
              <a:xfrm>
                <a:off x="5540216" y="3513296"/>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42" name="Freeform: Shape 168">
                <a:extLst>
                  <a:ext uri="{FF2B5EF4-FFF2-40B4-BE49-F238E27FC236}">
                    <a16:creationId xmlns:a16="http://schemas.microsoft.com/office/drawing/2014/main" xmlns="" id="{0AC32479-8D6C-47D7-8DFD-D4DE8E527F02}"/>
                  </a:ext>
                </a:extLst>
              </p:cNvPr>
              <p:cNvSpPr/>
              <p:nvPr/>
            </p:nvSpPr>
            <p:spPr>
              <a:xfrm>
                <a:off x="5640229" y="3940016"/>
                <a:ext cx="19050" cy="19050"/>
              </a:xfrm>
              <a:custGeom>
                <a:avLst/>
                <a:gdLst>
                  <a:gd name="connsiteX0" fmla="*/ 12859 w 19050"/>
                  <a:gd name="connsiteY0" fmla="*/ 7144 h 19050"/>
                  <a:gd name="connsiteX1" fmla="*/ 7144 w 19050"/>
                  <a:gd name="connsiteY1" fmla="*/ 12859 h 19050"/>
                  <a:gd name="connsiteX2" fmla="*/ 12859 w 19050"/>
                  <a:gd name="connsiteY2" fmla="*/ 18574 h 19050"/>
                  <a:gd name="connsiteX3" fmla="*/ 18574 w 19050"/>
                  <a:gd name="connsiteY3" fmla="*/ 12859 h 19050"/>
                  <a:gd name="connsiteX4" fmla="*/ 12859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7144"/>
                    </a:moveTo>
                    <a:cubicBezTo>
                      <a:pt x="10001" y="7144"/>
                      <a:pt x="7144" y="10001"/>
                      <a:pt x="7144" y="12859"/>
                    </a:cubicBezTo>
                    <a:cubicBezTo>
                      <a:pt x="7144" y="15716"/>
                      <a:pt x="10001" y="18574"/>
                      <a:pt x="12859" y="18574"/>
                    </a:cubicBezTo>
                    <a:cubicBezTo>
                      <a:pt x="15716" y="18574"/>
                      <a:pt x="18574" y="15716"/>
                      <a:pt x="18574" y="12859"/>
                    </a:cubicBezTo>
                    <a:cubicBezTo>
                      <a:pt x="18574" y="10001"/>
                      <a:pt x="15716" y="7144"/>
                      <a:pt x="1285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43" name="Freeform: Shape 169">
                <a:extLst>
                  <a:ext uri="{FF2B5EF4-FFF2-40B4-BE49-F238E27FC236}">
                    <a16:creationId xmlns:a16="http://schemas.microsoft.com/office/drawing/2014/main" xmlns="" id="{EDAD9C1B-6738-4A07-96ED-DE0CB1A8F61C}"/>
                  </a:ext>
                </a:extLst>
              </p:cNvPr>
              <p:cNvSpPr/>
              <p:nvPr/>
            </p:nvSpPr>
            <p:spPr>
              <a:xfrm>
                <a:off x="5954554" y="3885724"/>
                <a:ext cx="47625" cy="38100"/>
              </a:xfrm>
              <a:custGeom>
                <a:avLst/>
                <a:gdLst>
                  <a:gd name="connsiteX0" fmla="*/ 7144 w 47625"/>
                  <a:gd name="connsiteY0" fmla="*/ 17621 h 38100"/>
                  <a:gd name="connsiteX1" fmla="*/ 14764 w 47625"/>
                  <a:gd name="connsiteY1" fmla="*/ 25241 h 38100"/>
                  <a:gd name="connsiteX2" fmla="*/ 16669 w 47625"/>
                  <a:gd name="connsiteY2" fmla="*/ 25241 h 38100"/>
                  <a:gd name="connsiteX3" fmla="*/ 29051 w 47625"/>
                  <a:gd name="connsiteY3" fmla="*/ 33814 h 38100"/>
                  <a:gd name="connsiteX4" fmla="*/ 42386 w 47625"/>
                  <a:gd name="connsiteY4" fmla="*/ 20479 h 38100"/>
                  <a:gd name="connsiteX5" fmla="*/ 29051 w 47625"/>
                  <a:gd name="connsiteY5" fmla="*/ 7144 h 38100"/>
                  <a:gd name="connsiteX6" fmla="*/ 18574 w 47625"/>
                  <a:gd name="connsiteY6" fmla="*/ 11906 h 38100"/>
                  <a:gd name="connsiteX7" fmla="*/ 14764 w 47625"/>
                  <a:gd name="connsiteY7" fmla="*/ 10954 h 38100"/>
                  <a:gd name="connsiteX8" fmla="*/ 7144 w 47625"/>
                  <a:gd name="connsiteY8" fmla="*/ 176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17621"/>
                    </a:moveTo>
                    <a:cubicBezTo>
                      <a:pt x="7144" y="21431"/>
                      <a:pt x="10001" y="25241"/>
                      <a:pt x="14764" y="25241"/>
                    </a:cubicBezTo>
                    <a:cubicBezTo>
                      <a:pt x="15716" y="25241"/>
                      <a:pt x="15716" y="25241"/>
                      <a:pt x="16669" y="25241"/>
                    </a:cubicBezTo>
                    <a:cubicBezTo>
                      <a:pt x="18574" y="30004"/>
                      <a:pt x="23336" y="33814"/>
                      <a:pt x="29051" y="33814"/>
                    </a:cubicBezTo>
                    <a:cubicBezTo>
                      <a:pt x="36671" y="33814"/>
                      <a:pt x="42386" y="28099"/>
                      <a:pt x="42386" y="20479"/>
                    </a:cubicBezTo>
                    <a:cubicBezTo>
                      <a:pt x="42386" y="12859"/>
                      <a:pt x="36671" y="7144"/>
                      <a:pt x="29051" y="7144"/>
                    </a:cubicBezTo>
                    <a:cubicBezTo>
                      <a:pt x="25241" y="7144"/>
                      <a:pt x="21431" y="9049"/>
                      <a:pt x="18574" y="11906"/>
                    </a:cubicBezTo>
                    <a:cubicBezTo>
                      <a:pt x="17621" y="10954"/>
                      <a:pt x="15716" y="10954"/>
                      <a:pt x="14764" y="10954"/>
                    </a:cubicBezTo>
                    <a:cubicBezTo>
                      <a:pt x="10954" y="10001"/>
                      <a:pt x="7144" y="13811"/>
                      <a:pt x="7144" y="1762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44" name="Freeform: Shape 170">
                <a:extLst>
                  <a:ext uri="{FF2B5EF4-FFF2-40B4-BE49-F238E27FC236}">
                    <a16:creationId xmlns:a16="http://schemas.microsoft.com/office/drawing/2014/main" xmlns="" id="{E4D29AB1-CA8D-40A0-9BAA-A8BFD60E0238}"/>
                  </a:ext>
                </a:extLst>
              </p:cNvPr>
              <p:cNvSpPr/>
              <p:nvPr/>
            </p:nvSpPr>
            <p:spPr>
              <a:xfrm>
                <a:off x="6050756" y="3398044"/>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7621"/>
                      <a:pt x="16669" y="14764"/>
                      <a:pt x="16669" y="1190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45" name="Freeform: Shape 171">
                <a:extLst>
                  <a:ext uri="{FF2B5EF4-FFF2-40B4-BE49-F238E27FC236}">
                    <a16:creationId xmlns:a16="http://schemas.microsoft.com/office/drawing/2014/main" xmlns="" id="{DE731D6E-527A-45B9-BB15-F955349286D1}"/>
                  </a:ext>
                </a:extLst>
              </p:cNvPr>
              <p:cNvSpPr/>
              <p:nvPr/>
            </p:nvSpPr>
            <p:spPr>
              <a:xfrm>
                <a:off x="5799296" y="4277201"/>
                <a:ext cx="142875" cy="123825"/>
              </a:xfrm>
              <a:custGeom>
                <a:avLst/>
                <a:gdLst>
                  <a:gd name="connsiteX0" fmla="*/ 109061 w 142875"/>
                  <a:gd name="connsiteY0" fmla="*/ 26194 h 123825"/>
                  <a:gd name="connsiteX1" fmla="*/ 95726 w 142875"/>
                  <a:gd name="connsiteY1" fmla="*/ 29051 h 123825"/>
                  <a:gd name="connsiteX2" fmla="*/ 81439 w 142875"/>
                  <a:gd name="connsiteY2" fmla="*/ 25241 h 123825"/>
                  <a:gd name="connsiteX3" fmla="*/ 79534 w 142875"/>
                  <a:gd name="connsiteY3" fmla="*/ 25241 h 123825"/>
                  <a:gd name="connsiteX4" fmla="*/ 82391 w 142875"/>
                  <a:gd name="connsiteY4" fmla="*/ 17621 h 123825"/>
                  <a:gd name="connsiteX5" fmla="*/ 71914 w 142875"/>
                  <a:gd name="connsiteY5" fmla="*/ 7144 h 123825"/>
                  <a:gd name="connsiteX6" fmla="*/ 61436 w 142875"/>
                  <a:gd name="connsiteY6" fmla="*/ 17621 h 123825"/>
                  <a:gd name="connsiteX7" fmla="*/ 69056 w 142875"/>
                  <a:gd name="connsiteY7" fmla="*/ 28099 h 123825"/>
                  <a:gd name="connsiteX8" fmla="*/ 52864 w 142875"/>
                  <a:gd name="connsiteY8" fmla="*/ 47149 h 123825"/>
                  <a:gd name="connsiteX9" fmla="*/ 49054 w 142875"/>
                  <a:gd name="connsiteY9" fmla="*/ 46196 h 123825"/>
                  <a:gd name="connsiteX10" fmla="*/ 48101 w 142875"/>
                  <a:gd name="connsiteY10" fmla="*/ 45244 h 123825"/>
                  <a:gd name="connsiteX11" fmla="*/ 55721 w 142875"/>
                  <a:gd name="connsiteY11" fmla="*/ 30956 h 123825"/>
                  <a:gd name="connsiteX12" fmla="*/ 39529 w 142875"/>
                  <a:gd name="connsiteY12" fmla="*/ 14764 h 123825"/>
                  <a:gd name="connsiteX13" fmla="*/ 23336 w 142875"/>
                  <a:gd name="connsiteY13" fmla="*/ 30956 h 123825"/>
                  <a:gd name="connsiteX14" fmla="*/ 23336 w 142875"/>
                  <a:gd name="connsiteY14" fmla="*/ 34766 h 123825"/>
                  <a:gd name="connsiteX15" fmla="*/ 7144 w 142875"/>
                  <a:gd name="connsiteY15" fmla="*/ 55721 h 123825"/>
                  <a:gd name="connsiteX16" fmla="*/ 25241 w 142875"/>
                  <a:gd name="connsiteY16" fmla="*/ 76676 h 123825"/>
                  <a:gd name="connsiteX17" fmla="*/ 34766 w 142875"/>
                  <a:gd name="connsiteY17" fmla="*/ 87154 h 123825"/>
                  <a:gd name="connsiteX18" fmla="*/ 34766 w 142875"/>
                  <a:gd name="connsiteY18" fmla="*/ 90011 h 123825"/>
                  <a:gd name="connsiteX19" fmla="*/ 58579 w 142875"/>
                  <a:gd name="connsiteY19" fmla="*/ 113824 h 123825"/>
                  <a:gd name="connsiteX20" fmla="*/ 81439 w 142875"/>
                  <a:gd name="connsiteY20" fmla="*/ 94774 h 123825"/>
                  <a:gd name="connsiteX21" fmla="*/ 82391 w 142875"/>
                  <a:gd name="connsiteY21" fmla="*/ 94774 h 123825"/>
                  <a:gd name="connsiteX22" fmla="*/ 80486 w 142875"/>
                  <a:gd name="connsiteY22" fmla="*/ 100489 h 123825"/>
                  <a:gd name="connsiteX23" fmla="*/ 79534 w 142875"/>
                  <a:gd name="connsiteY23" fmla="*/ 104299 h 123825"/>
                  <a:gd name="connsiteX24" fmla="*/ 80486 w 142875"/>
                  <a:gd name="connsiteY24" fmla="*/ 109061 h 123825"/>
                  <a:gd name="connsiteX25" fmla="*/ 99536 w 142875"/>
                  <a:gd name="connsiteY25" fmla="*/ 123349 h 123825"/>
                  <a:gd name="connsiteX26" fmla="*/ 119539 w 142875"/>
                  <a:gd name="connsiteY26" fmla="*/ 103346 h 123825"/>
                  <a:gd name="connsiteX27" fmla="*/ 110014 w 142875"/>
                  <a:gd name="connsiteY27" fmla="*/ 87154 h 123825"/>
                  <a:gd name="connsiteX28" fmla="*/ 139541 w 142875"/>
                  <a:gd name="connsiteY28" fmla="*/ 56674 h 123825"/>
                  <a:gd name="connsiteX29" fmla="*/ 109061 w 142875"/>
                  <a:gd name="connsiteY29" fmla="*/ 26194 h 123825"/>
                  <a:gd name="connsiteX30" fmla="*/ 94774 w 142875"/>
                  <a:gd name="connsiteY30" fmla="*/ 85249 h 123825"/>
                  <a:gd name="connsiteX31" fmla="*/ 94774 w 142875"/>
                  <a:gd name="connsiteY31" fmla="*/ 84296 h 123825"/>
                  <a:gd name="connsiteX32" fmla="*/ 96679 w 142875"/>
                  <a:gd name="connsiteY32" fmla="*/ 85249 h 123825"/>
                  <a:gd name="connsiteX33" fmla="*/ 94774 w 142875"/>
                  <a:gd name="connsiteY33" fmla="*/ 8524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23825">
                    <a:moveTo>
                      <a:pt x="109061" y="26194"/>
                    </a:moveTo>
                    <a:cubicBezTo>
                      <a:pt x="104299" y="26194"/>
                      <a:pt x="99536" y="27146"/>
                      <a:pt x="95726" y="29051"/>
                    </a:cubicBezTo>
                    <a:cubicBezTo>
                      <a:pt x="91916" y="27146"/>
                      <a:pt x="87154" y="25241"/>
                      <a:pt x="81439" y="25241"/>
                    </a:cubicBezTo>
                    <a:cubicBezTo>
                      <a:pt x="80486" y="25241"/>
                      <a:pt x="79534" y="25241"/>
                      <a:pt x="79534" y="25241"/>
                    </a:cubicBezTo>
                    <a:cubicBezTo>
                      <a:pt x="81439" y="23336"/>
                      <a:pt x="82391" y="20479"/>
                      <a:pt x="82391" y="17621"/>
                    </a:cubicBezTo>
                    <a:cubicBezTo>
                      <a:pt x="82391" y="11906"/>
                      <a:pt x="77629" y="7144"/>
                      <a:pt x="71914" y="7144"/>
                    </a:cubicBezTo>
                    <a:cubicBezTo>
                      <a:pt x="66199" y="7144"/>
                      <a:pt x="61436" y="11906"/>
                      <a:pt x="61436" y="17621"/>
                    </a:cubicBezTo>
                    <a:cubicBezTo>
                      <a:pt x="61436" y="22384"/>
                      <a:pt x="65246" y="26194"/>
                      <a:pt x="69056" y="28099"/>
                    </a:cubicBezTo>
                    <a:cubicBezTo>
                      <a:pt x="61436" y="31909"/>
                      <a:pt x="55721" y="38576"/>
                      <a:pt x="52864" y="47149"/>
                    </a:cubicBezTo>
                    <a:cubicBezTo>
                      <a:pt x="51911" y="47149"/>
                      <a:pt x="50006" y="46196"/>
                      <a:pt x="49054" y="46196"/>
                    </a:cubicBezTo>
                    <a:cubicBezTo>
                      <a:pt x="49054" y="46196"/>
                      <a:pt x="49054" y="45244"/>
                      <a:pt x="48101" y="45244"/>
                    </a:cubicBezTo>
                    <a:cubicBezTo>
                      <a:pt x="52864" y="42386"/>
                      <a:pt x="55721" y="37624"/>
                      <a:pt x="55721" y="30956"/>
                    </a:cubicBezTo>
                    <a:cubicBezTo>
                      <a:pt x="55721" y="22384"/>
                      <a:pt x="48101" y="14764"/>
                      <a:pt x="39529" y="14764"/>
                    </a:cubicBezTo>
                    <a:cubicBezTo>
                      <a:pt x="30956" y="14764"/>
                      <a:pt x="23336" y="22384"/>
                      <a:pt x="23336" y="30956"/>
                    </a:cubicBezTo>
                    <a:cubicBezTo>
                      <a:pt x="23336" y="31909"/>
                      <a:pt x="23336" y="33814"/>
                      <a:pt x="23336" y="34766"/>
                    </a:cubicBezTo>
                    <a:cubicBezTo>
                      <a:pt x="13811" y="36671"/>
                      <a:pt x="7144" y="45244"/>
                      <a:pt x="7144" y="55721"/>
                    </a:cubicBezTo>
                    <a:cubicBezTo>
                      <a:pt x="7144" y="66199"/>
                      <a:pt x="14764" y="75724"/>
                      <a:pt x="25241" y="76676"/>
                    </a:cubicBezTo>
                    <a:cubicBezTo>
                      <a:pt x="27146" y="81439"/>
                      <a:pt x="30004" y="85249"/>
                      <a:pt x="34766" y="87154"/>
                    </a:cubicBezTo>
                    <a:cubicBezTo>
                      <a:pt x="34766" y="88106"/>
                      <a:pt x="34766" y="89059"/>
                      <a:pt x="34766" y="90011"/>
                    </a:cubicBezTo>
                    <a:cubicBezTo>
                      <a:pt x="34766" y="103346"/>
                      <a:pt x="45244" y="113824"/>
                      <a:pt x="58579" y="113824"/>
                    </a:cubicBezTo>
                    <a:cubicBezTo>
                      <a:pt x="70009" y="113824"/>
                      <a:pt x="79534" y="105251"/>
                      <a:pt x="81439" y="94774"/>
                    </a:cubicBezTo>
                    <a:cubicBezTo>
                      <a:pt x="81439" y="94774"/>
                      <a:pt x="82391" y="94774"/>
                      <a:pt x="82391" y="94774"/>
                    </a:cubicBezTo>
                    <a:cubicBezTo>
                      <a:pt x="81439" y="96679"/>
                      <a:pt x="80486" y="98584"/>
                      <a:pt x="80486" y="100489"/>
                    </a:cubicBezTo>
                    <a:cubicBezTo>
                      <a:pt x="79534" y="101441"/>
                      <a:pt x="79534" y="102394"/>
                      <a:pt x="79534" y="104299"/>
                    </a:cubicBezTo>
                    <a:cubicBezTo>
                      <a:pt x="79534" y="106204"/>
                      <a:pt x="80486" y="107156"/>
                      <a:pt x="80486" y="109061"/>
                    </a:cubicBezTo>
                    <a:cubicBezTo>
                      <a:pt x="82391" y="117634"/>
                      <a:pt x="90011" y="123349"/>
                      <a:pt x="99536" y="123349"/>
                    </a:cubicBezTo>
                    <a:cubicBezTo>
                      <a:pt x="110014" y="123349"/>
                      <a:pt x="119539" y="114776"/>
                      <a:pt x="119539" y="103346"/>
                    </a:cubicBezTo>
                    <a:cubicBezTo>
                      <a:pt x="119539" y="96679"/>
                      <a:pt x="115729" y="90011"/>
                      <a:pt x="110014" y="87154"/>
                    </a:cubicBezTo>
                    <a:cubicBezTo>
                      <a:pt x="126206" y="86201"/>
                      <a:pt x="139541" y="72866"/>
                      <a:pt x="139541" y="56674"/>
                    </a:cubicBezTo>
                    <a:cubicBezTo>
                      <a:pt x="140494" y="40481"/>
                      <a:pt x="126206" y="26194"/>
                      <a:pt x="109061" y="26194"/>
                    </a:cubicBezTo>
                    <a:close/>
                    <a:moveTo>
                      <a:pt x="94774" y="85249"/>
                    </a:moveTo>
                    <a:cubicBezTo>
                      <a:pt x="94774" y="85249"/>
                      <a:pt x="94774" y="84296"/>
                      <a:pt x="94774" y="84296"/>
                    </a:cubicBezTo>
                    <a:cubicBezTo>
                      <a:pt x="95726" y="84296"/>
                      <a:pt x="95726" y="85249"/>
                      <a:pt x="96679" y="85249"/>
                    </a:cubicBezTo>
                    <a:cubicBezTo>
                      <a:pt x="95726" y="85249"/>
                      <a:pt x="95726" y="85249"/>
                      <a:pt x="94774" y="8524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46" name="Freeform: Shape 172">
                <a:extLst>
                  <a:ext uri="{FF2B5EF4-FFF2-40B4-BE49-F238E27FC236}">
                    <a16:creationId xmlns:a16="http://schemas.microsoft.com/office/drawing/2014/main" xmlns="" id="{48D3C16F-65C7-44D6-8D44-4ADE71304993}"/>
                  </a:ext>
                </a:extLst>
              </p:cNvPr>
              <p:cNvSpPr/>
              <p:nvPr/>
            </p:nvSpPr>
            <p:spPr>
              <a:xfrm>
                <a:off x="5920160" y="3238976"/>
                <a:ext cx="28575" cy="28575"/>
              </a:xfrm>
              <a:custGeom>
                <a:avLst/>
                <a:gdLst>
                  <a:gd name="connsiteX0" fmla="*/ 18678 w 28575"/>
                  <a:gd name="connsiteY0" fmla="*/ 30004 h 28575"/>
                  <a:gd name="connsiteX1" fmla="*/ 30108 w 28575"/>
                  <a:gd name="connsiteY1" fmla="*/ 18574 h 28575"/>
                  <a:gd name="connsiteX2" fmla="*/ 18678 w 28575"/>
                  <a:gd name="connsiteY2" fmla="*/ 7144 h 28575"/>
                  <a:gd name="connsiteX3" fmla="*/ 7248 w 28575"/>
                  <a:gd name="connsiteY3" fmla="*/ 18574 h 28575"/>
                  <a:gd name="connsiteX4" fmla="*/ 18678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678" y="30004"/>
                    </a:moveTo>
                    <a:cubicBezTo>
                      <a:pt x="25345" y="30004"/>
                      <a:pt x="30108" y="25241"/>
                      <a:pt x="30108" y="18574"/>
                    </a:cubicBezTo>
                    <a:cubicBezTo>
                      <a:pt x="30108" y="11906"/>
                      <a:pt x="25345" y="7144"/>
                      <a:pt x="18678" y="7144"/>
                    </a:cubicBezTo>
                    <a:cubicBezTo>
                      <a:pt x="12010" y="7144"/>
                      <a:pt x="7248" y="11906"/>
                      <a:pt x="7248" y="18574"/>
                    </a:cubicBezTo>
                    <a:cubicBezTo>
                      <a:pt x="6295" y="24289"/>
                      <a:pt x="12010" y="30004"/>
                      <a:pt x="18678" y="3000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47" name="Freeform: Shape 173">
                <a:extLst>
                  <a:ext uri="{FF2B5EF4-FFF2-40B4-BE49-F238E27FC236}">
                    <a16:creationId xmlns:a16="http://schemas.microsoft.com/office/drawing/2014/main" xmlns="" id="{32F0A647-D6A2-4C87-A83C-4FDDD84CBBE0}"/>
                  </a:ext>
                </a:extLst>
              </p:cNvPr>
              <p:cNvSpPr/>
              <p:nvPr/>
            </p:nvSpPr>
            <p:spPr>
              <a:xfrm>
                <a:off x="5753576" y="321992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6669"/>
                      <a:pt x="18574" y="1285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48" name="Freeform: Shape 174">
                <a:extLst>
                  <a:ext uri="{FF2B5EF4-FFF2-40B4-BE49-F238E27FC236}">
                    <a16:creationId xmlns:a16="http://schemas.microsoft.com/office/drawing/2014/main" xmlns="" id="{66B7E95C-77FF-41F2-B4F1-89DFB5D4A969}"/>
                  </a:ext>
                </a:extLst>
              </p:cNvPr>
              <p:cNvSpPr/>
              <p:nvPr/>
            </p:nvSpPr>
            <p:spPr>
              <a:xfrm>
                <a:off x="6035516" y="2895124"/>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6671" y="13811"/>
                      <a:pt x="30004" y="7144"/>
                      <a:pt x="21431"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49" name="Freeform: Shape 175">
                <a:extLst>
                  <a:ext uri="{FF2B5EF4-FFF2-40B4-BE49-F238E27FC236}">
                    <a16:creationId xmlns:a16="http://schemas.microsoft.com/office/drawing/2014/main" xmlns="" id="{A51D3A72-4F6B-4E43-8E64-80BE1884AF84}"/>
                  </a:ext>
                </a:extLst>
              </p:cNvPr>
              <p:cNvSpPr/>
              <p:nvPr/>
            </p:nvSpPr>
            <p:spPr>
              <a:xfrm>
                <a:off x="5612606" y="3429476"/>
                <a:ext cx="171450" cy="190500"/>
              </a:xfrm>
              <a:custGeom>
                <a:avLst/>
                <a:gdLst>
                  <a:gd name="connsiteX0" fmla="*/ 60484 w 171450"/>
                  <a:gd name="connsiteY0" fmla="*/ 172879 h 190500"/>
                  <a:gd name="connsiteX1" fmla="*/ 75724 w 171450"/>
                  <a:gd name="connsiteY1" fmla="*/ 188119 h 190500"/>
                  <a:gd name="connsiteX2" fmla="*/ 90964 w 171450"/>
                  <a:gd name="connsiteY2" fmla="*/ 172879 h 190500"/>
                  <a:gd name="connsiteX3" fmla="*/ 88106 w 171450"/>
                  <a:gd name="connsiteY3" fmla="*/ 164306 h 190500"/>
                  <a:gd name="connsiteX4" fmla="*/ 110966 w 171450"/>
                  <a:gd name="connsiteY4" fmla="*/ 131921 h 190500"/>
                  <a:gd name="connsiteX5" fmla="*/ 103346 w 171450"/>
                  <a:gd name="connsiteY5" fmla="*/ 110966 h 190500"/>
                  <a:gd name="connsiteX6" fmla="*/ 104299 w 171450"/>
                  <a:gd name="connsiteY6" fmla="*/ 102394 h 190500"/>
                  <a:gd name="connsiteX7" fmla="*/ 103346 w 171450"/>
                  <a:gd name="connsiteY7" fmla="*/ 94774 h 190500"/>
                  <a:gd name="connsiteX8" fmla="*/ 107156 w 171450"/>
                  <a:gd name="connsiteY8" fmla="*/ 94774 h 190500"/>
                  <a:gd name="connsiteX9" fmla="*/ 137636 w 171450"/>
                  <a:gd name="connsiteY9" fmla="*/ 70009 h 190500"/>
                  <a:gd name="connsiteX10" fmla="*/ 146209 w 171450"/>
                  <a:gd name="connsiteY10" fmla="*/ 71914 h 190500"/>
                  <a:gd name="connsiteX11" fmla="*/ 172879 w 171450"/>
                  <a:gd name="connsiteY11" fmla="*/ 45244 h 190500"/>
                  <a:gd name="connsiteX12" fmla="*/ 146209 w 171450"/>
                  <a:gd name="connsiteY12" fmla="*/ 18574 h 190500"/>
                  <a:gd name="connsiteX13" fmla="*/ 139541 w 171450"/>
                  <a:gd name="connsiteY13" fmla="*/ 19526 h 190500"/>
                  <a:gd name="connsiteX14" fmla="*/ 124301 w 171450"/>
                  <a:gd name="connsiteY14" fmla="*/ 7144 h 190500"/>
                  <a:gd name="connsiteX15" fmla="*/ 108109 w 171450"/>
                  <a:gd name="connsiteY15" fmla="*/ 23336 h 190500"/>
                  <a:gd name="connsiteX16" fmla="*/ 111919 w 171450"/>
                  <a:gd name="connsiteY16" fmla="*/ 33814 h 190500"/>
                  <a:gd name="connsiteX17" fmla="*/ 106204 w 171450"/>
                  <a:gd name="connsiteY17" fmla="*/ 32861 h 190500"/>
                  <a:gd name="connsiteX18" fmla="*/ 90964 w 171450"/>
                  <a:gd name="connsiteY18" fmla="*/ 36671 h 190500"/>
                  <a:gd name="connsiteX19" fmla="*/ 63341 w 171450"/>
                  <a:gd name="connsiteY19" fmla="*/ 19526 h 190500"/>
                  <a:gd name="connsiteX20" fmla="*/ 31909 w 171450"/>
                  <a:gd name="connsiteY20" fmla="*/ 50959 h 190500"/>
                  <a:gd name="connsiteX21" fmla="*/ 39529 w 171450"/>
                  <a:gd name="connsiteY21" fmla="*/ 70961 h 190500"/>
                  <a:gd name="connsiteX22" fmla="*/ 24289 w 171450"/>
                  <a:gd name="connsiteY22" fmla="*/ 101441 h 190500"/>
                  <a:gd name="connsiteX23" fmla="*/ 24289 w 171450"/>
                  <a:gd name="connsiteY23" fmla="*/ 105251 h 190500"/>
                  <a:gd name="connsiteX24" fmla="*/ 18574 w 171450"/>
                  <a:gd name="connsiteY24" fmla="*/ 103346 h 190500"/>
                  <a:gd name="connsiteX25" fmla="*/ 7144 w 171450"/>
                  <a:gd name="connsiteY25" fmla="*/ 114776 h 190500"/>
                  <a:gd name="connsiteX26" fmla="*/ 18574 w 171450"/>
                  <a:gd name="connsiteY26" fmla="*/ 126206 h 190500"/>
                  <a:gd name="connsiteX27" fmla="*/ 26194 w 171450"/>
                  <a:gd name="connsiteY27" fmla="*/ 123349 h 190500"/>
                  <a:gd name="connsiteX28" fmla="*/ 41434 w 171450"/>
                  <a:gd name="connsiteY28" fmla="*/ 140494 h 190500"/>
                  <a:gd name="connsiteX29" fmla="*/ 62389 w 171450"/>
                  <a:gd name="connsiteY29" fmla="*/ 164306 h 190500"/>
                  <a:gd name="connsiteX30" fmla="*/ 60484 w 171450"/>
                  <a:gd name="connsiteY30" fmla="*/ 17287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450" h="190500">
                    <a:moveTo>
                      <a:pt x="60484" y="172879"/>
                    </a:moveTo>
                    <a:cubicBezTo>
                      <a:pt x="60484" y="181451"/>
                      <a:pt x="67151" y="188119"/>
                      <a:pt x="75724" y="188119"/>
                    </a:cubicBezTo>
                    <a:cubicBezTo>
                      <a:pt x="84296" y="188119"/>
                      <a:pt x="90964" y="181451"/>
                      <a:pt x="90964" y="172879"/>
                    </a:cubicBezTo>
                    <a:cubicBezTo>
                      <a:pt x="90964" y="169069"/>
                      <a:pt x="90011" y="166211"/>
                      <a:pt x="88106" y="164306"/>
                    </a:cubicBezTo>
                    <a:cubicBezTo>
                      <a:pt x="101441" y="159544"/>
                      <a:pt x="110966" y="147161"/>
                      <a:pt x="110966" y="131921"/>
                    </a:cubicBezTo>
                    <a:cubicBezTo>
                      <a:pt x="110966" y="124301"/>
                      <a:pt x="108109" y="116681"/>
                      <a:pt x="103346" y="110966"/>
                    </a:cubicBezTo>
                    <a:cubicBezTo>
                      <a:pt x="104299" y="108109"/>
                      <a:pt x="104299" y="105251"/>
                      <a:pt x="104299" y="102394"/>
                    </a:cubicBezTo>
                    <a:cubicBezTo>
                      <a:pt x="104299" y="99536"/>
                      <a:pt x="104299" y="97631"/>
                      <a:pt x="103346" y="94774"/>
                    </a:cubicBezTo>
                    <a:cubicBezTo>
                      <a:pt x="104299" y="94774"/>
                      <a:pt x="106204" y="94774"/>
                      <a:pt x="107156" y="94774"/>
                    </a:cubicBezTo>
                    <a:cubicBezTo>
                      <a:pt x="122396" y="94774"/>
                      <a:pt x="134779" y="84296"/>
                      <a:pt x="137636" y="70009"/>
                    </a:cubicBezTo>
                    <a:cubicBezTo>
                      <a:pt x="140494" y="70961"/>
                      <a:pt x="143351" y="71914"/>
                      <a:pt x="146209" y="71914"/>
                    </a:cubicBezTo>
                    <a:cubicBezTo>
                      <a:pt x="161449" y="71914"/>
                      <a:pt x="172879" y="59531"/>
                      <a:pt x="172879" y="45244"/>
                    </a:cubicBezTo>
                    <a:cubicBezTo>
                      <a:pt x="172879" y="30956"/>
                      <a:pt x="160496" y="18574"/>
                      <a:pt x="146209" y="18574"/>
                    </a:cubicBezTo>
                    <a:cubicBezTo>
                      <a:pt x="144304" y="18574"/>
                      <a:pt x="141446" y="18574"/>
                      <a:pt x="139541" y="19526"/>
                    </a:cubicBezTo>
                    <a:cubicBezTo>
                      <a:pt x="138589" y="11906"/>
                      <a:pt x="131921" y="7144"/>
                      <a:pt x="124301" y="7144"/>
                    </a:cubicBezTo>
                    <a:cubicBezTo>
                      <a:pt x="115729" y="7144"/>
                      <a:pt x="108109" y="13811"/>
                      <a:pt x="108109" y="23336"/>
                    </a:cubicBezTo>
                    <a:cubicBezTo>
                      <a:pt x="108109" y="27146"/>
                      <a:pt x="110014" y="30956"/>
                      <a:pt x="111919" y="33814"/>
                    </a:cubicBezTo>
                    <a:cubicBezTo>
                      <a:pt x="110014" y="33814"/>
                      <a:pt x="108109" y="32861"/>
                      <a:pt x="106204" y="32861"/>
                    </a:cubicBezTo>
                    <a:cubicBezTo>
                      <a:pt x="100489" y="32861"/>
                      <a:pt x="95726" y="34766"/>
                      <a:pt x="90964" y="36671"/>
                    </a:cubicBezTo>
                    <a:cubicBezTo>
                      <a:pt x="85249" y="27146"/>
                      <a:pt x="75724" y="19526"/>
                      <a:pt x="63341" y="19526"/>
                    </a:cubicBezTo>
                    <a:cubicBezTo>
                      <a:pt x="46196" y="19526"/>
                      <a:pt x="31909" y="33814"/>
                      <a:pt x="31909" y="50959"/>
                    </a:cubicBezTo>
                    <a:cubicBezTo>
                      <a:pt x="31909" y="58579"/>
                      <a:pt x="34766" y="65246"/>
                      <a:pt x="39529" y="70961"/>
                    </a:cubicBezTo>
                    <a:cubicBezTo>
                      <a:pt x="30004" y="78581"/>
                      <a:pt x="24289" y="89059"/>
                      <a:pt x="24289" y="101441"/>
                    </a:cubicBezTo>
                    <a:cubicBezTo>
                      <a:pt x="24289" y="103346"/>
                      <a:pt x="24289" y="104299"/>
                      <a:pt x="24289" y="105251"/>
                    </a:cubicBezTo>
                    <a:cubicBezTo>
                      <a:pt x="22384" y="104299"/>
                      <a:pt x="20479" y="103346"/>
                      <a:pt x="18574" y="103346"/>
                    </a:cubicBezTo>
                    <a:cubicBezTo>
                      <a:pt x="12859" y="103346"/>
                      <a:pt x="7144" y="108109"/>
                      <a:pt x="7144" y="114776"/>
                    </a:cubicBezTo>
                    <a:cubicBezTo>
                      <a:pt x="7144" y="120491"/>
                      <a:pt x="11906" y="126206"/>
                      <a:pt x="18574" y="126206"/>
                    </a:cubicBezTo>
                    <a:cubicBezTo>
                      <a:pt x="21431" y="126206"/>
                      <a:pt x="24289" y="125254"/>
                      <a:pt x="26194" y="123349"/>
                    </a:cubicBezTo>
                    <a:cubicBezTo>
                      <a:pt x="28099" y="130969"/>
                      <a:pt x="33814" y="137636"/>
                      <a:pt x="41434" y="140494"/>
                    </a:cubicBezTo>
                    <a:cubicBezTo>
                      <a:pt x="44291" y="151924"/>
                      <a:pt x="51911" y="160496"/>
                      <a:pt x="62389" y="164306"/>
                    </a:cubicBezTo>
                    <a:cubicBezTo>
                      <a:pt x="61436" y="166211"/>
                      <a:pt x="60484" y="169069"/>
                      <a:pt x="60484" y="17287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50" name="Freeform: Shape 176">
                <a:extLst>
                  <a:ext uri="{FF2B5EF4-FFF2-40B4-BE49-F238E27FC236}">
                    <a16:creationId xmlns:a16="http://schemas.microsoft.com/office/drawing/2014/main" xmlns="" id="{BB7AF692-3455-4BBD-BDF1-33D22F7D1EFC}"/>
                  </a:ext>
                </a:extLst>
              </p:cNvPr>
              <p:cNvSpPr/>
              <p:nvPr/>
            </p:nvSpPr>
            <p:spPr>
              <a:xfrm>
                <a:off x="5805011" y="4197191"/>
                <a:ext cx="66675" cy="57150"/>
              </a:xfrm>
              <a:custGeom>
                <a:avLst/>
                <a:gdLst>
                  <a:gd name="connsiteX0" fmla="*/ 39529 w 66675"/>
                  <a:gd name="connsiteY0" fmla="*/ 50959 h 57150"/>
                  <a:gd name="connsiteX1" fmla="*/ 61436 w 66675"/>
                  <a:gd name="connsiteY1" fmla="*/ 29051 h 57150"/>
                  <a:gd name="connsiteX2" fmla="*/ 39529 w 66675"/>
                  <a:gd name="connsiteY2" fmla="*/ 7144 h 57150"/>
                  <a:gd name="connsiteX3" fmla="*/ 20479 w 66675"/>
                  <a:gd name="connsiteY3" fmla="*/ 17621 h 57150"/>
                  <a:gd name="connsiteX4" fmla="*/ 19526 w 66675"/>
                  <a:gd name="connsiteY4" fmla="*/ 17621 h 57150"/>
                  <a:gd name="connsiteX5" fmla="*/ 7144 w 66675"/>
                  <a:gd name="connsiteY5" fmla="*/ 30004 h 57150"/>
                  <a:gd name="connsiteX6" fmla="*/ 19526 w 66675"/>
                  <a:gd name="connsiteY6" fmla="*/ 42386 h 57150"/>
                  <a:gd name="connsiteX7" fmla="*/ 22384 w 66675"/>
                  <a:gd name="connsiteY7" fmla="*/ 41434 h 57150"/>
                  <a:gd name="connsiteX8" fmla="*/ 39529 w 66675"/>
                  <a:gd name="connsiteY8" fmla="*/ 5095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39529" y="50959"/>
                    </a:moveTo>
                    <a:cubicBezTo>
                      <a:pt x="51911" y="50959"/>
                      <a:pt x="61436" y="41434"/>
                      <a:pt x="61436" y="29051"/>
                    </a:cubicBezTo>
                    <a:cubicBezTo>
                      <a:pt x="61436" y="16669"/>
                      <a:pt x="51911" y="7144"/>
                      <a:pt x="39529" y="7144"/>
                    </a:cubicBezTo>
                    <a:cubicBezTo>
                      <a:pt x="31909" y="7144"/>
                      <a:pt x="24289" y="11906"/>
                      <a:pt x="20479" y="17621"/>
                    </a:cubicBezTo>
                    <a:cubicBezTo>
                      <a:pt x="20479" y="17621"/>
                      <a:pt x="20479" y="17621"/>
                      <a:pt x="19526" y="17621"/>
                    </a:cubicBezTo>
                    <a:cubicBezTo>
                      <a:pt x="12859" y="17621"/>
                      <a:pt x="7144" y="23336"/>
                      <a:pt x="7144" y="30004"/>
                    </a:cubicBezTo>
                    <a:cubicBezTo>
                      <a:pt x="7144" y="36671"/>
                      <a:pt x="12859" y="42386"/>
                      <a:pt x="19526" y="42386"/>
                    </a:cubicBezTo>
                    <a:cubicBezTo>
                      <a:pt x="20479" y="42386"/>
                      <a:pt x="21431" y="42386"/>
                      <a:pt x="22384" y="41434"/>
                    </a:cubicBezTo>
                    <a:cubicBezTo>
                      <a:pt x="27146" y="48101"/>
                      <a:pt x="32861" y="50959"/>
                      <a:pt x="39529" y="5095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51" name="Freeform: Shape 177">
                <a:extLst>
                  <a:ext uri="{FF2B5EF4-FFF2-40B4-BE49-F238E27FC236}">
                    <a16:creationId xmlns:a16="http://schemas.microsoft.com/office/drawing/2014/main" xmlns="" id="{336DD38E-04AA-478C-8E46-B641DC6D1DC3}"/>
                  </a:ext>
                </a:extLst>
              </p:cNvPr>
              <p:cNvSpPr/>
              <p:nvPr/>
            </p:nvSpPr>
            <p:spPr>
              <a:xfrm>
                <a:off x="5743099" y="3115151"/>
                <a:ext cx="66675" cy="76200"/>
              </a:xfrm>
              <a:custGeom>
                <a:avLst/>
                <a:gdLst>
                  <a:gd name="connsiteX0" fmla="*/ 18574 w 66675"/>
                  <a:gd name="connsiteY0" fmla="*/ 56674 h 76200"/>
                  <a:gd name="connsiteX1" fmla="*/ 10954 w 66675"/>
                  <a:gd name="connsiteY1" fmla="*/ 67151 h 76200"/>
                  <a:gd name="connsiteX2" fmla="*/ 21431 w 66675"/>
                  <a:gd name="connsiteY2" fmla="*/ 77629 h 76200"/>
                  <a:gd name="connsiteX3" fmla="*/ 31909 w 66675"/>
                  <a:gd name="connsiteY3" fmla="*/ 67151 h 76200"/>
                  <a:gd name="connsiteX4" fmla="*/ 30956 w 66675"/>
                  <a:gd name="connsiteY4" fmla="*/ 62389 h 76200"/>
                  <a:gd name="connsiteX5" fmla="*/ 34766 w 66675"/>
                  <a:gd name="connsiteY5" fmla="*/ 62389 h 76200"/>
                  <a:gd name="connsiteX6" fmla="*/ 62389 w 66675"/>
                  <a:gd name="connsiteY6" fmla="*/ 34766 h 76200"/>
                  <a:gd name="connsiteX7" fmla="*/ 34766 w 66675"/>
                  <a:gd name="connsiteY7" fmla="*/ 7144 h 76200"/>
                  <a:gd name="connsiteX8" fmla="*/ 7144 w 66675"/>
                  <a:gd name="connsiteY8" fmla="*/ 34766 h 76200"/>
                  <a:gd name="connsiteX9" fmla="*/ 18574 w 66675"/>
                  <a:gd name="connsiteY9" fmla="*/ 566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18574" y="56674"/>
                    </a:moveTo>
                    <a:cubicBezTo>
                      <a:pt x="13811" y="57626"/>
                      <a:pt x="10954" y="62389"/>
                      <a:pt x="10954" y="67151"/>
                    </a:cubicBezTo>
                    <a:cubicBezTo>
                      <a:pt x="10954" y="72866"/>
                      <a:pt x="15716" y="77629"/>
                      <a:pt x="21431" y="77629"/>
                    </a:cubicBezTo>
                    <a:cubicBezTo>
                      <a:pt x="27146" y="77629"/>
                      <a:pt x="31909" y="72866"/>
                      <a:pt x="31909" y="67151"/>
                    </a:cubicBezTo>
                    <a:cubicBezTo>
                      <a:pt x="31909" y="65246"/>
                      <a:pt x="30956" y="63341"/>
                      <a:pt x="30956" y="62389"/>
                    </a:cubicBezTo>
                    <a:cubicBezTo>
                      <a:pt x="31909" y="62389"/>
                      <a:pt x="33814" y="62389"/>
                      <a:pt x="34766" y="62389"/>
                    </a:cubicBezTo>
                    <a:cubicBezTo>
                      <a:pt x="50006" y="62389"/>
                      <a:pt x="62389" y="50006"/>
                      <a:pt x="62389" y="34766"/>
                    </a:cubicBezTo>
                    <a:cubicBezTo>
                      <a:pt x="62389" y="19526"/>
                      <a:pt x="50006" y="7144"/>
                      <a:pt x="34766" y="7144"/>
                    </a:cubicBezTo>
                    <a:cubicBezTo>
                      <a:pt x="19526" y="7144"/>
                      <a:pt x="7144" y="19526"/>
                      <a:pt x="7144" y="34766"/>
                    </a:cubicBezTo>
                    <a:cubicBezTo>
                      <a:pt x="7144" y="44291"/>
                      <a:pt x="11906" y="51911"/>
                      <a:pt x="18574" y="5667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52" name="Freeform: Shape 178">
                <a:extLst>
                  <a:ext uri="{FF2B5EF4-FFF2-40B4-BE49-F238E27FC236}">
                    <a16:creationId xmlns:a16="http://schemas.microsoft.com/office/drawing/2014/main" xmlns="" id="{6D30117E-AD25-4453-8373-44EE92A4BF05}"/>
                  </a:ext>
                </a:extLst>
              </p:cNvPr>
              <p:cNvSpPr/>
              <p:nvPr/>
            </p:nvSpPr>
            <p:spPr>
              <a:xfrm>
                <a:off x="5561171" y="3656171"/>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7146" y="11906"/>
                      <a:pt x="23336" y="7144"/>
                      <a:pt x="17621"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53" name="Freeform: Shape 179">
                <a:extLst>
                  <a:ext uri="{FF2B5EF4-FFF2-40B4-BE49-F238E27FC236}">
                    <a16:creationId xmlns:a16="http://schemas.microsoft.com/office/drawing/2014/main" xmlns="" id="{28351072-F5EC-4A68-B60D-CBFBF7D8D4F2}"/>
                  </a:ext>
                </a:extLst>
              </p:cNvPr>
              <p:cNvSpPr/>
              <p:nvPr/>
            </p:nvSpPr>
            <p:spPr>
              <a:xfrm>
                <a:off x="5945981" y="3291038"/>
                <a:ext cx="47625" cy="38100"/>
              </a:xfrm>
              <a:custGeom>
                <a:avLst/>
                <a:gdLst>
                  <a:gd name="connsiteX0" fmla="*/ 7144 w 47625"/>
                  <a:gd name="connsiteY0" fmla="*/ 21757 h 38100"/>
                  <a:gd name="connsiteX1" fmla="*/ 23336 w 47625"/>
                  <a:gd name="connsiteY1" fmla="*/ 37950 h 38100"/>
                  <a:gd name="connsiteX2" fmla="*/ 37624 w 47625"/>
                  <a:gd name="connsiteY2" fmla="*/ 28425 h 38100"/>
                  <a:gd name="connsiteX3" fmla="*/ 47149 w 47625"/>
                  <a:gd name="connsiteY3" fmla="*/ 17947 h 38100"/>
                  <a:gd name="connsiteX4" fmla="*/ 36671 w 47625"/>
                  <a:gd name="connsiteY4" fmla="*/ 7470 h 38100"/>
                  <a:gd name="connsiteX5" fmla="*/ 30956 w 47625"/>
                  <a:gd name="connsiteY5" fmla="*/ 9375 h 38100"/>
                  <a:gd name="connsiteX6" fmla="*/ 23336 w 47625"/>
                  <a:gd name="connsiteY6" fmla="*/ 7470 h 38100"/>
                  <a:gd name="connsiteX7" fmla="*/ 7144 w 47625"/>
                  <a:gd name="connsiteY7" fmla="*/ 2175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7144" y="21757"/>
                    </a:moveTo>
                    <a:cubicBezTo>
                      <a:pt x="7144" y="30330"/>
                      <a:pt x="13811" y="37950"/>
                      <a:pt x="23336" y="37950"/>
                    </a:cubicBezTo>
                    <a:cubicBezTo>
                      <a:pt x="30004" y="37950"/>
                      <a:pt x="35719" y="34140"/>
                      <a:pt x="37624" y="28425"/>
                    </a:cubicBezTo>
                    <a:cubicBezTo>
                      <a:pt x="43339" y="27472"/>
                      <a:pt x="47149" y="23662"/>
                      <a:pt x="47149" y="17947"/>
                    </a:cubicBezTo>
                    <a:cubicBezTo>
                      <a:pt x="47149" y="12232"/>
                      <a:pt x="42386" y="7470"/>
                      <a:pt x="36671" y="7470"/>
                    </a:cubicBezTo>
                    <a:cubicBezTo>
                      <a:pt x="34766" y="7470"/>
                      <a:pt x="32861" y="8422"/>
                      <a:pt x="30956" y="9375"/>
                    </a:cubicBezTo>
                    <a:cubicBezTo>
                      <a:pt x="29051" y="8422"/>
                      <a:pt x="26194" y="7470"/>
                      <a:pt x="23336" y="7470"/>
                    </a:cubicBezTo>
                    <a:cubicBezTo>
                      <a:pt x="14764" y="5565"/>
                      <a:pt x="7144" y="12232"/>
                      <a:pt x="7144" y="21757"/>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54" name="Freeform: Shape 180">
                <a:extLst>
                  <a:ext uri="{FF2B5EF4-FFF2-40B4-BE49-F238E27FC236}">
                    <a16:creationId xmlns:a16="http://schemas.microsoft.com/office/drawing/2014/main" xmlns="" id="{CF64FE24-BF34-4A8E-A28D-BD0C495B8CC1}"/>
                  </a:ext>
                </a:extLst>
              </p:cNvPr>
              <p:cNvSpPr/>
              <p:nvPr/>
            </p:nvSpPr>
            <p:spPr>
              <a:xfrm>
                <a:off x="5442109" y="3480911"/>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5716"/>
                      <a:pt x="18574" y="12859"/>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55" name="Freeform: Shape 181">
                <a:extLst>
                  <a:ext uri="{FF2B5EF4-FFF2-40B4-BE49-F238E27FC236}">
                    <a16:creationId xmlns:a16="http://schemas.microsoft.com/office/drawing/2014/main" xmlns="" id="{74D236D1-23BB-490D-8D39-4B6B8B884F5B}"/>
                  </a:ext>
                </a:extLst>
              </p:cNvPr>
              <p:cNvSpPr/>
              <p:nvPr/>
            </p:nvSpPr>
            <p:spPr>
              <a:xfrm>
                <a:off x="5835491" y="2999899"/>
                <a:ext cx="47625" cy="38100"/>
              </a:xfrm>
              <a:custGeom>
                <a:avLst/>
                <a:gdLst>
                  <a:gd name="connsiteX0" fmla="*/ 15716 w 47625"/>
                  <a:gd name="connsiteY0" fmla="*/ 15716 h 38100"/>
                  <a:gd name="connsiteX1" fmla="*/ 7144 w 47625"/>
                  <a:gd name="connsiteY1" fmla="*/ 24289 h 38100"/>
                  <a:gd name="connsiteX2" fmla="*/ 15716 w 47625"/>
                  <a:gd name="connsiteY2" fmla="*/ 32861 h 38100"/>
                  <a:gd name="connsiteX3" fmla="*/ 21431 w 47625"/>
                  <a:gd name="connsiteY3" fmla="*/ 30956 h 38100"/>
                  <a:gd name="connsiteX4" fmla="*/ 33814 w 47625"/>
                  <a:gd name="connsiteY4" fmla="*/ 37624 h 38100"/>
                  <a:gd name="connsiteX5" fmla="*/ 49054 w 47625"/>
                  <a:gd name="connsiteY5" fmla="*/ 22384 h 38100"/>
                  <a:gd name="connsiteX6" fmla="*/ 33814 w 47625"/>
                  <a:gd name="connsiteY6" fmla="*/ 7144 h 38100"/>
                  <a:gd name="connsiteX7" fmla="*/ 18574 w 47625"/>
                  <a:gd name="connsiteY7" fmla="*/ 17621 h 38100"/>
                  <a:gd name="connsiteX8" fmla="*/ 15716 w 47625"/>
                  <a:gd name="connsiteY8" fmla="*/ 157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15716" y="15716"/>
                    </a:moveTo>
                    <a:cubicBezTo>
                      <a:pt x="10954" y="15716"/>
                      <a:pt x="7144" y="19526"/>
                      <a:pt x="7144" y="24289"/>
                    </a:cubicBezTo>
                    <a:cubicBezTo>
                      <a:pt x="7144" y="29051"/>
                      <a:pt x="10954" y="32861"/>
                      <a:pt x="15716" y="32861"/>
                    </a:cubicBezTo>
                    <a:cubicBezTo>
                      <a:pt x="17621" y="32861"/>
                      <a:pt x="19526" y="31909"/>
                      <a:pt x="21431" y="30956"/>
                    </a:cubicBezTo>
                    <a:cubicBezTo>
                      <a:pt x="24289" y="34766"/>
                      <a:pt x="29051" y="37624"/>
                      <a:pt x="33814" y="37624"/>
                    </a:cubicBezTo>
                    <a:cubicBezTo>
                      <a:pt x="42386" y="37624"/>
                      <a:pt x="49054" y="30956"/>
                      <a:pt x="49054" y="22384"/>
                    </a:cubicBezTo>
                    <a:cubicBezTo>
                      <a:pt x="49054" y="13811"/>
                      <a:pt x="42386" y="7144"/>
                      <a:pt x="33814" y="7144"/>
                    </a:cubicBezTo>
                    <a:cubicBezTo>
                      <a:pt x="27146" y="7144"/>
                      <a:pt x="21431" y="11906"/>
                      <a:pt x="18574" y="17621"/>
                    </a:cubicBezTo>
                    <a:cubicBezTo>
                      <a:pt x="17621" y="15716"/>
                      <a:pt x="16669" y="15716"/>
                      <a:pt x="15716" y="15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56" name="Freeform: Shape 182">
                <a:extLst>
                  <a:ext uri="{FF2B5EF4-FFF2-40B4-BE49-F238E27FC236}">
                    <a16:creationId xmlns:a16="http://schemas.microsoft.com/office/drawing/2014/main" xmlns="" id="{E0A92FEF-B002-4E23-9FDA-51280F76DEB9}"/>
                  </a:ext>
                </a:extLst>
              </p:cNvPr>
              <p:cNvSpPr/>
              <p:nvPr/>
            </p:nvSpPr>
            <p:spPr>
              <a:xfrm>
                <a:off x="5748814" y="3547586"/>
                <a:ext cx="57150" cy="57150"/>
              </a:xfrm>
              <a:custGeom>
                <a:avLst/>
                <a:gdLst>
                  <a:gd name="connsiteX0" fmla="*/ 7144 w 57150"/>
                  <a:gd name="connsiteY0" fmla="*/ 30956 h 57150"/>
                  <a:gd name="connsiteX1" fmla="*/ 30956 w 57150"/>
                  <a:gd name="connsiteY1" fmla="*/ 54769 h 57150"/>
                  <a:gd name="connsiteX2" fmla="*/ 54769 w 57150"/>
                  <a:gd name="connsiteY2" fmla="*/ 30956 h 57150"/>
                  <a:gd name="connsiteX3" fmla="*/ 30956 w 57150"/>
                  <a:gd name="connsiteY3" fmla="*/ 7144 h 57150"/>
                  <a:gd name="connsiteX4" fmla="*/ 7144 w 57150"/>
                  <a:gd name="connsiteY4" fmla="*/ 3095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956"/>
                    </a:moveTo>
                    <a:cubicBezTo>
                      <a:pt x="7144" y="44291"/>
                      <a:pt x="17621" y="54769"/>
                      <a:pt x="30956" y="54769"/>
                    </a:cubicBezTo>
                    <a:cubicBezTo>
                      <a:pt x="44291" y="54769"/>
                      <a:pt x="54769" y="44291"/>
                      <a:pt x="54769" y="30956"/>
                    </a:cubicBezTo>
                    <a:cubicBezTo>
                      <a:pt x="54769" y="17621"/>
                      <a:pt x="44291" y="7144"/>
                      <a:pt x="30956" y="7144"/>
                    </a:cubicBezTo>
                    <a:cubicBezTo>
                      <a:pt x="17621" y="7144"/>
                      <a:pt x="7144" y="17621"/>
                      <a:pt x="7144" y="3095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57" name="Freeform: Shape 183">
                <a:extLst>
                  <a:ext uri="{FF2B5EF4-FFF2-40B4-BE49-F238E27FC236}">
                    <a16:creationId xmlns:a16="http://schemas.microsoft.com/office/drawing/2014/main" xmlns="" id="{4CA4181A-FF1B-4D59-8A4D-1B8DBD565C2C}"/>
                  </a:ext>
                </a:extLst>
              </p:cNvPr>
              <p:cNvSpPr/>
              <p:nvPr/>
            </p:nvSpPr>
            <p:spPr>
              <a:xfrm>
                <a:off x="6052661" y="2749336"/>
                <a:ext cx="57150" cy="57150"/>
              </a:xfrm>
              <a:custGeom>
                <a:avLst/>
                <a:gdLst>
                  <a:gd name="connsiteX0" fmla="*/ 7144 w 57150"/>
                  <a:gd name="connsiteY0" fmla="*/ 31012 h 57150"/>
                  <a:gd name="connsiteX1" fmla="*/ 30956 w 57150"/>
                  <a:gd name="connsiteY1" fmla="*/ 54824 h 57150"/>
                  <a:gd name="connsiteX2" fmla="*/ 54769 w 57150"/>
                  <a:gd name="connsiteY2" fmla="*/ 31012 h 57150"/>
                  <a:gd name="connsiteX3" fmla="*/ 30956 w 57150"/>
                  <a:gd name="connsiteY3" fmla="*/ 7199 h 57150"/>
                  <a:gd name="connsiteX4" fmla="*/ 7144 w 57150"/>
                  <a:gd name="connsiteY4" fmla="*/ 3101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1012"/>
                    </a:moveTo>
                    <a:cubicBezTo>
                      <a:pt x="7144" y="44347"/>
                      <a:pt x="17621" y="54824"/>
                      <a:pt x="30956" y="54824"/>
                    </a:cubicBezTo>
                    <a:cubicBezTo>
                      <a:pt x="44291" y="54824"/>
                      <a:pt x="54769" y="44347"/>
                      <a:pt x="54769" y="31012"/>
                    </a:cubicBezTo>
                    <a:cubicBezTo>
                      <a:pt x="54769" y="17677"/>
                      <a:pt x="44291" y="7199"/>
                      <a:pt x="30956" y="7199"/>
                    </a:cubicBezTo>
                    <a:cubicBezTo>
                      <a:pt x="17621" y="6247"/>
                      <a:pt x="7144" y="17677"/>
                      <a:pt x="7144" y="31012"/>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58" name="Freeform: Shape 184">
                <a:extLst>
                  <a:ext uri="{FF2B5EF4-FFF2-40B4-BE49-F238E27FC236}">
                    <a16:creationId xmlns:a16="http://schemas.microsoft.com/office/drawing/2014/main" xmlns="" id="{43FAA2C2-E986-41C7-B925-900D890F13B9}"/>
                  </a:ext>
                </a:extLst>
              </p:cNvPr>
              <p:cNvSpPr/>
              <p:nvPr/>
            </p:nvSpPr>
            <p:spPr>
              <a:xfrm>
                <a:off x="5403056" y="3395186"/>
                <a:ext cx="38100" cy="38100"/>
              </a:xfrm>
              <a:custGeom>
                <a:avLst/>
                <a:gdLst>
                  <a:gd name="connsiteX0" fmla="*/ 37624 w 38100"/>
                  <a:gd name="connsiteY0" fmla="*/ 22384 h 38100"/>
                  <a:gd name="connsiteX1" fmla="*/ 22384 w 38100"/>
                  <a:gd name="connsiteY1" fmla="*/ 37624 h 38100"/>
                  <a:gd name="connsiteX2" fmla="*/ 7144 w 38100"/>
                  <a:gd name="connsiteY2" fmla="*/ 22384 h 38100"/>
                  <a:gd name="connsiteX3" fmla="*/ 22384 w 38100"/>
                  <a:gd name="connsiteY3" fmla="*/ 714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30801"/>
                      <a:pt x="30801" y="37624"/>
                      <a:pt x="22384" y="37624"/>
                    </a:cubicBezTo>
                    <a:cubicBezTo>
                      <a:pt x="13967" y="37624"/>
                      <a:pt x="7144" y="30801"/>
                      <a:pt x="7144" y="22384"/>
                    </a:cubicBezTo>
                    <a:cubicBezTo>
                      <a:pt x="7144" y="13967"/>
                      <a:pt x="13967" y="7144"/>
                      <a:pt x="22384" y="7144"/>
                    </a:cubicBezTo>
                    <a:cubicBezTo>
                      <a:pt x="30801" y="7144"/>
                      <a:pt x="37624" y="13967"/>
                      <a:pt x="37624" y="2238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59" name="Freeform: Shape 185">
                <a:extLst>
                  <a:ext uri="{FF2B5EF4-FFF2-40B4-BE49-F238E27FC236}">
                    <a16:creationId xmlns:a16="http://schemas.microsoft.com/office/drawing/2014/main" xmlns="" id="{C5DECD03-B711-421D-8AAF-868B75A5F9AC}"/>
                  </a:ext>
                </a:extLst>
              </p:cNvPr>
              <p:cNvSpPr/>
              <p:nvPr/>
            </p:nvSpPr>
            <p:spPr>
              <a:xfrm>
                <a:off x="5899309" y="3254216"/>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2384"/>
                      <a:pt x="26194" y="16669"/>
                    </a:cubicBezTo>
                    <a:cubicBezTo>
                      <a:pt x="26194" y="10954"/>
                      <a:pt x="22384" y="7144"/>
                      <a:pt x="16669" y="7144"/>
                    </a:cubicBezTo>
                    <a:cubicBezTo>
                      <a:pt x="10954" y="7144"/>
                      <a:pt x="7144" y="10954"/>
                      <a:pt x="7144" y="16669"/>
                    </a:cubicBezTo>
                    <a:cubicBezTo>
                      <a:pt x="7144" y="22384"/>
                      <a:pt x="10954" y="26194"/>
                      <a:pt x="16669" y="2619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60" name="Freeform: Shape 186">
                <a:extLst>
                  <a:ext uri="{FF2B5EF4-FFF2-40B4-BE49-F238E27FC236}">
                    <a16:creationId xmlns:a16="http://schemas.microsoft.com/office/drawing/2014/main" xmlns="" id="{EC02E529-A06C-4A6B-A15E-A39535290171}"/>
                  </a:ext>
                </a:extLst>
              </p:cNvPr>
              <p:cNvSpPr/>
              <p:nvPr/>
            </p:nvSpPr>
            <p:spPr>
              <a:xfrm>
                <a:off x="5721191" y="4040029"/>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4764"/>
                      <a:pt x="31909" y="7144"/>
                      <a:pt x="23336" y="7144"/>
                    </a:cubicBezTo>
                    <a:cubicBezTo>
                      <a:pt x="14764" y="7144"/>
                      <a:pt x="7144" y="14764"/>
                      <a:pt x="7144" y="23336"/>
                    </a:cubicBezTo>
                    <a:cubicBezTo>
                      <a:pt x="7144" y="31909"/>
                      <a:pt x="14764" y="39529"/>
                      <a:pt x="23336" y="39529"/>
                    </a:cubicBezTo>
                    <a:cubicBezTo>
                      <a:pt x="31909" y="39529"/>
                      <a:pt x="39529" y="31909"/>
                      <a:pt x="39529" y="2333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61" name="Freeform: Shape 187">
                <a:extLst>
                  <a:ext uri="{FF2B5EF4-FFF2-40B4-BE49-F238E27FC236}">
                    <a16:creationId xmlns:a16="http://schemas.microsoft.com/office/drawing/2014/main" xmlns="" id="{6409F2D4-BA2D-47E6-B7CA-CB0829DAE39D}"/>
                  </a:ext>
                </a:extLst>
              </p:cNvPr>
              <p:cNvSpPr/>
              <p:nvPr/>
            </p:nvSpPr>
            <p:spPr>
              <a:xfrm>
                <a:off x="5850731" y="3401854"/>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62" name="Freeform: Shape 188">
                <a:extLst>
                  <a:ext uri="{FF2B5EF4-FFF2-40B4-BE49-F238E27FC236}">
                    <a16:creationId xmlns:a16="http://schemas.microsoft.com/office/drawing/2014/main" xmlns="" id="{BB354D5E-E311-423F-973F-65291ECF2161}"/>
                  </a:ext>
                </a:extLst>
              </p:cNvPr>
              <p:cNvSpPr/>
              <p:nvPr/>
            </p:nvSpPr>
            <p:spPr>
              <a:xfrm>
                <a:off x="5676424" y="2450306"/>
                <a:ext cx="1247775" cy="1857375"/>
              </a:xfrm>
              <a:custGeom>
                <a:avLst/>
                <a:gdLst>
                  <a:gd name="connsiteX0" fmla="*/ 1172051 w 1247775"/>
                  <a:gd name="connsiteY0" fmla="*/ 974884 h 1857375"/>
                  <a:gd name="connsiteX1" fmla="*/ 1037749 w 1247775"/>
                  <a:gd name="connsiteY1" fmla="*/ 787241 h 1857375"/>
                  <a:gd name="connsiteX2" fmla="*/ 1026319 w 1247775"/>
                  <a:gd name="connsiteY2" fmla="*/ 764381 h 1857375"/>
                  <a:gd name="connsiteX3" fmla="*/ 1023461 w 1247775"/>
                  <a:gd name="connsiteY3" fmla="*/ 751046 h 1857375"/>
                  <a:gd name="connsiteX4" fmla="*/ 1024414 w 1247775"/>
                  <a:gd name="connsiteY4" fmla="*/ 750094 h 1857375"/>
                  <a:gd name="connsiteX5" fmla="*/ 1025366 w 1247775"/>
                  <a:gd name="connsiteY5" fmla="*/ 744379 h 1857375"/>
                  <a:gd name="connsiteX6" fmla="*/ 1022509 w 1247775"/>
                  <a:gd name="connsiteY6" fmla="*/ 731996 h 1857375"/>
                  <a:gd name="connsiteX7" fmla="*/ 1037749 w 1247775"/>
                  <a:gd name="connsiteY7" fmla="*/ 609124 h 1857375"/>
                  <a:gd name="connsiteX8" fmla="*/ 1025366 w 1247775"/>
                  <a:gd name="connsiteY8" fmla="*/ 473869 h 1857375"/>
                  <a:gd name="connsiteX9" fmla="*/ 1025366 w 1247775"/>
                  <a:gd name="connsiteY9" fmla="*/ 472916 h 1857375"/>
                  <a:gd name="connsiteX10" fmla="*/ 1023461 w 1247775"/>
                  <a:gd name="connsiteY10" fmla="*/ 463391 h 1857375"/>
                  <a:gd name="connsiteX11" fmla="*/ 1020604 w 1247775"/>
                  <a:gd name="connsiteY11" fmla="*/ 450056 h 1857375"/>
                  <a:gd name="connsiteX12" fmla="*/ 1021556 w 1247775"/>
                  <a:gd name="connsiteY12" fmla="*/ 442436 h 1857375"/>
                  <a:gd name="connsiteX13" fmla="*/ 1014889 w 1247775"/>
                  <a:gd name="connsiteY13" fmla="*/ 424339 h 1857375"/>
                  <a:gd name="connsiteX14" fmla="*/ 1000601 w 1247775"/>
                  <a:gd name="connsiteY14" fmla="*/ 362426 h 1857375"/>
                  <a:gd name="connsiteX15" fmla="*/ 996791 w 1247775"/>
                  <a:gd name="connsiteY15" fmla="*/ 347186 h 1857375"/>
                  <a:gd name="connsiteX16" fmla="*/ 994886 w 1247775"/>
                  <a:gd name="connsiteY16" fmla="*/ 339566 h 1857375"/>
                  <a:gd name="connsiteX17" fmla="*/ 892969 w 1247775"/>
                  <a:gd name="connsiteY17" fmla="*/ 148114 h 1857375"/>
                  <a:gd name="connsiteX18" fmla="*/ 891064 w 1247775"/>
                  <a:gd name="connsiteY18" fmla="*/ 144304 h 1857375"/>
                  <a:gd name="connsiteX19" fmla="*/ 891064 w 1247775"/>
                  <a:gd name="connsiteY19" fmla="*/ 144304 h 1857375"/>
                  <a:gd name="connsiteX20" fmla="*/ 886301 w 1247775"/>
                  <a:gd name="connsiteY20" fmla="*/ 137636 h 1857375"/>
                  <a:gd name="connsiteX21" fmla="*/ 842486 w 1247775"/>
                  <a:gd name="connsiteY21" fmla="*/ 97631 h 1857375"/>
                  <a:gd name="connsiteX22" fmla="*/ 821531 w 1247775"/>
                  <a:gd name="connsiteY22" fmla="*/ 103346 h 1857375"/>
                  <a:gd name="connsiteX23" fmla="*/ 803434 w 1247775"/>
                  <a:gd name="connsiteY23" fmla="*/ 80486 h 1857375"/>
                  <a:gd name="connsiteX24" fmla="*/ 784384 w 1247775"/>
                  <a:gd name="connsiteY24" fmla="*/ 63341 h 1857375"/>
                  <a:gd name="connsiteX25" fmla="*/ 751046 w 1247775"/>
                  <a:gd name="connsiteY25" fmla="*/ 40481 h 1857375"/>
                  <a:gd name="connsiteX26" fmla="*/ 719614 w 1247775"/>
                  <a:gd name="connsiteY26" fmla="*/ 58579 h 1857375"/>
                  <a:gd name="connsiteX27" fmla="*/ 708184 w 1247775"/>
                  <a:gd name="connsiteY27" fmla="*/ 55721 h 1857375"/>
                  <a:gd name="connsiteX28" fmla="*/ 704374 w 1247775"/>
                  <a:gd name="connsiteY28" fmla="*/ 55721 h 1857375"/>
                  <a:gd name="connsiteX29" fmla="*/ 698659 w 1247775"/>
                  <a:gd name="connsiteY29" fmla="*/ 48101 h 1857375"/>
                  <a:gd name="connsiteX30" fmla="*/ 703421 w 1247775"/>
                  <a:gd name="connsiteY30" fmla="*/ 37624 h 1857375"/>
                  <a:gd name="connsiteX31" fmla="*/ 688181 w 1247775"/>
                  <a:gd name="connsiteY31" fmla="*/ 22384 h 1857375"/>
                  <a:gd name="connsiteX32" fmla="*/ 679609 w 1247775"/>
                  <a:gd name="connsiteY32" fmla="*/ 25241 h 1857375"/>
                  <a:gd name="connsiteX33" fmla="*/ 667226 w 1247775"/>
                  <a:gd name="connsiteY33" fmla="*/ 16669 h 1857375"/>
                  <a:gd name="connsiteX34" fmla="*/ 667226 w 1247775"/>
                  <a:gd name="connsiteY34" fmla="*/ 16669 h 1857375"/>
                  <a:gd name="connsiteX35" fmla="*/ 652939 w 1247775"/>
                  <a:gd name="connsiteY35" fmla="*/ 7144 h 1857375"/>
                  <a:gd name="connsiteX36" fmla="*/ 637699 w 1247775"/>
                  <a:gd name="connsiteY36" fmla="*/ 22384 h 1857375"/>
                  <a:gd name="connsiteX37" fmla="*/ 652939 w 1247775"/>
                  <a:gd name="connsiteY37" fmla="*/ 37624 h 1857375"/>
                  <a:gd name="connsiteX38" fmla="*/ 658654 w 1247775"/>
                  <a:gd name="connsiteY38" fmla="*/ 36671 h 1857375"/>
                  <a:gd name="connsiteX39" fmla="*/ 667226 w 1247775"/>
                  <a:gd name="connsiteY39" fmla="*/ 40481 h 1857375"/>
                  <a:gd name="connsiteX40" fmla="*/ 671989 w 1247775"/>
                  <a:gd name="connsiteY40" fmla="*/ 39529 h 1857375"/>
                  <a:gd name="connsiteX41" fmla="*/ 673894 w 1247775"/>
                  <a:gd name="connsiteY41" fmla="*/ 45244 h 1857375"/>
                  <a:gd name="connsiteX42" fmla="*/ 667226 w 1247775"/>
                  <a:gd name="connsiteY42" fmla="*/ 50006 h 1857375"/>
                  <a:gd name="connsiteX43" fmla="*/ 652939 w 1247775"/>
                  <a:gd name="connsiteY43" fmla="*/ 65246 h 1857375"/>
                  <a:gd name="connsiteX44" fmla="*/ 664369 w 1247775"/>
                  <a:gd name="connsiteY44" fmla="*/ 80486 h 1857375"/>
                  <a:gd name="connsiteX45" fmla="*/ 666274 w 1247775"/>
                  <a:gd name="connsiteY45" fmla="*/ 83344 h 1857375"/>
                  <a:gd name="connsiteX46" fmla="*/ 661511 w 1247775"/>
                  <a:gd name="connsiteY46" fmla="*/ 94774 h 1857375"/>
                  <a:gd name="connsiteX47" fmla="*/ 662464 w 1247775"/>
                  <a:gd name="connsiteY47" fmla="*/ 101441 h 1857375"/>
                  <a:gd name="connsiteX48" fmla="*/ 661511 w 1247775"/>
                  <a:gd name="connsiteY48" fmla="*/ 101441 h 1857375"/>
                  <a:gd name="connsiteX49" fmla="*/ 640556 w 1247775"/>
                  <a:gd name="connsiteY49" fmla="*/ 122396 h 1857375"/>
                  <a:gd name="connsiteX50" fmla="*/ 651034 w 1247775"/>
                  <a:gd name="connsiteY50" fmla="*/ 140494 h 1857375"/>
                  <a:gd name="connsiteX51" fmla="*/ 649129 w 1247775"/>
                  <a:gd name="connsiteY51" fmla="*/ 146209 h 1857375"/>
                  <a:gd name="connsiteX52" fmla="*/ 659606 w 1247775"/>
                  <a:gd name="connsiteY52" fmla="*/ 156686 h 1857375"/>
                  <a:gd name="connsiteX53" fmla="*/ 670084 w 1247775"/>
                  <a:gd name="connsiteY53" fmla="*/ 146209 h 1857375"/>
                  <a:gd name="connsiteX54" fmla="*/ 669131 w 1247775"/>
                  <a:gd name="connsiteY54" fmla="*/ 142399 h 1857375"/>
                  <a:gd name="connsiteX55" fmla="*/ 672941 w 1247775"/>
                  <a:gd name="connsiteY55" fmla="*/ 140494 h 1857375"/>
                  <a:gd name="connsiteX56" fmla="*/ 671989 w 1247775"/>
                  <a:gd name="connsiteY56" fmla="*/ 145256 h 1857375"/>
                  <a:gd name="connsiteX57" fmla="*/ 685324 w 1247775"/>
                  <a:gd name="connsiteY57" fmla="*/ 158591 h 1857375"/>
                  <a:gd name="connsiteX58" fmla="*/ 698659 w 1247775"/>
                  <a:gd name="connsiteY58" fmla="*/ 145256 h 1857375"/>
                  <a:gd name="connsiteX59" fmla="*/ 685324 w 1247775"/>
                  <a:gd name="connsiteY59" fmla="*/ 131921 h 1857375"/>
                  <a:gd name="connsiteX60" fmla="*/ 679609 w 1247775"/>
                  <a:gd name="connsiteY60" fmla="*/ 132874 h 1857375"/>
                  <a:gd name="connsiteX61" fmla="*/ 681514 w 1247775"/>
                  <a:gd name="connsiteY61" fmla="*/ 125254 h 1857375"/>
                  <a:gd name="connsiteX62" fmla="*/ 682466 w 1247775"/>
                  <a:gd name="connsiteY62" fmla="*/ 125254 h 1857375"/>
                  <a:gd name="connsiteX63" fmla="*/ 699611 w 1247775"/>
                  <a:gd name="connsiteY63" fmla="*/ 110014 h 1857375"/>
                  <a:gd name="connsiteX64" fmla="*/ 706279 w 1247775"/>
                  <a:gd name="connsiteY64" fmla="*/ 111919 h 1857375"/>
                  <a:gd name="connsiteX65" fmla="*/ 706279 w 1247775"/>
                  <a:gd name="connsiteY65" fmla="*/ 113824 h 1857375"/>
                  <a:gd name="connsiteX66" fmla="*/ 711994 w 1247775"/>
                  <a:gd name="connsiteY66" fmla="*/ 122396 h 1857375"/>
                  <a:gd name="connsiteX67" fmla="*/ 738664 w 1247775"/>
                  <a:gd name="connsiteY67" fmla="*/ 146209 h 1857375"/>
                  <a:gd name="connsiteX68" fmla="*/ 763429 w 1247775"/>
                  <a:gd name="connsiteY68" fmla="*/ 130969 h 1857375"/>
                  <a:gd name="connsiteX69" fmla="*/ 770096 w 1247775"/>
                  <a:gd name="connsiteY69" fmla="*/ 132874 h 1857375"/>
                  <a:gd name="connsiteX70" fmla="*/ 778669 w 1247775"/>
                  <a:gd name="connsiteY70" fmla="*/ 140494 h 1857375"/>
                  <a:gd name="connsiteX71" fmla="*/ 773906 w 1247775"/>
                  <a:gd name="connsiteY71" fmla="*/ 145256 h 1857375"/>
                  <a:gd name="connsiteX72" fmla="*/ 765334 w 1247775"/>
                  <a:gd name="connsiteY72" fmla="*/ 138589 h 1857375"/>
                  <a:gd name="connsiteX73" fmla="*/ 756761 w 1247775"/>
                  <a:gd name="connsiteY73" fmla="*/ 147161 h 1857375"/>
                  <a:gd name="connsiteX74" fmla="*/ 761524 w 1247775"/>
                  <a:gd name="connsiteY74" fmla="*/ 154781 h 1857375"/>
                  <a:gd name="connsiteX75" fmla="*/ 757714 w 1247775"/>
                  <a:gd name="connsiteY75" fmla="*/ 161449 h 1857375"/>
                  <a:gd name="connsiteX76" fmla="*/ 759619 w 1247775"/>
                  <a:gd name="connsiteY76" fmla="*/ 167164 h 1857375"/>
                  <a:gd name="connsiteX77" fmla="*/ 759619 w 1247775"/>
                  <a:gd name="connsiteY77" fmla="*/ 169069 h 1857375"/>
                  <a:gd name="connsiteX78" fmla="*/ 738664 w 1247775"/>
                  <a:gd name="connsiteY78" fmla="*/ 155734 h 1857375"/>
                  <a:gd name="connsiteX79" fmla="*/ 735806 w 1247775"/>
                  <a:gd name="connsiteY79" fmla="*/ 155734 h 1857375"/>
                  <a:gd name="connsiteX80" fmla="*/ 729139 w 1247775"/>
                  <a:gd name="connsiteY80" fmla="*/ 152876 h 1857375"/>
                  <a:gd name="connsiteX81" fmla="*/ 719614 w 1247775"/>
                  <a:gd name="connsiteY81" fmla="*/ 162401 h 1857375"/>
                  <a:gd name="connsiteX82" fmla="*/ 720566 w 1247775"/>
                  <a:gd name="connsiteY82" fmla="*/ 165259 h 1857375"/>
                  <a:gd name="connsiteX83" fmla="*/ 716756 w 1247775"/>
                  <a:gd name="connsiteY83" fmla="*/ 173831 h 1857375"/>
                  <a:gd name="connsiteX84" fmla="*/ 711994 w 1247775"/>
                  <a:gd name="connsiteY84" fmla="*/ 172879 h 1857375"/>
                  <a:gd name="connsiteX85" fmla="*/ 691991 w 1247775"/>
                  <a:gd name="connsiteY85" fmla="*/ 178594 h 1857375"/>
                  <a:gd name="connsiteX86" fmla="*/ 680561 w 1247775"/>
                  <a:gd name="connsiteY86" fmla="*/ 175736 h 1857375"/>
                  <a:gd name="connsiteX87" fmla="*/ 673894 w 1247775"/>
                  <a:gd name="connsiteY87" fmla="*/ 176689 h 1857375"/>
                  <a:gd name="connsiteX88" fmla="*/ 675799 w 1247775"/>
                  <a:gd name="connsiteY88" fmla="*/ 172879 h 1857375"/>
                  <a:gd name="connsiteX89" fmla="*/ 668179 w 1247775"/>
                  <a:gd name="connsiteY89" fmla="*/ 165259 h 1857375"/>
                  <a:gd name="connsiteX90" fmla="*/ 660559 w 1247775"/>
                  <a:gd name="connsiteY90" fmla="*/ 172879 h 1857375"/>
                  <a:gd name="connsiteX91" fmla="*/ 667226 w 1247775"/>
                  <a:gd name="connsiteY91" fmla="*/ 180499 h 1857375"/>
                  <a:gd name="connsiteX92" fmla="*/ 657701 w 1247775"/>
                  <a:gd name="connsiteY92" fmla="*/ 199549 h 1857375"/>
                  <a:gd name="connsiteX93" fmla="*/ 659606 w 1247775"/>
                  <a:gd name="connsiteY93" fmla="*/ 207169 h 1857375"/>
                  <a:gd name="connsiteX94" fmla="*/ 654844 w 1247775"/>
                  <a:gd name="connsiteY94" fmla="*/ 208121 h 1857375"/>
                  <a:gd name="connsiteX95" fmla="*/ 648176 w 1247775"/>
                  <a:gd name="connsiteY95" fmla="*/ 205264 h 1857375"/>
                  <a:gd name="connsiteX96" fmla="*/ 639604 w 1247775"/>
                  <a:gd name="connsiteY96" fmla="*/ 213836 h 1857375"/>
                  <a:gd name="connsiteX97" fmla="*/ 640556 w 1247775"/>
                  <a:gd name="connsiteY97" fmla="*/ 217646 h 1857375"/>
                  <a:gd name="connsiteX98" fmla="*/ 634841 w 1247775"/>
                  <a:gd name="connsiteY98" fmla="*/ 226219 h 1857375"/>
                  <a:gd name="connsiteX99" fmla="*/ 627221 w 1247775"/>
                  <a:gd name="connsiteY99" fmla="*/ 223361 h 1857375"/>
                  <a:gd name="connsiteX100" fmla="*/ 613886 w 1247775"/>
                  <a:gd name="connsiteY100" fmla="*/ 205264 h 1857375"/>
                  <a:gd name="connsiteX101" fmla="*/ 623411 w 1247775"/>
                  <a:gd name="connsiteY101" fmla="*/ 203359 h 1857375"/>
                  <a:gd name="connsiteX102" fmla="*/ 632936 w 1247775"/>
                  <a:gd name="connsiteY102" fmla="*/ 209074 h 1857375"/>
                  <a:gd name="connsiteX103" fmla="*/ 644366 w 1247775"/>
                  <a:gd name="connsiteY103" fmla="*/ 197644 h 1857375"/>
                  <a:gd name="connsiteX104" fmla="*/ 640556 w 1247775"/>
                  <a:gd name="connsiteY104" fmla="*/ 189071 h 1857375"/>
                  <a:gd name="connsiteX105" fmla="*/ 646271 w 1247775"/>
                  <a:gd name="connsiteY105" fmla="*/ 170021 h 1857375"/>
                  <a:gd name="connsiteX106" fmla="*/ 619601 w 1247775"/>
                  <a:gd name="connsiteY106" fmla="*/ 135731 h 1857375"/>
                  <a:gd name="connsiteX107" fmla="*/ 612934 w 1247775"/>
                  <a:gd name="connsiteY107" fmla="*/ 132874 h 1857375"/>
                  <a:gd name="connsiteX108" fmla="*/ 607219 w 1247775"/>
                  <a:gd name="connsiteY108" fmla="*/ 134779 h 1857375"/>
                  <a:gd name="connsiteX109" fmla="*/ 600551 w 1247775"/>
                  <a:gd name="connsiteY109" fmla="*/ 135731 h 1857375"/>
                  <a:gd name="connsiteX110" fmla="*/ 601504 w 1247775"/>
                  <a:gd name="connsiteY110" fmla="*/ 129064 h 1857375"/>
                  <a:gd name="connsiteX111" fmla="*/ 607219 w 1247775"/>
                  <a:gd name="connsiteY111" fmla="*/ 130969 h 1857375"/>
                  <a:gd name="connsiteX112" fmla="*/ 616744 w 1247775"/>
                  <a:gd name="connsiteY112" fmla="*/ 121444 h 1857375"/>
                  <a:gd name="connsiteX113" fmla="*/ 607219 w 1247775"/>
                  <a:gd name="connsiteY113" fmla="*/ 111919 h 1857375"/>
                  <a:gd name="connsiteX114" fmla="*/ 599599 w 1247775"/>
                  <a:gd name="connsiteY114" fmla="*/ 116681 h 1857375"/>
                  <a:gd name="connsiteX115" fmla="*/ 591979 w 1247775"/>
                  <a:gd name="connsiteY115" fmla="*/ 107156 h 1857375"/>
                  <a:gd name="connsiteX116" fmla="*/ 598646 w 1247775"/>
                  <a:gd name="connsiteY116" fmla="*/ 108109 h 1857375"/>
                  <a:gd name="connsiteX117" fmla="*/ 626269 w 1247775"/>
                  <a:gd name="connsiteY117" fmla="*/ 84296 h 1857375"/>
                  <a:gd name="connsiteX118" fmla="*/ 631031 w 1247775"/>
                  <a:gd name="connsiteY118" fmla="*/ 85249 h 1857375"/>
                  <a:gd name="connsiteX119" fmla="*/ 644366 w 1247775"/>
                  <a:gd name="connsiteY119" fmla="*/ 71914 h 1857375"/>
                  <a:gd name="connsiteX120" fmla="*/ 631031 w 1247775"/>
                  <a:gd name="connsiteY120" fmla="*/ 58579 h 1857375"/>
                  <a:gd name="connsiteX121" fmla="*/ 620554 w 1247775"/>
                  <a:gd name="connsiteY121" fmla="*/ 64294 h 1857375"/>
                  <a:gd name="connsiteX122" fmla="*/ 598646 w 1247775"/>
                  <a:gd name="connsiteY122" fmla="*/ 53816 h 1857375"/>
                  <a:gd name="connsiteX123" fmla="*/ 578644 w 1247775"/>
                  <a:gd name="connsiteY123" fmla="*/ 62389 h 1857375"/>
                  <a:gd name="connsiteX124" fmla="*/ 578644 w 1247775"/>
                  <a:gd name="connsiteY124" fmla="*/ 58579 h 1857375"/>
                  <a:gd name="connsiteX125" fmla="*/ 557689 w 1247775"/>
                  <a:gd name="connsiteY125" fmla="*/ 37624 h 1857375"/>
                  <a:gd name="connsiteX126" fmla="*/ 536734 w 1247775"/>
                  <a:gd name="connsiteY126" fmla="*/ 58579 h 1857375"/>
                  <a:gd name="connsiteX127" fmla="*/ 557689 w 1247775"/>
                  <a:gd name="connsiteY127" fmla="*/ 79534 h 1857375"/>
                  <a:gd name="connsiteX128" fmla="*/ 571024 w 1247775"/>
                  <a:gd name="connsiteY128" fmla="*/ 74771 h 1857375"/>
                  <a:gd name="connsiteX129" fmla="*/ 570071 w 1247775"/>
                  <a:gd name="connsiteY129" fmla="*/ 83344 h 1857375"/>
                  <a:gd name="connsiteX130" fmla="*/ 582454 w 1247775"/>
                  <a:gd name="connsiteY130" fmla="*/ 106204 h 1857375"/>
                  <a:gd name="connsiteX131" fmla="*/ 577691 w 1247775"/>
                  <a:gd name="connsiteY131" fmla="*/ 105251 h 1857375"/>
                  <a:gd name="connsiteX132" fmla="*/ 559594 w 1247775"/>
                  <a:gd name="connsiteY132" fmla="*/ 113824 h 1857375"/>
                  <a:gd name="connsiteX133" fmla="*/ 541496 w 1247775"/>
                  <a:gd name="connsiteY133" fmla="*/ 103346 h 1857375"/>
                  <a:gd name="connsiteX134" fmla="*/ 519589 w 1247775"/>
                  <a:gd name="connsiteY134" fmla="*/ 125254 h 1857375"/>
                  <a:gd name="connsiteX135" fmla="*/ 541496 w 1247775"/>
                  <a:gd name="connsiteY135" fmla="*/ 147161 h 1857375"/>
                  <a:gd name="connsiteX136" fmla="*/ 556736 w 1247775"/>
                  <a:gd name="connsiteY136" fmla="*/ 140494 h 1857375"/>
                  <a:gd name="connsiteX137" fmla="*/ 578644 w 1247775"/>
                  <a:gd name="connsiteY137" fmla="*/ 153829 h 1857375"/>
                  <a:gd name="connsiteX138" fmla="*/ 581501 w 1247775"/>
                  <a:gd name="connsiteY138" fmla="*/ 153829 h 1857375"/>
                  <a:gd name="connsiteX139" fmla="*/ 576739 w 1247775"/>
                  <a:gd name="connsiteY139" fmla="*/ 170974 h 1857375"/>
                  <a:gd name="connsiteX140" fmla="*/ 577691 w 1247775"/>
                  <a:gd name="connsiteY140" fmla="*/ 176689 h 1857375"/>
                  <a:gd name="connsiteX141" fmla="*/ 557689 w 1247775"/>
                  <a:gd name="connsiteY141" fmla="*/ 170974 h 1857375"/>
                  <a:gd name="connsiteX142" fmla="*/ 526256 w 1247775"/>
                  <a:gd name="connsiteY142" fmla="*/ 186214 h 1857375"/>
                  <a:gd name="connsiteX143" fmla="*/ 512921 w 1247775"/>
                  <a:gd name="connsiteY143" fmla="*/ 177641 h 1857375"/>
                  <a:gd name="connsiteX144" fmla="*/ 497681 w 1247775"/>
                  <a:gd name="connsiteY144" fmla="*/ 192881 h 1857375"/>
                  <a:gd name="connsiteX145" fmla="*/ 512921 w 1247775"/>
                  <a:gd name="connsiteY145" fmla="*/ 208121 h 1857375"/>
                  <a:gd name="connsiteX146" fmla="*/ 518636 w 1247775"/>
                  <a:gd name="connsiteY146" fmla="*/ 207169 h 1857375"/>
                  <a:gd name="connsiteX147" fmla="*/ 518636 w 1247775"/>
                  <a:gd name="connsiteY147" fmla="*/ 210026 h 1857375"/>
                  <a:gd name="connsiteX148" fmla="*/ 532924 w 1247775"/>
                  <a:gd name="connsiteY148" fmla="*/ 239554 h 1857375"/>
                  <a:gd name="connsiteX149" fmla="*/ 530066 w 1247775"/>
                  <a:gd name="connsiteY149" fmla="*/ 249079 h 1857375"/>
                  <a:gd name="connsiteX150" fmla="*/ 530066 w 1247775"/>
                  <a:gd name="connsiteY150" fmla="*/ 250984 h 1857375"/>
                  <a:gd name="connsiteX151" fmla="*/ 514826 w 1247775"/>
                  <a:gd name="connsiteY151" fmla="*/ 270034 h 1857375"/>
                  <a:gd name="connsiteX152" fmla="*/ 503396 w 1247775"/>
                  <a:gd name="connsiteY152" fmla="*/ 291941 h 1857375"/>
                  <a:gd name="connsiteX153" fmla="*/ 531019 w 1247775"/>
                  <a:gd name="connsiteY153" fmla="*/ 319564 h 1857375"/>
                  <a:gd name="connsiteX154" fmla="*/ 540544 w 1247775"/>
                  <a:gd name="connsiteY154" fmla="*/ 317659 h 1857375"/>
                  <a:gd name="connsiteX155" fmla="*/ 549116 w 1247775"/>
                  <a:gd name="connsiteY155" fmla="*/ 318611 h 1857375"/>
                  <a:gd name="connsiteX156" fmla="*/ 582454 w 1247775"/>
                  <a:gd name="connsiteY156" fmla="*/ 295751 h 1857375"/>
                  <a:gd name="connsiteX157" fmla="*/ 584359 w 1247775"/>
                  <a:gd name="connsiteY157" fmla="*/ 294799 h 1857375"/>
                  <a:gd name="connsiteX158" fmla="*/ 585311 w 1247775"/>
                  <a:gd name="connsiteY158" fmla="*/ 294799 h 1857375"/>
                  <a:gd name="connsiteX159" fmla="*/ 596741 w 1247775"/>
                  <a:gd name="connsiteY159" fmla="*/ 310991 h 1857375"/>
                  <a:gd name="connsiteX160" fmla="*/ 596741 w 1247775"/>
                  <a:gd name="connsiteY160" fmla="*/ 311944 h 1857375"/>
                  <a:gd name="connsiteX161" fmla="*/ 596741 w 1247775"/>
                  <a:gd name="connsiteY161" fmla="*/ 313849 h 1857375"/>
                  <a:gd name="connsiteX162" fmla="*/ 595789 w 1247775"/>
                  <a:gd name="connsiteY162" fmla="*/ 321469 h 1857375"/>
                  <a:gd name="connsiteX163" fmla="*/ 603409 w 1247775"/>
                  <a:gd name="connsiteY163" fmla="*/ 337661 h 1857375"/>
                  <a:gd name="connsiteX164" fmla="*/ 603409 w 1247775"/>
                  <a:gd name="connsiteY164" fmla="*/ 339566 h 1857375"/>
                  <a:gd name="connsiteX165" fmla="*/ 614839 w 1247775"/>
                  <a:gd name="connsiteY165" fmla="*/ 354806 h 1857375"/>
                  <a:gd name="connsiteX166" fmla="*/ 611029 w 1247775"/>
                  <a:gd name="connsiteY166" fmla="*/ 363379 h 1857375"/>
                  <a:gd name="connsiteX167" fmla="*/ 586264 w 1247775"/>
                  <a:gd name="connsiteY167" fmla="*/ 352901 h 1857375"/>
                  <a:gd name="connsiteX168" fmla="*/ 551974 w 1247775"/>
                  <a:gd name="connsiteY168" fmla="*/ 387191 h 1857375"/>
                  <a:gd name="connsiteX169" fmla="*/ 552926 w 1247775"/>
                  <a:gd name="connsiteY169" fmla="*/ 395764 h 1857375"/>
                  <a:gd name="connsiteX170" fmla="*/ 541496 w 1247775"/>
                  <a:gd name="connsiteY170" fmla="*/ 385286 h 1857375"/>
                  <a:gd name="connsiteX171" fmla="*/ 527209 w 1247775"/>
                  <a:gd name="connsiteY171" fmla="*/ 375761 h 1857375"/>
                  <a:gd name="connsiteX172" fmla="*/ 511969 w 1247775"/>
                  <a:gd name="connsiteY172" fmla="*/ 391001 h 1857375"/>
                  <a:gd name="connsiteX173" fmla="*/ 511969 w 1247775"/>
                  <a:gd name="connsiteY173" fmla="*/ 392906 h 1857375"/>
                  <a:gd name="connsiteX174" fmla="*/ 506254 w 1247775"/>
                  <a:gd name="connsiteY174" fmla="*/ 409099 h 1857375"/>
                  <a:gd name="connsiteX175" fmla="*/ 511969 w 1247775"/>
                  <a:gd name="connsiteY175" fmla="*/ 425291 h 1857375"/>
                  <a:gd name="connsiteX176" fmla="*/ 511016 w 1247775"/>
                  <a:gd name="connsiteY176" fmla="*/ 430054 h 1857375"/>
                  <a:gd name="connsiteX177" fmla="*/ 524351 w 1247775"/>
                  <a:gd name="connsiteY177" fmla="*/ 443389 h 1857375"/>
                  <a:gd name="connsiteX178" fmla="*/ 537686 w 1247775"/>
                  <a:gd name="connsiteY178" fmla="*/ 433864 h 1857375"/>
                  <a:gd name="connsiteX179" fmla="*/ 537686 w 1247775"/>
                  <a:gd name="connsiteY179" fmla="*/ 433864 h 1857375"/>
                  <a:gd name="connsiteX180" fmla="*/ 539591 w 1247775"/>
                  <a:gd name="connsiteY180" fmla="*/ 441484 h 1857375"/>
                  <a:gd name="connsiteX181" fmla="*/ 531971 w 1247775"/>
                  <a:gd name="connsiteY181" fmla="*/ 450056 h 1857375"/>
                  <a:gd name="connsiteX182" fmla="*/ 540544 w 1247775"/>
                  <a:gd name="connsiteY182" fmla="*/ 458629 h 1857375"/>
                  <a:gd name="connsiteX183" fmla="*/ 549116 w 1247775"/>
                  <a:gd name="connsiteY183" fmla="*/ 451009 h 1857375"/>
                  <a:gd name="connsiteX184" fmla="*/ 557689 w 1247775"/>
                  <a:gd name="connsiteY184" fmla="*/ 452914 h 1857375"/>
                  <a:gd name="connsiteX185" fmla="*/ 563404 w 1247775"/>
                  <a:gd name="connsiteY185" fmla="*/ 451961 h 1857375"/>
                  <a:gd name="connsiteX186" fmla="*/ 565309 w 1247775"/>
                  <a:gd name="connsiteY186" fmla="*/ 454819 h 1857375"/>
                  <a:gd name="connsiteX187" fmla="*/ 560546 w 1247775"/>
                  <a:gd name="connsiteY187" fmla="*/ 464344 h 1857375"/>
                  <a:gd name="connsiteX188" fmla="*/ 560546 w 1247775"/>
                  <a:gd name="connsiteY188" fmla="*/ 467201 h 1857375"/>
                  <a:gd name="connsiteX189" fmla="*/ 551974 w 1247775"/>
                  <a:gd name="connsiteY189" fmla="*/ 487204 h 1857375"/>
                  <a:gd name="connsiteX190" fmla="*/ 551974 w 1247775"/>
                  <a:gd name="connsiteY190" fmla="*/ 488156 h 1857375"/>
                  <a:gd name="connsiteX191" fmla="*/ 548164 w 1247775"/>
                  <a:gd name="connsiteY191" fmla="*/ 499586 h 1857375"/>
                  <a:gd name="connsiteX192" fmla="*/ 566261 w 1247775"/>
                  <a:gd name="connsiteY192" fmla="*/ 517684 h 1857375"/>
                  <a:gd name="connsiteX193" fmla="*/ 573881 w 1247775"/>
                  <a:gd name="connsiteY193" fmla="*/ 515779 h 1857375"/>
                  <a:gd name="connsiteX194" fmla="*/ 571024 w 1247775"/>
                  <a:gd name="connsiteY194" fmla="*/ 523399 h 1857375"/>
                  <a:gd name="connsiteX195" fmla="*/ 574834 w 1247775"/>
                  <a:gd name="connsiteY195" fmla="*/ 531971 h 1857375"/>
                  <a:gd name="connsiteX196" fmla="*/ 574834 w 1247775"/>
                  <a:gd name="connsiteY196" fmla="*/ 532924 h 1857375"/>
                  <a:gd name="connsiteX197" fmla="*/ 586264 w 1247775"/>
                  <a:gd name="connsiteY197" fmla="*/ 544354 h 1857375"/>
                  <a:gd name="connsiteX198" fmla="*/ 596741 w 1247775"/>
                  <a:gd name="connsiteY198" fmla="*/ 537686 h 1857375"/>
                  <a:gd name="connsiteX199" fmla="*/ 598646 w 1247775"/>
                  <a:gd name="connsiteY199" fmla="*/ 536734 h 1857375"/>
                  <a:gd name="connsiteX200" fmla="*/ 611981 w 1247775"/>
                  <a:gd name="connsiteY200" fmla="*/ 542449 h 1857375"/>
                  <a:gd name="connsiteX201" fmla="*/ 631984 w 1247775"/>
                  <a:gd name="connsiteY201" fmla="*/ 522446 h 1857375"/>
                  <a:gd name="connsiteX202" fmla="*/ 643414 w 1247775"/>
                  <a:gd name="connsiteY202" fmla="*/ 525304 h 1857375"/>
                  <a:gd name="connsiteX203" fmla="*/ 632936 w 1247775"/>
                  <a:gd name="connsiteY203" fmla="*/ 538639 h 1857375"/>
                  <a:gd name="connsiteX204" fmla="*/ 633889 w 1247775"/>
                  <a:gd name="connsiteY204" fmla="*/ 542449 h 1857375"/>
                  <a:gd name="connsiteX205" fmla="*/ 626269 w 1247775"/>
                  <a:gd name="connsiteY205" fmla="*/ 554831 h 1857375"/>
                  <a:gd name="connsiteX206" fmla="*/ 626269 w 1247775"/>
                  <a:gd name="connsiteY206" fmla="*/ 555784 h 1857375"/>
                  <a:gd name="connsiteX207" fmla="*/ 614839 w 1247775"/>
                  <a:gd name="connsiteY207" fmla="*/ 548164 h 1857375"/>
                  <a:gd name="connsiteX208" fmla="*/ 602456 w 1247775"/>
                  <a:gd name="connsiteY208" fmla="*/ 560546 h 1857375"/>
                  <a:gd name="connsiteX209" fmla="*/ 614839 w 1247775"/>
                  <a:gd name="connsiteY209" fmla="*/ 572929 h 1857375"/>
                  <a:gd name="connsiteX210" fmla="*/ 627221 w 1247775"/>
                  <a:gd name="connsiteY210" fmla="*/ 560546 h 1857375"/>
                  <a:gd name="connsiteX211" fmla="*/ 627221 w 1247775"/>
                  <a:gd name="connsiteY211" fmla="*/ 560546 h 1857375"/>
                  <a:gd name="connsiteX212" fmla="*/ 631031 w 1247775"/>
                  <a:gd name="connsiteY212" fmla="*/ 566261 h 1857375"/>
                  <a:gd name="connsiteX213" fmla="*/ 628174 w 1247775"/>
                  <a:gd name="connsiteY213" fmla="*/ 571024 h 1857375"/>
                  <a:gd name="connsiteX214" fmla="*/ 633889 w 1247775"/>
                  <a:gd name="connsiteY214" fmla="*/ 576739 h 1857375"/>
                  <a:gd name="connsiteX215" fmla="*/ 639604 w 1247775"/>
                  <a:gd name="connsiteY215" fmla="*/ 571024 h 1857375"/>
                  <a:gd name="connsiteX216" fmla="*/ 639604 w 1247775"/>
                  <a:gd name="connsiteY216" fmla="*/ 569119 h 1857375"/>
                  <a:gd name="connsiteX217" fmla="*/ 640556 w 1247775"/>
                  <a:gd name="connsiteY217" fmla="*/ 569119 h 1857375"/>
                  <a:gd name="connsiteX218" fmla="*/ 646271 w 1247775"/>
                  <a:gd name="connsiteY218" fmla="*/ 568166 h 1857375"/>
                  <a:gd name="connsiteX219" fmla="*/ 648176 w 1247775"/>
                  <a:gd name="connsiteY219" fmla="*/ 570071 h 1857375"/>
                  <a:gd name="connsiteX220" fmla="*/ 647224 w 1247775"/>
                  <a:gd name="connsiteY220" fmla="*/ 573881 h 1857375"/>
                  <a:gd name="connsiteX221" fmla="*/ 650081 w 1247775"/>
                  <a:gd name="connsiteY221" fmla="*/ 579596 h 1857375"/>
                  <a:gd name="connsiteX222" fmla="*/ 642461 w 1247775"/>
                  <a:gd name="connsiteY222" fmla="*/ 589121 h 1857375"/>
                  <a:gd name="connsiteX223" fmla="*/ 648176 w 1247775"/>
                  <a:gd name="connsiteY223" fmla="*/ 597694 h 1857375"/>
                  <a:gd name="connsiteX224" fmla="*/ 656749 w 1247775"/>
                  <a:gd name="connsiteY224" fmla="*/ 605314 h 1857375"/>
                  <a:gd name="connsiteX225" fmla="*/ 656749 w 1247775"/>
                  <a:gd name="connsiteY225" fmla="*/ 608171 h 1857375"/>
                  <a:gd name="connsiteX226" fmla="*/ 647224 w 1247775"/>
                  <a:gd name="connsiteY226" fmla="*/ 603409 h 1857375"/>
                  <a:gd name="connsiteX227" fmla="*/ 635794 w 1247775"/>
                  <a:gd name="connsiteY227" fmla="*/ 614839 h 1857375"/>
                  <a:gd name="connsiteX228" fmla="*/ 636746 w 1247775"/>
                  <a:gd name="connsiteY228" fmla="*/ 617696 h 1857375"/>
                  <a:gd name="connsiteX229" fmla="*/ 634841 w 1247775"/>
                  <a:gd name="connsiteY229" fmla="*/ 617696 h 1857375"/>
                  <a:gd name="connsiteX230" fmla="*/ 614839 w 1247775"/>
                  <a:gd name="connsiteY230" fmla="*/ 623411 h 1857375"/>
                  <a:gd name="connsiteX231" fmla="*/ 613886 w 1247775"/>
                  <a:gd name="connsiteY231" fmla="*/ 623411 h 1857375"/>
                  <a:gd name="connsiteX232" fmla="*/ 609124 w 1247775"/>
                  <a:gd name="connsiteY232" fmla="*/ 624364 h 1857375"/>
                  <a:gd name="connsiteX233" fmla="*/ 609124 w 1247775"/>
                  <a:gd name="connsiteY233" fmla="*/ 624364 h 1857375"/>
                  <a:gd name="connsiteX234" fmla="*/ 596741 w 1247775"/>
                  <a:gd name="connsiteY234" fmla="*/ 611981 h 1857375"/>
                  <a:gd name="connsiteX235" fmla="*/ 587216 w 1247775"/>
                  <a:gd name="connsiteY235" fmla="*/ 617696 h 1857375"/>
                  <a:gd name="connsiteX236" fmla="*/ 564356 w 1247775"/>
                  <a:gd name="connsiteY236" fmla="*/ 605314 h 1857375"/>
                  <a:gd name="connsiteX237" fmla="*/ 542449 w 1247775"/>
                  <a:gd name="connsiteY237" fmla="*/ 616744 h 1857375"/>
                  <a:gd name="connsiteX238" fmla="*/ 540544 w 1247775"/>
                  <a:gd name="connsiteY238" fmla="*/ 615791 h 1857375"/>
                  <a:gd name="connsiteX239" fmla="*/ 536734 w 1247775"/>
                  <a:gd name="connsiteY239" fmla="*/ 609124 h 1857375"/>
                  <a:gd name="connsiteX240" fmla="*/ 556736 w 1247775"/>
                  <a:gd name="connsiteY240" fmla="*/ 593884 h 1857375"/>
                  <a:gd name="connsiteX241" fmla="*/ 563404 w 1247775"/>
                  <a:gd name="connsiteY241" fmla="*/ 579596 h 1857375"/>
                  <a:gd name="connsiteX242" fmla="*/ 563404 w 1247775"/>
                  <a:gd name="connsiteY242" fmla="*/ 575786 h 1857375"/>
                  <a:gd name="connsiteX243" fmla="*/ 564356 w 1247775"/>
                  <a:gd name="connsiteY243" fmla="*/ 575786 h 1857375"/>
                  <a:gd name="connsiteX244" fmla="*/ 572929 w 1247775"/>
                  <a:gd name="connsiteY244" fmla="*/ 573881 h 1857375"/>
                  <a:gd name="connsiteX245" fmla="*/ 569119 w 1247775"/>
                  <a:gd name="connsiteY245" fmla="*/ 585311 h 1857375"/>
                  <a:gd name="connsiteX246" fmla="*/ 591026 w 1247775"/>
                  <a:gd name="connsiteY246" fmla="*/ 607219 h 1857375"/>
                  <a:gd name="connsiteX247" fmla="*/ 612934 w 1247775"/>
                  <a:gd name="connsiteY247" fmla="*/ 585311 h 1857375"/>
                  <a:gd name="connsiteX248" fmla="*/ 591026 w 1247775"/>
                  <a:gd name="connsiteY248" fmla="*/ 563404 h 1857375"/>
                  <a:gd name="connsiteX249" fmla="*/ 579596 w 1247775"/>
                  <a:gd name="connsiteY249" fmla="*/ 567214 h 1857375"/>
                  <a:gd name="connsiteX250" fmla="*/ 581501 w 1247775"/>
                  <a:gd name="connsiteY250" fmla="*/ 558641 h 1857375"/>
                  <a:gd name="connsiteX251" fmla="*/ 564356 w 1247775"/>
                  <a:gd name="connsiteY251" fmla="*/ 541496 h 1857375"/>
                  <a:gd name="connsiteX252" fmla="*/ 547211 w 1247775"/>
                  <a:gd name="connsiteY252" fmla="*/ 558641 h 1857375"/>
                  <a:gd name="connsiteX253" fmla="*/ 547211 w 1247775"/>
                  <a:gd name="connsiteY253" fmla="*/ 560546 h 1857375"/>
                  <a:gd name="connsiteX254" fmla="*/ 543401 w 1247775"/>
                  <a:gd name="connsiteY254" fmla="*/ 560546 h 1857375"/>
                  <a:gd name="connsiteX255" fmla="*/ 528161 w 1247775"/>
                  <a:gd name="connsiteY255" fmla="*/ 567214 h 1857375"/>
                  <a:gd name="connsiteX256" fmla="*/ 526256 w 1247775"/>
                  <a:gd name="connsiteY256" fmla="*/ 568166 h 1857375"/>
                  <a:gd name="connsiteX257" fmla="*/ 526256 w 1247775"/>
                  <a:gd name="connsiteY257" fmla="*/ 566261 h 1857375"/>
                  <a:gd name="connsiteX258" fmla="*/ 508159 w 1247775"/>
                  <a:gd name="connsiteY258" fmla="*/ 548164 h 1857375"/>
                  <a:gd name="connsiteX259" fmla="*/ 490061 w 1247775"/>
                  <a:gd name="connsiteY259" fmla="*/ 566261 h 1857375"/>
                  <a:gd name="connsiteX260" fmla="*/ 508159 w 1247775"/>
                  <a:gd name="connsiteY260" fmla="*/ 584359 h 1857375"/>
                  <a:gd name="connsiteX261" fmla="*/ 513874 w 1247775"/>
                  <a:gd name="connsiteY261" fmla="*/ 583406 h 1857375"/>
                  <a:gd name="connsiteX262" fmla="*/ 512921 w 1247775"/>
                  <a:gd name="connsiteY262" fmla="*/ 588169 h 1857375"/>
                  <a:gd name="connsiteX263" fmla="*/ 515779 w 1247775"/>
                  <a:gd name="connsiteY263" fmla="*/ 599599 h 1857375"/>
                  <a:gd name="connsiteX264" fmla="*/ 511969 w 1247775"/>
                  <a:gd name="connsiteY264" fmla="*/ 599599 h 1857375"/>
                  <a:gd name="connsiteX265" fmla="*/ 506254 w 1247775"/>
                  <a:gd name="connsiteY265" fmla="*/ 600551 h 1857375"/>
                  <a:gd name="connsiteX266" fmla="*/ 497681 w 1247775"/>
                  <a:gd name="connsiteY266" fmla="*/ 594836 h 1857375"/>
                  <a:gd name="connsiteX267" fmla="*/ 489109 w 1247775"/>
                  <a:gd name="connsiteY267" fmla="*/ 602456 h 1857375"/>
                  <a:gd name="connsiteX268" fmla="*/ 487204 w 1247775"/>
                  <a:gd name="connsiteY268" fmla="*/ 603409 h 1857375"/>
                  <a:gd name="connsiteX269" fmla="*/ 475774 w 1247775"/>
                  <a:gd name="connsiteY269" fmla="*/ 599599 h 1857375"/>
                  <a:gd name="connsiteX270" fmla="*/ 454819 w 1247775"/>
                  <a:gd name="connsiteY270" fmla="*/ 620554 h 1857375"/>
                  <a:gd name="connsiteX271" fmla="*/ 455771 w 1247775"/>
                  <a:gd name="connsiteY271" fmla="*/ 625316 h 1857375"/>
                  <a:gd name="connsiteX272" fmla="*/ 450056 w 1247775"/>
                  <a:gd name="connsiteY272" fmla="*/ 633889 h 1857375"/>
                  <a:gd name="connsiteX273" fmla="*/ 459581 w 1247775"/>
                  <a:gd name="connsiteY273" fmla="*/ 643414 h 1857375"/>
                  <a:gd name="connsiteX274" fmla="*/ 484346 w 1247775"/>
                  <a:gd name="connsiteY274" fmla="*/ 668179 h 1857375"/>
                  <a:gd name="connsiteX275" fmla="*/ 498634 w 1247775"/>
                  <a:gd name="connsiteY275" fmla="*/ 663416 h 1857375"/>
                  <a:gd name="connsiteX276" fmla="*/ 503396 w 1247775"/>
                  <a:gd name="connsiteY276" fmla="*/ 662464 h 1857375"/>
                  <a:gd name="connsiteX277" fmla="*/ 511016 w 1247775"/>
                  <a:gd name="connsiteY277" fmla="*/ 664369 h 1857375"/>
                  <a:gd name="connsiteX278" fmla="*/ 511969 w 1247775"/>
                  <a:gd name="connsiteY278" fmla="*/ 667226 h 1857375"/>
                  <a:gd name="connsiteX279" fmla="*/ 511969 w 1247775"/>
                  <a:gd name="connsiteY279" fmla="*/ 668179 h 1857375"/>
                  <a:gd name="connsiteX280" fmla="*/ 513874 w 1247775"/>
                  <a:gd name="connsiteY280" fmla="*/ 677704 h 1857375"/>
                  <a:gd name="connsiteX281" fmla="*/ 511969 w 1247775"/>
                  <a:gd name="connsiteY281" fmla="*/ 678656 h 1857375"/>
                  <a:gd name="connsiteX282" fmla="*/ 498634 w 1247775"/>
                  <a:gd name="connsiteY282" fmla="*/ 671036 h 1857375"/>
                  <a:gd name="connsiteX283" fmla="*/ 487204 w 1247775"/>
                  <a:gd name="connsiteY283" fmla="*/ 675799 h 1857375"/>
                  <a:gd name="connsiteX284" fmla="*/ 481489 w 1247775"/>
                  <a:gd name="connsiteY284" fmla="*/ 673894 h 1857375"/>
                  <a:gd name="connsiteX285" fmla="*/ 470059 w 1247775"/>
                  <a:gd name="connsiteY285" fmla="*/ 685324 h 1857375"/>
                  <a:gd name="connsiteX286" fmla="*/ 481489 w 1247775"/>
                  <a:gd name="connsiteY286" fmla="*/ 696754 h 1857375"/>
                  <a:gd name="connsiteX287" fmla="*/ 484346 w 1247775"/>
                  <a:gd name="connsiteY287" fmla="*/ 695801 h 1857375"/>
                  <a:gd name="connsiteX288" fmla="*/ 488156 w 1247775"/>
                  <a:gd name="connsiteY288" fmla="*/ 700564 h 1857375"/>
                  <a:gd name="connsiteX289" fmla="*/ 486251 w 1247775"/>
                  <a:gd name="connsiteY289" fmla="*/ 712946 h 1857375"/>
                  <a:gd name="connsiteX290" fmla="*/ 486251 w 1247775"/>
                  <a:gd name="connsiteY290" fmla="*/ 715804 h 1857375"/>
                  <a:gd name="connsiteX291" fmla="*/ 460534 w 1247775"/>
                  <a:gd name="connsiteY291" fmla="*/ 701516 h 1857375"/>
                  <a:gd name="connsiteX292" fmla="*/ 435769 w 1247775"/>
                  <a:gd name="connsiteY292" fmla="*/ 714851 h 1857375"/>
                  <a:gd name="connsiteX293" fmla="*/ 426244 w 1247775"/>
                  <a:gd name="connsiteY293" fmla="*/ 711041 h 1857375"/>
                  <a:gd name="connsiteX294" fmla="*/ 432911 w 1247775"/>
                  <a:gd name="connsiteY294" fmla="*/ 701516 h 1857375"/>
                  <a:gd name="connsiteX295" fmla="*/ 437674 w 1247775"/>
                  <a:gd name="connsiteY295" fmla="*/ 691039 h 1857375"/>
                  <a:gd name="connsiteX296" fmla="*/ 431006 w 1247775"/>
                  <a:gd name="connsiteY296" fmla="*/ 679609 h 1857375"/>
                  <a:gd name="connsiteX297" fmla="*/ 410051 w 1247775"/>
                  <a:gd name="connsiteY297" fmla="*/ 668179 h 1857375"/>
                  <a:gd name="connsiteX298" fmla="*/ 404336 w 1247775"/>
                  <a:gd name="connsiteY298" fmla="*/ 669131 h 1857375"/>
                  <a:gd name="connsiteX299" fmla="*/ 401479 w 1247775"/>
                  <a:gd name="connsiteY299" fmla="*/ 661511 h 1857375"/>
                  <a:gd name="connsiteX300" fmla="*/ 409099 w 1247775"/>
                  <a:gd name="connsiteY300" fmla="*/ 650081 h 1857375"/>
                  <a:gd name="connsiteX301" fmla="*/ 410051 w 1247775"/>
                  <a:gd name="connsiteY301" fmla="*/ 647224 h 1857375"/>
                  <a:gd name="connsiteX302" fmla="*/ 410051 w 1247775"/>
                  <a:gd name="connsiteY302" fmla="*/ 647224 h 1857375"/>
                  <a:gd name="connsiteX303" fmla="*/ 411956 w 1247775"/>
                  <a:gd name="connsiteY303" fmla="*/ 634841 h 1857375"/>
                  <a:gd name="connsiteX304" fmla="*/ 370046 w 1247775"/>
                  <a:gd name="connsiteY304" fmla="*/ 592931 h 1857375"/>
                  <a:gd name="connsiteX305" fmla="*/ 360521 w 1247775"/>
                  <a:gd name="connsiteY305" fmla="*/ 593884 h 1857375"/>
                  <a:gd name="connsiteX306" fmla="*/ 362426 w 1247775"/>
                  <a:gd name="connsiteY306" fmla="*/ 588169 h 1857375"/>
                  <a:gd name="connsiteX307" fmla="*/ 350996 w 1247775"/>
                  <a:gd name="connsiteY307" fmla="*/ 576739 h 1857375"/>
                  <a:gd name="connsiteX308" fmla="*/ 342424 w 1247775"/>
                  <a:gd name="connsiteY308" fmla="*/ 580549 h 1857375"/>
                  <a:gd name="connsiteX309" fmla="*/ 335756 w 1247775"/>
                  <a:gd name="connsiteY309" fmla="*/ 578644 h 1857375"/>
                  <a:gd name="connsiteX310" fmla="*/ 324326 w 1247775"/>
                  <a:gd name="connsiteY310" fmla="*/ 590074 h 1857375"/>
                  <a:gd name="connsiteX311" fmla="*/ 335756 w 1247775"/>
                  <a:gd name="connsiteY311" fmla="*/ 601504 h 1857375"/>
                  <a:gd name="connsiteX312" fmla="*/ 344329 w 1247775"/>
                  <a:gd name="connsiteY312" fmla="*/ 597694 h 1857375"/>
                  <a:gd name="connsiteX313" fmla="*/ 348139 w 1247775"/>
                  <a:gd name="connsiteY313" fmla="*/ 599599 h 1857375"/>
                  <a:gd name="connsiteX314" fmla="*/ 324326 w 1247775"/>
                  <a:gd name="connsiteY314" fmla="*/ 625316 h 1857375"/>
                  <a:gd name="connsiteX315" fmla="*/ 324326 w 1247775"/>
                  <a:gd name="connsiteY315" fmla="*/ 627221 h 1857375"/>
                  <a:gd name="connsiteX316" fmla="*/ 316706 w 1247775"/>
                  <a:gd name="connsiteY316" fmla="*/ 633889 h 1857375"/>
                  <a:gd name="connsiteX317" fmla="*/ 316706 w 1247775"/>
                  <a:gd name="connsiteY317" fmla="*/ 633889 h 1857375"/>
                  <a:gd name="connsiteX318" fmla="*/ 316706 w 1247775"/>
                  <a:gd name="connsiteY318" fmla="*/ 631031 h 1857375"/>
                  <a:gd name="connsiteX319" fmla="*/ 310039 w 1247775"/>
                  <a:gd name="connsiteY319" fmla="*/ 616744 h 1857375"/>
                  <a:gd name="connsiteX320" fmla="*/ 294799 w 1247775"/>
                  <a:gd name="connsiteY320" fmla="*/ 602456 h 1857375"/>
                  <a:gd name="connsiteX321" fmla="*/ 279559 w 1247775"/>
                  <a:gd name="connsiteY321" fmla="*/ 617696 h 1857375"/>
                  <a:gd name="connsiteX322" fmla="*/ 280511 w 1247775"/>
                  <a:gd name="connsiteY322" fmla="*/ 623411 h 1857375"/>
                  <a:gd name="connsiteX323" fmla="*/ 278606 w 1247775"/>
                  <a:gd name="connsiteY323" fmla="*/ 631031 h 1857375"/>
                  <a:gd name="connsiteX324" fmla="*/ 297656 w 1247775"/>
                  <a:gd name="connsiteY324" fmla="*/ 650081 h 1857375"/>
                  <a:gd name="connsiteX325" fmla="*/ 310039 w 1247775"/>
                  <a:gd name="connsiteY325" fmla="*/ 645319 h 1857375"/>
                  <a:gd name="connsiteX326" fmla="*/ 310991 w 1247775"/>
                  <a:gd name="connsiteY326" fmla="*/ 645319 h 1857375"/>
                  <a:gd name="connsiteX327" fmla="*/ 310039 w 1247775"/>
                  <a:gd name="connsiteY327" fmla="*/ 652939 h 1857375"/>
                  <a:gd name="connsiteX328" fmla="*/ 312896 w 1247775"/>
                  <a:gd name="connsiteY328" fmla="*/ 666274 h 1857375"/>
                  <a:gd name="connsiteX329" fmla="*/ 308134 w 1247775"/>
                  <a:gd name="connsiteY329" fmla="*/ 665321 h 1857375"/>
                  <a:gd name="connsiteX330" fmla="*/ 304324 w 1247775"/>
                  <a:gd name="connsiteY330" fmla="*/ 666274 h 1857375"/>
                  <a:gd name="connsiteX331" fmla="*/ 304324 w 1247775"/>
                  <a:gd name="connsiteY331" fmla="*/ 664369 h 1857375"/>
                  <a:gd name="connsiteX332" fmla="*/ 290036 w 1247775"/>
                  <a:gd name="connsiteY332" fmla="*/ 650081 h 1857375"/>
                  <a:gd name="connsiteX333" fmla="*/ 275749 w 1247775"/>
                  <a:gd name="connsiteY333" fmla="*/ 664369 h 1857375"/>
                  <a:gd name="connsiteX334" fmla="*/ 290036 w 1247775"/>
                  <a:gd name="connsiteY334" fmla="*/ 678656 h 1857375"/>
                  <a:gd name="connsiteX335" fmla="*/ 289084 w 1247775"/>
                  <a:gd name="connsiteY335" fmla="*/ 685324 h 1857375"/>
                  <a:gd name="connsiteX336" fmla="*/ 309086 w 1247775"/>
                  <a:gd name="connsiteY336" fmla="*/ 705326 h 1857375"/>
                  <a:gd name="connsiteX337" fmla="*/ 329089 w 1247775"/>
                  <a:gd name="connsiteY337" fmla="*/ 685324 h 1857375"/>
                  <a:gd name="connsiteX338" fmla="*/ 328136 w 1247775"/>
                  <a:gd name="connsiteY338" fmla="*/ 679609 h 1857375"/>
                  <a:gd name="connsiteX339" fmla="*/ 337661 w 1247775"/>
                  <a:gd name="connsiteY339" fmla="*/ 682466 h 1857375"/>
                  <a:gd name="connsiteX340" fmla="*/ 342424 w 1247775"/>
                  <a:gd name="connsiteY340" fmla="*/ 690086 h 1857375"/>
                  <a:gd name="connsiteX341" fmla="*/ 345281 w 1247775"/>
                  <a:gd name="connsiteY341" fmla="*/ 698659 h 1857375"/>
                  <a:gd name="connsiteX342" fmla="*/ 344329 w 1247775"/>
                  <a:gd name="connsiteY342" fmla="*/ 698659 h 1857375"/>
                  <a:gd name="connsiteX343" fmla="*/ 329089 w 1247775"/>
                  <a:gd name="connsiteY343" fmla="*/ 713899 h 1857375"/>
                  <a:gd name="connsiteX344" fmla="*/ 329089 w 1247775"/>
                  <a:gd name="connsiteY344" fmla="*/ 715804 h 1857375"/>
                  <a:gd name="connsiteX345" fmla="*/ 327184 w 1247775"/>
                  <a:gd name="connsiteY345" fmla="*/ 719614 h 1857375"/>
                  <a:gd name="connsiteX346" fmla="*/ 316706 w 1247775"/>
                  <a:gd name="connsiteY346" fmla="*/ 715804 h 1857375"/>
                  <a:gd name="connsiteX347" fmla="*/ 300514 w 1247775"/>
                  <a:gd name="connsiteY347" fmla="*/ 731996 h 1857375"/>
                  <a:gd name="connsiteX348" fmla="*/ 316706 w 1247775"/>
                  <a:gd name="connsiteY348" fmla="*/ 748189 h 1857375"/>
                  <a:gd name="connsiteX349" fmla="*/ 328136 w 1247775"/>
                  <a:gd name="connsiteY349" fmla="*/ 743426 h 1857375"/>
                  <a:gd name="connsiteX350" fmla="*/ 333851 w 1247775"/>
                  <a:gd name="connsiteY350" fmla="*/ 750094 h 1857375"/>
                  <a:gd name="connsiteX351" fmla="*/ 333851 w 1247775"/>
                  <a:gd name="connsiteY351" fmla="*/ 750094 h 1857375"/>
                  <a:gd name="connsiteX352" fmla="*/ 324326 w 1247775"/>
                  <a:gd name="connsiteY352" fmla="*/ 759619 h 1857375"/>
                  <a:gd name="connsiteX353" fmla="*/ 333851 w 1247775"/>
                  <a:gd name="connsiteY353" fmla="*/ 769144 h 1857375"/>
                  <a:gd name="connsiteX354" fmla="*/ 341471 w 1247775"/>
                  <a:gd name="connsiteY354" fmla="*/ 765334 h 1857375"/>
                  <a:gd name="connsiteX355" fmla="*/ 339566 w 1247775"/>
                  <a:gd name="connsiteY355" fmla="*/ 774859 h 1857375"/>
                  <a:gd name="connsiteX356" fmla="*/ 342424 w 1247775"/>
                  <a:gd name="connsiteY356" fmla="*/ 788194 h 1857375"/>
                  <a:gd name="connsiteX357" fmla="*/ 332899 w 1247775"/>
                  <a:gd name="connsiteY357" fmla="*/ 794861 h 1857375"/>
                  <a:gd name="connsiteX358" fmla="*/ 332899 w 1247775"/>
                  <a:gd name="connsiteY358" fmla="*/ 792956 h 1857375"/>
                  <a:gd name="connsiteX359" fmla="*/ 313849 w 1247775"/>
                  <a:gd name="connsiteY359" fmla="*/ 772954 h 1857375"/>
                  <a:gd name="connsiteX360" fmla="*/ 309086 w 1247775"/>
                  <a:gd name="connsiteY360" fmla="*/ 772001 h 1857375"/>
                  <a:gd name="connsiteX361" fmla="*/ 299561 w 1247775"/>
                  <a:gd name="connsiteY361" fmla="*/ 777716 h 1857375"/>
                  <a:gd name="connsiteX362" fmla="*/ 292894 w 1247775"/>
                  <a:gd name="connsiteY362" fmla="*/ 792956 h 1857375"/>
                  <a:gd name="connsiteX363" fmla="*/ 312896 w 1247775"/>
                  <a:gd name="connsiteY363" fmla="*/ 812959 h 1857375"/>
                  <a:gd name="connsiteX364" fmla="*/ 328136 w 1247775"/>
                  <a:gd name="connsiteY364" fmla="*/ 806291 h 1857375"/>
                  <a:gd name="connsiteX365" fmla="*/ 328136 w 1247775"/>
                  <a:gd name="connsiteY365" fmla="*/ 808196 h 1857375"/>
                  <a:gd name="connsiteX366" fmla="*/ 331946 w 1247775"/>
                  <a:gd name="connsiteY366" fmla="*/ 820579 h 1857375"/>
                  <a:gd name="connsiteX367" fmla="*/ 314801 w 1247775"/>
                  <a:gd name="connsiteY367" fmla="*/ 844391 h 1857375"/>
                  <a:gd name="connsiteX368" fmla="*/ 340519 w 1247775"/>
                  <a:gd name="connsiteY368" fmla="*/ 870109 h 1857375"/>
                  <a:gd name="connsiteX369" fmla="*/ 351949 w 1247775"/>
                  <a:gd name="connsiteY369" fmla="*/ 867251 h 1857375"/>
                  <a:gd name="connsiteX370" fmla="*/ 353854 w 1247775"/>
                  <a:gd name="connsiteY370" fmla="*/ 867251 h 1857375"/>
                  <a:gd name="connsiteX371" fmla="*/ 352901 w 1247775"/>
                  <a:gd name="connsiteY371" fmla="*/ 871061 h 1857375"/>
                  <a:gd name="connsiteX372" fmla="*/ 367189 w 1247775"/>
                  <a:gd name="connsiteY372" fmla="*/ 885349 h 1857375"/>
                  <a:gd name="connsiteX373" fmla="*/ 368141 w 1247775"/>
                  <a:gd name="connsiteY373" fmla="*/ 885349 h 1857375"/>
                  <a:gd name="connsiteX374" fmla="*/ 371951 w 1247775"/>
                  <a:gd name="connsiteY374" fmla="*/ 890111 h 1857375"/>
                  <a:gd name="connsiteX375" fmla="*/ 372904 w 1247775"/>
                  <a:gd name="connsiteY375" fmla="*/ 892016 h 1857375"/>
                  <a:gd name="connsiteX376" fmla="*/ 367189 w 1247775"/>
                  <a:gd name="connsiteY376" fmla="*/ 890111 h 1857375"/>
                  <a:gd name="connsiteX377" fmla="*/ 358616 w 1247775"/>
                  <a:gd name="connsiteY377" fmla="*/ 898684 h 1857375"/>
                  <a:gd name="connsiteX378" fmla="*/ 367189 w 1247775"/>
                  <a:gd name="connsiteY378" fmla="*/ 907256 h 1857375"/>
                  <a:gd name="connsiteX379" fmla="*/ 375761 w 1247775"/>
                  <a:gd name="connsiteY379" fmla="*/ 898684 h 1857375"/>
                  <a:gd name="connsiteX380" fmla="*/ 373856 w 1247775"/>
                  <a:gd name="connsiteY380" fmla="*/ 892969 h 1857375"/>
                  <a:gd name="connsiteX381" fmla="*/ 386239 w 1247775"/>
                  <a:gd name="connsiteY381" fmla="*/ 899636 h 1857375"/>
                  <a:gd name="connsiteX382" fmla="*/ 386239 w 1247775"/>
                  <a:gd name="connsiteY382" fmla="*/ 899636 h 1857375"/>
                  <a:gd name="connsiteX383" fmla="*/ 417671 w 1247775"/>
                  <a:gd name="connsiteY383" fmla="*/ 920591 h 1857375"/>
                  <a:gd name="connsiteX384" fmla="*/ 417671 w 1247775"/>
                  <a:gd name="connsiteY384" fmla="*/ 920591 h 1857375"/>
                  <a:gd name="connsiteX385" fmla="*/ 425291 w 1247775"/>
                  <a:gd name="connsiteY385" fmla="*/ 926306 h 1857375"/>
                  <a:gd name="connsiteX386" fmla="*/ 431006 w 1247775"/>
                  <a:gd name="connsiteY386" fmla="*/ 923449 h 1857375"/>
                  <a:gd name="connsiteX387" fmla="*/ 435769 w 1247775"/>
                  <a:gd name="connsiteY387" fmla="*/ 924401 h 1857375"/>
                  <a:gd name="connsiteX388" fmla="*/ 447199 w 1247775"/>
                  <a:gd name="connsiteY388" fmla="*/ 916781 h 1857375"/>
                  <a:gd name="connsiteX389" fmla="*/ 450056 w 1247775"/>
                  <a:gd name="connsiteY389" fmla="*/ 917734 h 1857375"/>
                  <a:gd name="connsiteX390" fmla="*/ 449104 w 1247775"/>
                  <a:gd name="connsiteY390" fmla="*/ 922496 h 1857375"/>
                  <a:gd name="connsiteX391" fmla="*/ 454819 w 1247775"/>
                  <a:gd name="connsiteY391" fmla="*/ 935831 h 1857375"/>
                  <a:gd name="connsiteX392" fmla="*/ 454819 w 1247775"/>
                  <a:gd name="connsiteY392" fmla="*/ 935831 h 1857375"/>
                  <a:gd name="connsiteX393" fmla="*/ 449104 w 1247775"/>
                  <a:gd name="connsiteY393" fmla="*/ 936784 h 1857375"/>
                  <a:gd name="connsiteX394" fmla="*/ 438626 w 1247775"/>
                  <a:gd name="connsiteY394" fmla="*/ 934879 h 1857375"/>
                  <a:gd name="connsiteX395" fmla="*/ 415766 w 1247775"/>
                  <a:gd name="connsiteY395" fmla="*/ 942499 h 1857375"/>
                  <a:gd name="connsiteX396" fmla="*/ 415766 w 1247775"/>
                  <a:gd name="connsiteY396" fmla="*/ 939641 h 1857375"/>
                  <a:gd name="connsiteX397" fmla="*/ 401479 w 1247775"/>
                  <a:gd name="connsiteY397" fmla="*/ 925354 h 1857375"/>
                  <a:gd name="connsiteX398" fmla="*/ 387191 w 1247775"/>
                  <a:gd name="connsiteY398" fmla="*/ 939641 h 1857375"/>
                  <a:gd name="connsiteX399" fmla="*/ 401479 w 1247775"/>
                  <a:gd name="connsiteY399" fmla="*/ 953929 h 1857375"/>
                  <a:gd name="connsiteX400" fmla="*/ 405289 w 1247775"/>
                  <a:gd name="connsiteY400" fmla="*/ 953929 h 1857375"/>
                  <a:gd name="connsiteX401" fmla="*/ 399574 w 1247775"/>
                  <a:gd name="connsiteY401" fmla="*/ 973931 h 1857375"/>
                  <a:gd name="connsiteX402" fmla="*/ 392906 w 1247775"/>
                  <a:gd name="connsiteY402" fmla="*/ 972979 h 1857375"/>
                  <a:gd name="connsiteX403" fmla="*/ 359569 w 1247775"/>
                  <a:gd name="connsiteY403" fmla="*/ 1006316 h 1857375"/>
                  <a:gd name="connsiteX404" fmla="*/ 392906 w 1247775"/>
                  <a:gd name="connsiteY404" fmla="*/ 1039654 h 1857375"/>
                  <a:gd name="connsiteX405" fmla="*/ 404336 w 1247775"/>
                  <a:gd name="connsiteY405" fmla="*/ 1037749 h 1857375"/>
                  <a:gd name="connsiteX406" fmla="*/ 409099 w 1247775"/>
                  <a:gd name="connsiteY406" fmla="*/ 1038701 h 1857375"/>
                  <a:gd name="connsiteX407" fmla="*/ 418624 w 1247775"/>
                  <a:gd name="connsiteY407" fmla="*/ 1029176 h 1857375"/>
                  <a:gd name="connsiteX408" fmla="*/ 418624 w 1247775"/>
                  <a:gd name="connsiteY408" fmla="*/ 1028224 h 1857375"/>
                  <a:gd name="connsiteX409" fmla="*/ 421481 w 1247775"/>
                  <a:gd name="connsiteY409" fmla="*/ 1024414 h 1857375"/>
                  <a:gd name="connsiteX410" fmla="*/ 424339 w 1247775"/>
                  <a:gd name="connsiteY410" fmla="*/ 1026319 h 1857375"/>
                  <a:gd name="connsiteX411" fmla="*/ 432911 w 1247775"/>
                  <a:gd name="connsiteY411" fmla="*/ 1035844 h 1857375"/>
                  <a:gd name="connsiteX412" fmla="*/ 429101 w 1247775"/>
                  <a:gd name="connsiteY412" fmla="*/ 1042511 h 1857375"/>
                  <a:gd name="connsiteX413" fmla="*/ 436721 w 1247775"/>
                  <a:gd name="connsiteY413" fmla="*/ 1050131 h 1857375"/>
                  <a:gd name="connsiteX414" fmla="*/ 444341 w 1247775"/>
                  <a:gd name="connsiteY414" fmla="*/ 1042511 h 1857375"/>
                  <a:gd name="connsiteX415" fmla="*/ 442436 w 1247775"/>
                  <a:gd name="connsiteY415" fmla="*/ 1037749 h 1857375"/>
                  <a:gd name="connsiteX416" fmla="*/ 447199 w 1247775"/>
                  <a:gd name="connsiteY416" fmla="*/ 1036796 h 1857375"/>
                  <a:gd name="connsiteX417" fmla="*/ 452914 w 1247775"/>
                  <a:gd name="connsiteY417" fmla="*/ 1042511 h 1857375"/>
                  <a:gd name="connsiteX418" fmla="*/ 447199 w 1247775"/>
                  <a:gd name="connsiteY418" fmla="*/ 1048226 h 1857375"/>
                  <a:gd name="connsiteX419" fmla="*/ 447199 w 1247775"/>
                  <a:gd name="connsiteY419" fmla="*/ 1048226 h 1857375"/>
                  <a:gd name="connsiteX420" fmla="*/ 424339 w 1247775"/>
                  <a:gd name="connsiteY420" fmla="*/ 1071086 h 1857375"/>
                  <a:gd name="connsiteX421" fmla="*/ 425291 w 1247775"/>
                  <a:gd name="connsiteY421" fmla="*/ 1076801 h 1857375"/>
                  <a:gd name="connsiteX422" fmla="*/ 412909 w 1247775"/>
                  <a:gd name="connsiteY422" fmla="*/ 1072991 h 1857375"/>
                  <a:gd name="connsiteX423" fmla="*/ 389096 w 1247775"/>
                  <a:gd name="connsiteY423" fmla="*/ 1096804 h 1857375"/>
                  <a:gd name="connsiteX424" fmla="*/ 389096 w 1247775"/>
                  <a:gd name="connsiteY424" fmla="*/ 1098709 h 1857375"/>
                  <a:gd name="connsiteX425" fmla="*/ 389096 w 1247775"/>
                  <a:gd name="connsiteY425" fmla="*/ 1098709 h 1857375"/>
                  <a:gd name="connsiteX426" fmla="*/ 377666 w 1247775"/>
                  <a:gd name="connsiteY426" fmla="*/ 1091089 h 1857375"/>
                  <a:gd name="connsiteX427" fmla="*/ 371951 w 1247775"/>
                  <a:gd name="connsiteY427" fmla="*/ 1092994 h 1857375"/>
                  <a:gd name="connsiteX428" fmla="*/ 374809 w 1247775"/>
                  <a:gd name="connsiteY428" fmla="*/ 1082516 h 1857375"/>
                  <a:gd name="connsiteX429" fmla="*/ 371951 w 1247775"/>
                  <a:gd name="connsiteY429" fmla="*/ 1072039 h 1857375"/>
                  <a:gd name="connsiteX430" fmla="*/ 375761 w 1247775"/>
                  <a:gd name="connsiteY430" fmla="*/ 1072991 h 1857375"/>
                  <a:gd name="connsiteX431" fmla="*/ 388144 w 1247775"/>
                  <a:gd name="connsiteY431" fmla="*/ 1060609 h 1857375"/>
                  <a:gd name="connsiteX432" fmla="*/ 388144 w 1247775"/>
                  <a:gd name="connsiteY432" fmla="*/ 1060609 h 1857375"/>
                  <a:gd name="connsiteX433" fmla="*/ 390049 w 1247775"/>
                  <a:gd name="connsiteY433" fmla="*/ 1054894 h 1857375"/>
                  <a:gd name="connsiteX434" fmla="*/ 381476 w 1247775"/>
                  <a:gd name="connsiteY434" fmla="*/ 1046321 h 1857375"/>
                  <a:gd name="connsiteX435" fmla="*/ 375761 w 1247775"/>
                  <a:gd name="connsiteY435" fmla="*/ 1048226 h 1857375"/>
                  <a:gd name="connsiteX436" fmla="*/ 374809 w 1247775"/>
                  <a:gd name="connsiteY436" fmla="*/ 1048226 h 1857375"/>
                  <a:gd name="connsiteX437" fmla="*/ 362426 w 1247775"/>
                  <a:gd name="connsiteY437" fmla="*/ 1060609 h 1857375"/>
                  <a:gd name="connsiteX438" fmla="*/ 363379 w 1247775"/>
                  <a:gd name="connsiteY438" fmla="*/ 1065371 h 1857375"/>
                  <a:gd name="connsiteX439" fmla="*/ 353854 w 1247775"/>
                  <a:gd name="connsiteY439" fmla="*/ 1062514 h 1857375"/>
                  <a:gd name="connsiteX440" fmla="*/ 333851 w 1247775"/>
                  <a:gd name="connsiteY440" fmla="*/ 1082516 h 1857375"/>
                  <a:gd name="connsiteX441" fmla="*/ 338614 w 1247775"/>
                  <a:gd name="connsiteY441" fmla="*/ 1094899 h 1857375"/>
                  <a:gd name="connsiteX442" fmla="*/ 336709 w 1247775"/>
                  <a:gd name="connsiteY442" fmla="*/ 1094899 h 1857375"/>
                  <a:gd name="connsiteX443" fmla="*/ 327184 w 1247775"/>
                  <a:gd name="connsiteY443" fmla="*/ 1104424 h 1857375"/>
                  <a:gd name="connsiteX444" fmla="*/ 328136 w 1247775"/>
                  <a:gd name="connsiteY444" fmla="*/ 1107281 h 1857375"/>
                  <a:gd name="connsiteX445" fmla="*/ 324326 w 1247775"/>
                  <a:gd name="connsiteY445" fmla="*/ 1108234 h 1857375"/>
                  <a:gd name="connsiteX446" fmla="*/ 324326 w 1247775"/>
                  <a:gd name="connsiteY446" fmla="*/ 1108234 h 1857375"/>
                  <a:gd name="connsiteX447" fmla="*/ 323374 w 1247775"/>
                  <a:gd name="connsiteY447" fmla="*/ 1108234 h 1857375"/>
                  <a:gd name="connsiteX448" fmla="*/ 326231 w 1247775"/>
                  <a:gd name="connsiteY448" fmla="*/ 1100614 h 1857375"/>
                  <a:gd name="connsiteX449" fmla="*/ 311944 w 1247775"/>
                  <a:gd name="connsiteY449" fmla="*/ 1086326 h 1857375"/>
                  <a:gd name="connsiteX450" fmla="*/ 307181 w 1247775"/>
                  <a:gd name="connsiteY450" fmla="*/ 1087279 h 1857375"/>
                  <a:gd name="connsiteX451" fmla="*/ 310991 w 1247775"/>
                  <a:gd name="connsiteY451" fmla="*/ 1080611 h 1857375"/>
                  <a:gd name="connsiteX452" fmla="*/ 312896 w 1247775"/>
                  <a:gd name="connsiteY452" fmla="*/ 1080611 h 1857375"/>
                  <a:gd name="connsiteX453" fmla="*/ 343376 w 1247775"/>
                  <a:gd name="connsiteY453" fmla="*/ 1050131 h 1857375"/>
                  <a:gd name="connsiteX454" fmla="*/ 342424 w 1247775"/>
                  <a:gd name="connsiteY454" fmla="*/ 1044416 h 1857375"/>
                  <a:gd name="connsiteX455" fmla="*/ 350996 w 1247775"/>
                  <a:gd name="connsiteY455" fmla="*/ 1032034 h 1857375"/>
                  <a:gd name="connsiteX456" fmla="*/ 337661 w 1247775"/>
                  <a:gd name="connsiteY456" fmla="*/ 1018699 h 1857375"/>
                  <a:gd name="connsiteX457" fmla="*/ 327184 w 1247775"/>
                  <a:gd name="connsiteY457" fmla="*/ 1023461 h 1857375"/>
                  <a:gd name="connsiteX458" fmla="*/ 322421 w 1247775"/>
                  <a:gd name="connsiteY458" fmla="*/ 1021556 h 1857375"/>
                  <a:gd name="connsiteX459" fmla="*/ 322421 w 1247775"/>
                  <a:gd name="connsiteY459" fmla="*/ 1020604 h 1857375"/>
                  <a:gd name="connsiteX460" fmla="*/ 330041 w 1247775"/>
                  <a:gd name="connsiteY460" fmla="*/ 1005364 h 1857375"/>
                  <a:gd name="connsiteX461" fmla="*/ 312896 w 1247775"/>
                  <a:gd name="connsiteY461" fmla="*/ 987266 h 1857375"/>
                  <a:gd name="connsiteX462" fmla="*/ 317659 w 1247775"/>
                  <a:gd name="connsiteY462" fmla="*/ 978694 h 1857375"/>
                  <a:gd name="connsiteX463" fmla="*/ 328136 w 1247775"/>
                  <a:gd name="connsiteY463" fmla="*/ 971074 h 1857375"/>
                  <a:gd name="connsiteX464" fmla="*/ 345281 w 1247775"/>
                  <a:gd name="connsiteY464" fmla="*/ 976789 h 1857375"/>
                  <a:gd name="connsiteX465" fmla="*/ 374809 w 1247775"/>
                  <a:gd name="connsiteY465" fmla="*/ 947261 h 1857375"/>
                  <a:gd name="connsiteX466" fmla="*/ 350996 w 1247775"/>
                  <a:gd name="connsiteY466" fmla="*/ 918686 h 1857375"/>
                  <a:gd name="connsiteX467" fmla="*/ 350044 w 1247775"/>
                  <a:gd name="connsiteY467" fmla="*/ 915829 h 1857375"/>
                  <a:gd name="connsiteX468" fmla="*/ 357664 w 1247775"/>
                  <a:gd name="connsiteY468" fmla="*/ 903446 h 1857375"/>
                  <a:gd name="connsiteX469" fmla="*/ 344329 w 1247775"/>
                  <a:gd name="connsiteY469" fmla="*/ 890111 h 1857375"/>
                  <a:gd name="connsiteX470" fmla="*/ 330994 w 1247775"/>
                  <a:gd name="connsiteY470" fmla="*/ 903446 h 1857375"/>
                  <a:gd name="connsiteX471" fmla="*/ 331946 w 1247775"/>
                  <a:gd name="connsiteY471" fmla="*/ 908209 h 1857375"/>
                  <a:gd name="connsiteX472" fmla="*/ 323374 w 1247775"/>
                  <a:gd name="connsiteY472" fmla="*/ 918686 h 1857375"/>
                  <a:gd name="connsiteX473" fmla="*/ 304324 w 1247775"/>
                  <a:gd name="connsiteY473" fmla="*/ 912971 h 1857375"/>
                  <a:gd name="connsiteX474" fmla="*/ 281464 w 1247775"/>
                  <a:gd name="connsiteY474" fmla="*/ 921544 h 1857375"/>
                  <a:gd name="connsiteX475" fmla="*/ 281464 w 1247775"/>
                  <a:gd name="connsiteY475" fmla="*/ 920591 h 1857375"/>
                  <a:gd name="connsiteX476" fmla="*/ 256699 w 1247775"/>
                  <a:gd name="connsiteY476" fmla="*/ 895826 h 1857375"/>
                  <a:gd name="connsiteX477" fmla="*/ 251936 w 1247775"/>
                  <a:gd name="connsiteY477" fmla="*/ 896779 h 1857375"/>
                  <a:gd name="connsiteX478" fmla="*/ 234791 w 1247775"/>
                  <a:gd name="connsiteY478" fmla="*/ 872966 h 1857375"/>
                  <a:gd name="connsiteX479" fmla="*/ 234791 w 1247775"/>
                  <a:gd name="connsiteY479" fmla="*/ 872966 h 1857375"/>
                  <a:gd name="connsiteX480" fmla="*/ 250984 w 1247775"/>
                  <a:gd name="connsiteY480" fmla="*/ 856774 h 1857375"/>
                  <a:gd name="connsiteX481" fmla="*/ 234791 w 1247775"/>
                  <a:gd name="connsiteY481" fmla="*/ 840581 h 1857375"/>
                  <a:gd name="connsiteX482" fmla="*/ 218599 w 1247775"/>
                  <a:gd name="connsiteY482" fmla="*/ 856774 h 1857375"/>
                  <a:gd name="connsiteX483" fmla="*/ 227171 w 1247775"/>
                  <a:gd name="connsiteY483" fmla="*/ 871061 h 1857375"/>
                  <a:gd name="connsiteX484" fmla="*/ 223361 w 1247775"/>
                  <a:gd name="connsiteY484" fmla="*/ 871061 h 1857375"/>
                  <a:gd name="connsiteX485" fmla="*/ 216694 w 1247775"/>
                  <a:gd name="connsiteY485" fmla="*/ 872014 h 1857375"/>
                  <a:gd name="connsiteX486" fmla="*/ 213836 w 1247775"/>
                  <a:gd name="connsiteY486" fmla="*/ 870109 h 1857375"/>
                  <a:gd name="connsiteX487" fmla="*/ 200501 w 1247775"/>
                  <a:gd name="connsiteY487" fmla="*/ 859631 h 1857375"/>
                  <a:gd name="connsiteX488" fmla="*/ 196691 w 1247775"/>
                  <a:gd name="connsiteY488" fmla="*/ 860584 h 1857375"/>
                  <a:gd name="connsiteX489" fmla="*/ 196691 w 1247775"/>
                  <a:gd name="connsiteY489" fmla="*/ 860584 h 1857375"/>
                  <a:gd name="connsiteX490" fmla="*/ 194786 w 1247775"/>
                  <a:gd name="connsiteY490" fmla="*/ 849154 h 1857375"/>
                  <a:gd name="connsiteX491" fmla="*/ 198596 w 1247775"/>
                  <a:gd name="connsiteY491" fmla="*/ 842486 h 1857375"/>
                  <a:gd name="connsiteX492" fmla="*/ 203359 w 1247775"/>
                  <a:gd name="connsiteY492" fmla="*/ 827246 h 1857375"/>
                  <a:gd name="connsiteX493" fmla="*/ 200501 w 1247775"/>
                  <a:gd name="connsiteY493" fmla="*/ 815816 h 1857375"/>
                  <a:gd name="connsiteX494" fmla="*/ 205264 w 1247775"/>
                  <a:gd name="connsiteY494" fmla="*/ 816769 h 1857375"/>
                  <a:gd name="connsiteX495" fmla="*/ 226219 w 1247775"/>
                  <a:gd name="connsiteY495" fmla="*/ 795814 h 1857375"/>
                  <a:gd name="connsiteX496" fmla="*/ 205264 w 1247775"/>
                  <a:gd name="connsiteY496" fmla="*/ 774859 h 1857375"/>
                  <a:gd name="connsiteX497" fmla="*/ 184309 w 1247775"/>
                  <a:gd name="connsiteY497" fmla="*/ 795814 h 1857375"/>
                  <a:gd name="connsiteX498" fmla="*/ 186214 w 1247775"/>
                  <a:gd name="connsiteY498" fmla="*/ 803434 h 1857375"/>
                  <a:gd name="connsiteX499" fmla="*/ 177641 w 1247775"/>
                  <a:gd name="connsiteY499" fmla="*/ 802481 h 1857375"/>
                  <a:gd name="connsiteX500" fmla="*/ 157639 w 1247775"/>
                  <a:gd name="connsiteY500" fmla="*/ 812006 h 1857375"/>
                  <a:gd name="connsiteX501" fmla="*/ 140494 w 1247775"/>
                  <a:gd name="connsiteY501" fmla="*/ 802481 h 1857375"/>
                  <a:gd name="connsiteX502" fmla="*/ 130969 w 1247775"/>
                  <a:gd name="connsiteY502" fmla="*/ 804386 h 1857375"/>
                  <a:gd name="connsiteX503" fmla="*/ 120491 w 1247775"/>
                  <a:gd name="connsiteY503" fmla="*/ 794861 h 1857375"/>
                  <a:gd name="connsiteX504" fmla="*/ 110966 w 1247775"/>
                  <a:gd name="connsiteY504" fmla="*/ 800576 h 1857375"/>
                  <a:gd name="connsiteX505" fmla="*/ 98584 w 1247775"/>
                  <a:gd name="connsiteY505" fmla="*/ 818674 h 1857375"/>
                  <a:gd name="connsiteX506" fmla="*/ 118586 w 1247775"/>
                  <a:gd name="connsiteY506" fmla="*/ 838676 h 1857375"/>
                  <a:gd name="connsiteX507" fmla="*/ 126206 w 1247775"/>
                  <a:gd name="connsiteY507" fmla="*/ 836771 h 1857375"/>
                  <a:gd name="connsiteX508" fmla="*/ 140494 w 1247775"/>
                  <a:gd name="connsiteY508" fmla="*/ 842486 h 1857375"/>
                  <a:gd name="connsiteX509" fmla="*/ 148114 w 1247775"/>
                  <a:gd name="connsiteY509" fmla="*/ 840581 h 1857375"/>
                  <a:gd name="connsiteX510" fmla="*/ 141446 w 1247775"/>
                  <a:gd name="connsiteY510" fmla="*/ 858679 h 1857375"/>
                  <a:gd name="connsiteX511" fmla="*/ 161449 w 1247775"/>
                  <a:gd name="connsiteY511" fmla="*/ 885349 h 1857375"/>
                  <a:gd name="connsiteX512" fmla="*/ 153829 w 1247775"/>
                  <a:gd name="connsiteY512" fmla="*/ 911066 h 1857375"/>
                  <a:gd name="connsiteX513" fmla="*/ 165259 w 1247775"/>
                  <a:gd name="connsiteY513" fmla="*/ 940594 h 1857375"/>
                  <a:gd name="connsiteX514" fmla="*/ 154781 w 1247775"/>
                  <a:gd name="connsiteY514" fmla="*/ 955834 h 1857375"/>
                  <a:gd name="connsiteX515" fmla="*/ 170974 w 1247775"/>
                  <a:gd name="connsiteY515" fmla="*/ 972026 h 1857375"/>
                  <a:gd name="connsiteX516" fmla="*/ 187166 w 1247775"/>
                  <a:gd name="connsiteY516" fmla="*/ 957739 h 1857375"/>
                  <a:gd name="connsiteX517" fmla="*/ 188119 w 1247775"/>
                  <a:gd name="connsiteY517" fmla="*/ 957739 h 1857375"/>
                  <a:gd name="connsiteX518" fmla="*/ 192881 w 1247775"/>
                  <a:gd name="connsiteY518" fmla="*/ 955834 h 1857375"/>
                  <a:gd name="connsiteX519" fmla="*/ 199549 w 1247775"/>
                  <a:gd name="connsiteY519" fmla="*/ 956786 h 1857375"/>
                  <a:gd name="connsiteX520" fmla="*/ 211931 w 1247775"/>
                  <a:gd name="connsiteY520" fmla="*/ 954881 h 1857375"/>
                  <a:gd name="connsiteX521" fmla="*/ 211931 w 1247775"/>
                  <a:gd name="connsiteY521" fmla="*/ 954881 h 1857375"/>
                  <a:gd name="connsiteX522" fmla="*/ 228124 w 1247775"/>
                  <a:gd name="connsiteY522" fmla="*/ 948214 h 1857375"/>
                  <a:gd name="connsiteX523" fmla="*/ 237649 w 1247775"/>
                  <a:gd name="connsiteY523" fmla="*/ 954881 h 1857375"/>
                  <a:gd name="connsiteX524" fmla="*/ 241459 w 1247775"/>
                  <a:gd name="connsiteY524" fmla="*/ 953929 h 1857375"/>
                  <a:gd name="connsiteX525" fmla="*/ 254794 w 1247775"/>
                  <a:gd name="connsiteY525" fmla="*/ 957739 h 1857375"/>
                  <a:gd name="connsiteX526" fmla="*/ 267176 w 1247775"/>
                  <a:gd name="connsiteY526" fmla="*/ 953929 h 1857375"/>
                  <a:gd name="connsiteX527" fmla="*/ 269081 w 1247775"/>
                  <a:gd name="connsiteY527" fmla="*/ 953929 h 1857375"/>
                  <a:gd name="connsiteX528" fmla="*/ 272891 w 1247775"/>
                  <a:gd name="connsiteY528" fmla="*/ 952976 h 1857375"/>
                  <a:gd name="connsiteX529" fmla="*/ 281464 w 1247775"/>
                  <a:gd name="connsiteY529" fmla="*/ 970121 h 1857375"/>
                  <a:gd name="connsiteX530" fmla="*/ 277654 w 1247775"/>
                  <a:gd name="connsiteY530" fmla="*/ 970121 h 1857375"/>
                  <a:gd name="connsiteX531" fmla="*/ 275749 w 1247775"/>
                  <a:gd name="connsiteY531" fmla="*/ 970121 h 1857375"/>
                  <a:gd name="connsiteX532" fmla="*/ 265271 w 1247775"/>
                  <a:gd name="connsiteY532" fmla="*/ 959644 h 1857375"/>
                  <a:gd name="connsiteX533" fmla="*/ 254794 w 1247775"/>
                  <a:gd name="connsiteY533" fmla="*/ 970121 h 1857375"/>
                  <a:gd name="connsiteX534" fmla="*/ 260509 w 1247775"/>
                  <a:gd name="connsiteY534" fmla="*/ 979646 h 1857375"/>
                  <a:gd name="connsiteX535" fmla="*/ 257651 w 1247775"/>
                  <a:gd name="connsiteY535" fmla="*/ 986314 h 1857375"/>
                  <a:gd name="connsiteX536" fmla="*/ 247174 w 1247775"/>
                  <a:gd name="connsiteY536" fmla="*/ 982504 h 1857375"/>
                  <a:gd name="connsiteX537" fmla="*/ 230029 w 1247775"/>
                  <a:gd name="connsiteY537" fmla="*/ 966311 h 1857375"/>
                  <a:gd name="connsiteX538" fmla="*/ 212884 w 1247775"/>
                  <a:gd name="connsiteY538" fmla="*/ 983456 h 1857375"/>
                  <a:gd name="connsiteX539" fmla="*/ 215741 w 1247775"/>
                  <a:gd name="connsiteY539" fmla="*/ 992029 h 1857375"/>
                  <a:gd name="connsiteX540" fmla="*/ 206216 w 1247775"/>
                  <a:gd name="connsiteY540" fmla="*/ 1014889 h 1857375"/>
                  <a:gd name="connsiteX541" fmla="*/ 207169 w 1247775"/>
                  <a:gd name="connsiteY541" fmla="*/ 1022509 h 1857375"/>
                  <a:gd name="connsiteX542" fmla="*/ 200501 w 1247775"/>
                  <a:gd name="connsiteY542" fmla="*/ 1021556 h 1857375"/>
                  <a:gd name="connsiteX543" fmla="*/ 195739 w 1247775"/>
                  <a:gd name="connsiteY543" fmla="*/ 1022509 h 1857375"/>
                  <a:gd name="connsiteX544" fmla="*/ 182404 w 1247775"/>
                  <a:gd name="connsiteY544" fmla="*/ 1015841 h 1857375"/>
                  <a:gd name="connsiteX545" fmla="*/ 165259 w 1247775"/>
                  <a:gd name="connsiteY545" fmla="*/ 1032986 h 1857375"/>
                  <a:gd name="connsiteX546" fmla="*/ 170974 w 1247775"/>
                  <a:gd name="connsiteY546" fmla="*/ 1045369 h 1857375"/>
                  <a:gd name="connsiteX547" fmla="*/ 170021 w 1247775"/>
                  <a:gd name="connsiteY547" fmla="*/ 1051084 h 1857375"/>
                  <a:gd name="connsiteX548" fmla="*/ 170974 w 1247775"/>
                  <a:gd name="connsiteY548" fmla="*/ 1057751 h 1857375"/>
                  <a:gd name="connsiteX549" fmla="*/ 164306 w 1247775"/>
                  <a:gd name="connsiteY549" fmla="*/ 1073944 h 1857375"/>
                  <a:gd name="connsiteX550" fmla="*/ 166211 w 1247775"/>
                  <a:gd name="connsiteY550" fmla="*/ 1081564 h 1857375"/>
                  <a:gd name="connsiteX551" fmla="*/ 162401 w 1247775"/>
                  <a:gd name="connsiteY551" fmla="*/ 1081564 h 1857375"/>
                  <a:gd name="connsiteX552" fmla="*/ 162401 w 1247775"/>
                  <a:gd name="connsiteY552" fmla="*/ 1080611 h 1857375"/>
                  <a:gd name="connsiteX553" fmla="*/ 161449 w 1247775"/>
                  <a:gd name="connsiteY553" fmla="*/ 1074896 h 1857375"/>
                  <a:gd name="connsiteX554" fmla="*/ 162401 w 1247775"/>
                  <a:gd name="connsiteY554" fmla="*/ 1070134 h 1857375"/>
                  <a:gd name="connsiteX555" fmla="*/ 147161 w 1247775"/>
                  <a:gd name="connsiteY555" fmla="*/ 1054894 h 1857375"/>
                  <a:gd name="connsiteX556" fmla="*/ 137636 w 1247775"/>
                  <a:gd name="connsiteY556" fmla="*/ 1057751 h 1857375"/>
                  <a:gd name="connsiteX557" fmla="*/ 116681 w 1247775"/>
                  <a:gd name="connsiteY557" fmla="*/ 1080611 h 1857375"/>
                  <a:gd name="connsiteX558" fmla="*/ 135731 w 1247775"/>
                  <a:gd name="connsiteY558" fmla="*/ 1103471 h 1857375"/>
                  <a:gd name="connsiteX559" fmla="*/ 132874 w 1247775"/>
                  <a:gd name="connsiteY559" fmla="*/ 1115854 h 1857375"/>
                  <a:gd name="connsiteX560" fmla="*/ 157639 w 1247775"/>
                  <a:gd name="connsiteY560" fmla="*/ 1149191 h 1857375"/>
                  <a:gd name="connsiteX561" fmla="*/ 151924 w 1247775"/>
                  <a:gd name="connsiteY561" fmla="*/ 1148239 h 1857375"/>
                  <a:gd name="connsiteX562" fmla="*/ 123349 w 1247775"/>
                  <a:gd name="connsiteY562" fmla="*/ 1166336 h 1857375"/>
                  <a:gd name="connsiteX563" fmla="*/ 102394 w 1247775"/>
                  <a:gd name="connsiteY563" fmla="*/ 1157764 h 1857375"/>
                  <a:gd name="connsiteX564" fmla="*/ 73819 w 1247775"/>
                  <a:gd name="connsiteY564" fmla="*/ 1186339 h 1857375"/>
                  <a:gd name="connsiteX565" fmla="*/ 85249 w 1247775"/>
                  <a:gd name="connsiteY565" fmla="*/ 1209199 h 1857375"/>
                  <a:gd name="connsiteX566" fmla="*/ 85249 w 1247775"/>
                  <a:gd name="connsiteY566" fmla="*/ 1210151 h 1857375"/>
                  <a:gd name="connsiteX567" fmla="*/ 96679 w 1247775"/>
                  <a:gd name="connsiteY567" fmla="*/ 1222534 h 1857375"/>
                  <a:gd name="connsiteX568" fmla="*/ 84296 w 1247775"/>
                  <a:gd name="connsiteY568" fmla="*/ 1237774 h 1857375"/>
                  <a:gd name="connsiteX569" fmla="*/ 100489 w 1247775"/>
                  <a:gd name="connsiteY569" fmla="*/ 1253966 h 1857375"/>
                  <a:gd name="connsiteX570" fmla="*/ 115729 w 1247775"/>
                  <a:gd name="connsiteY570" fmla="*/ 1241584 h 1857375"/>
                  <a:gd name="connsiteX571" fmla="*/ 139541 w 1247775"/>
                  <a:gd name="connsiteY571" fmla="*/ 1256824 h 1857375"/>
                  <a:gd name="connsiteX572" fmla="*/ 140494 w 1247775"/>
                  <a:gd name="connsiteY572" fmla="*/ 1256824 h 1857375"/>
                  <a:gd name="connsiteX573" fmla="*/ 140494 w 1247775"/>
                  <a:gd name="connsiteY573" fmla="*/ 1257776 h 1857375"/>
                  <a:gd name="connsiteX574" fmla="*/ 130016 w 1247775"/>
                  <a:gd name="connsiteY574" fmla="*/ 1272064 h 1857375"/>
                  <a:gd name="connsiteX575" fmla="*/ 110966 w 1247775"/>
                  <a:gd name="connsiteY575" fmla="*/ 1267301 h 1857375"/>
                  <a:gd name="connsiteX576" fmla="*/ 85249 w 1247775"/>
                  <a:gd name="connsiteY576" fmla="*/ 1276826 h 1857375"/>
                  <a:gd name="connsiteX577" fmla="*/ 77629 w 1247775"/>
                  <a:gd name="connsiteY577" fmla="*/ 1273969 h 1857375"/>
                  <a:gd name="connsiteX578" fmla="*/ 64294 w 1247775"/>
                  <a:gd name="connsiteY578" fmla="*/ 1287304 h 1857375"/>
                  <a:gd name="connsiteX579" fmla="*/ 64294 w 1247775"/>
                  <a:gd name="connsiteY579" fmla="*/ 1290161 h 1857375"/>
                  <a:gd name="connsiteX580" fmla="*/ 64294 w 1247775"/>
                  <a:gd name="connsiteY580" fmla="*/ 1291114 h 1857375"/>
                  <a:gd name="connsiteX581" fmla="*/ 59531 w 1247775"/>
                  <a:gd name="connsiteY581" fmla="*/ 1290161 h 1857375"/>
                  <a:gd name="connsiteX582" fmla="*/ 40481 w 1247775"/>
                  <a:gd name="connsiteY582" fmla="*/ 1309211 h 1857375"/>
                  <a:gd name="connsiteX583" fmla="*/ 59531 w 1247775"/>
                  <a:gd name="connsiteY583" fmla="*/ 1328261 h 1857375"/>
                  <a:gd name="connsiteX584" fmla="*/ 73819 w 1247775"/>
                  <a:gd name="connsiteY584" fmla="*/ 1322546 h 1857375"/>
                  <a:gd name="connsiteX585" fmla="*/ 111919 w 1247775"/>
                  <a:gd name="connsiteY585" fmla="*/ 1348264 h 1857375"/>
                  <a:gd name="connsiteX586" fmla="*/ 139541 w 1247775"/>
                  <a:gd name="connsiteY586" fmla="*/ 1337786 h 1857375"/>
                  <a:gd name="connsiteX587" fmla="*/ 136684 w 1247775"/>
                  <a:gd name="connsiteY587" fmla="*/ 1345406 h 1857375"/>
                  <a:gd name="connsiteX588" fmla="*/ 136684 w 1247775"/>
                  <a:gd name="connsiteY588" fmla="*/ 1345406 h 1857375"/>
                  <a:gd name="connsiteX589" fmla="*/ 116681 w 1247775"/>
                  <a:gd name="connsiteY589" fmla="*/ 1373981 h 1857375"/>
                  <a:gd name="connsiteX590" fmla="*/ 123349 w 1247775"/>
                  <a:gd name="connsiteY590" fmla="*/ 1393031 h 1857375"/>
                  <a:gd name="connsiteX591" fmla="*/ 113824 w 1247775"/>
                  <a:gd name="connsiteY591" fmla="*/ 1390174 h 1857375"/>
                  <a:gd name="connsiteX592" fmla="*/ 99536 w 1247775"/>
                  <a:gd name="connsiteY592" fmla="*/ 1398746 h 1857375"/>
                  <a:gd name="connsiteX593" fmla="*/ 98584 w 1247775"/>
                  <a:gd name="connsiteY593" fmla="*/ 1398746 h 1857375"/>
                  <a:gd name="connsiteX594" fmla="*/ 90964 w 1247775"/>
                  <a:gd name="connsiteY594" fmla="*/ 1400651 h 1857375"/>
                  <a:gd name="connsiteX595" fmla="*/ 59531 w 1247775"/>
                  <a:gd name="connsiteY595" fmla="*/ 1384459 h 1857375"/>
                  <a:gd name="connsiteX596" fmla="*/ 33814 w 1247775"/>
                  <a:gd name="connsiteY596" fmla="*/ 1393984 h 1857375"/>
                  <a:gd name="connsiteX597" fmla="*/ 32861 w 1247775"/>
                  <a:gd name="connsiteY597" fmla="*/ 1393984 h 1857375"/>
                  <a:gd name="connsiteX598" fmla="*/ 27146 w 1247775"/>
                  <a:gd name="connsiteY598" fmla="*/ 1399699 h 1857375"/>
                  <a:gd name="connsiteX599" fmla="*/ 27146 w 1247775"/>
                  <a:gd name="connsiteY599" fmla="*/ 1400651 h 1857375"/>
                  <a:gd name="connsiteX600" fmla="*/ 19526 w 1247775"/>
                  <a:gd name="connsiteY600" fmla="*/ 1420654 h 1857375"/>
                  <a:gd name="connsiteX601" fmla="*/ 7144 w 1247775"/>
                  <a:gd name="connsiteY601" fmla="*/ 1437799 h 1857375"/>
                  <a:gd name="connsiteX602" fmla="*/ 26194 w 1247775"/>
                  <a:gd name="connsiteY602" fmla="*/ 1456849 h 1857375"/>
                  <a:gd name="connsiteX603" fmla="*/ 34766 w 1247775"/>
                  <a:gd name="connsiteY603" fmla="*/ 1454944 h 1857375"/>
                  <a:gd name="connsiteX604" fmla="*/ 59531 w 1247775"/>
                  <a:gd name="connsiteY604" fmla="*/ 1463516 h 1857375"/>
                  <a:gd name="connsiteX605" fmla="*/ 98584 w 1247775"/>
                  <a:gd name="connsiteY605" fmla="*/ 1429226 h 1857375"/>
                  <a:gd name="connsiteX606" fmla="*/ 98584 w 1247775"/>
                  <a:gd name="connsiteY606" fmla="*/ 1429226 h 1857375"/>
                  <a:gd name="connsiteX607" fmla="*/ 110966 w 1247775"/>
                  <a:gd name="connsiteY607" fmla="*/ 1422559 h 1857375"/>
                  <a:gd name="connsiteX608" fmla="*/ 112871 w 1247775"/>
                  <a:gd name="connsiteY608" fmla="*/ 1422559 h 1857375"/>
                  <a:gd name="connsiteX609" fmla="*/ 129064 w 1247775"/>
                  <a:gd name="connsiteY609" fmla="*/ 1406366 h 1857375"/>
                  <a:gd name="connsiteX610" fmla="*/ 126206 w 1247775"/>
                  <a:gd name="connsiteY610" fmla="*/ 1397794 h 1857375"/>
                  <a:gd name="connsiteX611" fmla="*/ 146209 w 1247775"/>
                  <a:gd name="connsiteY611" fmla="*/ 1405414 h 1857375"/>
                  <a:gd name="connsiteX612" fmla="*/ 173831 w 1247775"/>
                  <a:gd name="connsiteY612" fmla="*/ 1388269 h 1857375"/>
                  <a:gd name="connsiteX613" fmla="*/ 176689 w 1247775"/>
                  <a:gd name="connsiteY613" fmla="*/ 1388269 h 1857375"/>
                  <a:gd name="connsiteX614" fmla="*/ 177641 w 1247775"/>
                  <a:gd name="connsiteY614" fmla="*/ 1388269 h 1857375"/>
                  <a:gd name="connsiteX615" fmla="*/ 212884 w 1247775"/>
                  <a:gd name="connsiteY615" fmla="*/ 1410176 h 1857375"/>
                  <a:gd name="connsiteX616" fmla="*/ 246221 w 1247775"/>
                  <a:gd name="connsiteY616" fmla="*/ 1391126 h 1857375"/>
                  <a:gd name="connsiteX617" fmla="*/ 247174 w 1247775"/>
                  <a:gd name="connsiteY617" fmla="*/ 1391126 h 1857375"/>
                  <a:gd name="connsiteX618" fmla="*/ 253841 w 1247775"/>
                  <a:gd name="connsiteY618" fmla="*/ 1383506 h 1857375"/>
                  <a:gd name="connsiteX619" fmla="*/ 250984 w 1247775"/>
                  <a:gd name="connsiteY619" fmla="*/ 1377791 h 1857375"/>
                  <a:gd name="connsiteX620" fmla="*/ 251936 w 1247775"/>
                  <a:gd name="connsiteY620" fmla="*/ 1370171 h 1857375"/>
                  <a:gd name="connsiteX621" fmla="*/ 212884 w 1247775"/>
                  <a:gd name="connsiteY621" fmla="*/ 1331119 h 1857375"/>
                  <a:gd name="connsiteX622" fmla="*/ 206216 w 1247775"/>
                  <a:gd name="connsiteY622" fmla="*/ 1332071 h 1857375"/>
                  <a:gd name="connsiteX623" fmla="*/ 199549 w 1247775"/>
                  <a:gd name="connsiteY623" fmla="*/ 1331119 h 1857375"/>
                  <a:gd name="connsiteX624" fmla="*/ 188119 w 1247775"/>
                  <a:gd name="connsiteY624" fmla="*/ 1320641 h 1857375"/>
                  <a:gd name="connsiteX625" fmla="*/ 176689 w 1247775"/>
                  <a:gd name="connsiteY625" fmla="*/ 1332071 h 1857375"/>
                  <a:gd name="connsiteX626" fmla="*/ 176689 w 1247775"/>
                  <a:gd name="connsiteY626" fmla="*/ 1333024 h 1857375"/>
                  <a:gd name="connsiteX627" fmla="*/ 165259 w 1247775"/>
                  <a:gd name="connsiteY627" fmla="*/ 1329214 h 1857375"/>
                  <a:gd name="connsiteX628" fmla="*/ 150019 w 1247775"/>
                  <a:gd name="connsiteY628" fmla="*/ 1334929 h 1857375"/>
                  <a:gd name="connsiteX629" fmla="*/ 147161 w 1247775"/>
                  <a:gd name="connsiteY629" fmla="*/ 1333976 h 1857375"/>
                  <a:gd name="connsiteX630" fmla="*/ 139541 w 1247775"/>
                  <a:gd name="connsiteY630" fmla="*/ 1336834 h 1857375"/>
                  <a:gd name="connsiteX631" fmla="*/ 150971 w 1247775"/>
                  <a:gd name="connsiteY631" fmla="*/ 1308259 h 1857375"/>
                  <a:gd name="connsiteX632" fmla="*/ 150019 w 1247775"/>
                  <a:gd name="connsiteY632" fmla="*/ 1303496 h 1857375"/>
                  <a:gd name="connsiteX633" fmla="*/ 151924 w 1247775"/>
                  <a:gd name="connsiteY633" fmla="*/ 1303496 h 1857375"/>
                  <a:gd name="connsiteX634" fmla="*/ 176689 w 1247775"/>
                  <a:gd name="connsiteY634" fmla="*/ 1278731 h 1857375"/>
                  <a:gd name="connsiteX635" fmla="*/ 153829 w 1247775"/>
                  <a:gd name="connsiteY635" fmla="*/ 1254919 h 1857375"/>
                  <a:gd name="connsiteX636" fmla="*/ 152876 w 1247775"/>
                  <a:gd name="connsiteY636" fmla="*/ 1253014 h 1857375"/>
                  <a:gd name="connsiteX637" fmla="*/ 156686 w 1247775"/>
                  <a:gd name="connsiteY637" fmla="*/ 1249204 h 1857375"/>
                  <a:gd name="connsiteX638" fmla="*/ 170021 w 1247775"/>
                  <a:gd name="connsiteY638" fmla="*/ 1233011 h 1857375"/>
                  <a:gd name="connsiteX639" fmla="*/ 168116 w 1247775"/>
                  <a:gd name="connsiteY639" fmla="*/ 1224439 h 1857375"/>
                  <a:gd name="connsiteX640" fmla="*/ 176689 w 1247775"/>
                  <a:gd name="connsiteY640" fmla="*/ 1213961 h 1857375"/>
                  <a:gd name="connsiteX641" fmla="*/ 170021 w 1247775"/>
                  <a:gd name="connsiteY641" fmla="*/ 1204436 h 1857375"/>
                  <a:gd name="connsiteX642" fmla="*/ 180499 w 1247775"/>
                  <a:gd name="connsiteY642" fmla="*/ 1181576 h 1857375"/>
                  <a:gd name="connsiteX643" fmla="*/ 158591 w 1247775"/>
                  <a:gd name="connsiteY643" fmla="*/ 1152049 h 1857375"/>
                  <a:gd name="connsiteX644" fmla="*/ 165259 w 1247775"/>
                  <a:gd name="connsiteY644" fmla="*/ 1153001 h 1857375"/>
                  <a:gd name="connsiteX645" fmla="*/ 169069 w 1247775"/>
                  <a:gd name="connsiteY645" fmla="*/ 1153001 h 1857375"/>
                  <a:gd name="connsiteX646" fmla="*/ 169069 w 1247775"/>
                  <a:gd name="connsiteY646" fmla="*/ 1153001 h 1857375"/>
                  <a:gd name="connsiteX647" fmla="*/ 177641 w 1247775"/>
                  <a:gd name="connsiteY647" fmla="*/ 1161574 h 1857375"/>
                  <a:gd name="connsiteX648" fmla="*/ 178594 w 1247775"/>
                  <a:gd name="connsiteY648" fmla="*/ 1161574 h 1857375"/>
                  <a:gd name="connsiteX649" fmla="*/ 178594 w 1247775"/>
                  <a:gd name="connsiteY649" fmla="*/ 1162526 h 1857375"/>
                  <a:gd name="connsiteX650" fmla="*/ 188119 w 1247775"/>
                  <a:gd name="connsiteY650" fmla="*/ 1180624 h 1857375"/>
                  <a:gd name="connsiteX651" fmla="*/ 185261 w 1247775"/>
                  <a:gd name="connsiteY651" fmla="*/ 1193006 h 1857375"/>
                  <a:gd name="connsiteX652" fmla="*/ 210026 w 1247775"/>
                  <a:gd name="connsiteY652" fmla="*/ 1221581 h 1857375"/>
                  <a:gd name="connsiteX653" fmla="*/ 205264 w 1247775"/>
                  <a:gd name="connsiteY653" fmla="*/ 1229201 h 1857375"/>
                  <a:gd name="connsiteX654" fmla="*/ 213836 w 1247775"/>
                  <a:gd name="connsiteY654" fmla="*/ 1237774 h 1857375"/>
                  <a:gd name="connsiteX655" fmla="*/ 222409 w 1247775"/>
                  <a:gd name="connsiteY655" fmla="*/ 1229201 h 1857375"/>
                  <a:gd name="connsiteX656" fmla="*/ 217646 w 1247775"/>
                  <a:gd name="connsiteY656" fmla="*/ 1221581 h 1857375"/>
                  <a:gd name="connsiteX657" fmla="*/ 219551 w 1247775"/>
                  <a:gd name="connsiteY657" fmla="*/ 1221581 h 1857375"/>
                  <a:gd name="connsiteX658" fmla="*/ 226219 w 1247775"/>
                  <a:gd name="connsiteY658" fmla="*/ 1223486 h 1857375"/>
                  <a:gd name="connsiteX659" fmla="*/ 239554 w 1247775"/>
                  <a:gd name="connsiteY659" fmla="*/ 1210151 h 1857375"/>
                  <a:gd name="connsiteX660" fmla="*/ 239554 w 1247775"/>
                  <a:gd name="connsiteY660" fmla="*/ 1209199 h 1857375"/>
                  <a:gd name="connsiteX661" fmla="*/ 244316 w 1247775"/>
                  <a:gd name="connsiteY661" fmla="*/ 1196816 h 1857375"/>
                  <a:gd name="connsiteX662" fmla="*/ 246221 w 1247775"/>
                  <a:gd name="connsiteY662" fmla="*/ 1196816 h 1857375"/>
                  <a:gd name="connsiteX663" fmla="*/ 254794 w 1247775"/>
                  <a:gd name="connsiteY663" fmla="*/ 1188244 h 1857375"/>
                  <a:gd name="connsiteX664" fmla="*/ 250984 w 1247775"/>
                  <a:gd name="connsiteY664" fmla="*/ 1181576 h 1857375"/>
                  <a:gd name="connsiteX665" fmla="*/ 259556 w 1247775"/>
                  <a:gd name="connsiteY665" fmla="*/ 1172051 h 1857375"/>
                  <a:gd name="connsiteX666" fmla="*/ 252889 w 1247775"/>
                  <a:gd name="connsiteY666" fmla="*/ 1162526 h 1857375"/>
                  <a:gd name="connsiteX667" fmla="*/ 255746 w 1247775"/>
                  <a:gd name="connsiteY667" fmla="*/ 1153001 h 1857375"/>
                  <a:gd name="connsiteX668" fmla="*/ 239554 w 1247775"/>
                  <a:gd name="connsiteY668" fmla="*/ 1136809 h 1857375"/>
                  <a:gd name="connsiteX669" fmla="*/ 223361 w 1247775"/>
                  <a:gd name="connsiteY669" fmla="*/ 1153001 h 1857375"/>
                  <a:gd name="connsiteX670" fmla="*/ 239554 w 1247775"/>
                  <a:gd name="connsiteY670" fmla="*/ 1169194 h 1857375"/>
                  <a:gd name="connsiteX671" fmla="*/ 240506 w 1247775"/>
                  <a:gd name="connsiteY671" fmla="*/ 1169194 h 1857375"/>
                  <a:gd name="connsiteX672" fmla="*/ 239554 w 1247775"/>
                  <a:gd name="connsiteY672" fmla="*/ 1172051 h 1857375"/>
                  <a:gd name="connsiteX673" fmla="*/ 244316 w 1247775"/>
                  <a:gd name="connsiteY673" fmla="*/ 1180624 h 1857375"/>
                  <a:gd name="connsiteX674" fmla="*/ 241459 w 1247775"/>
                  <a:gd name="connsiteY674" fmla="*/ 1181576 h 1857375"/>
                  <a:gd name="connsiteX675" fmla="*/ 223361 w 1247775"/>
                  <a:gd name="connsiteY675" fmla="*/ 1165384 h 1857375"/>
                  <a:gd name="connsiteX676" fmla="*/ 223361 w 1247775"/>
                  <a:gd name="connsiteY676" fmla="*/ 1162526 h 1857375"/>
                  <a:gd name="connsiteX677" fmla="*/ 201454 w 1247775"/>
                  <a:gd name="connsiteY677" fmla="*/ 1140619 h 1857375"/>
                  <a:gd name="connsiteX678" fmla="*/ 190976 w 1247775"/>
                  <a:gd name="connsiteY678" fmla="*/ 1143476 h 1857375"/>
                  <a:gd name="connsiteX679" fmla="*/ 201454 w 1247775"/>
                  <a:gd name="connsiteY679" fmla="*/ 1118711 h 1857375"/>
                  <a:gd name="connsiteX680" fmla="*/ 200501 w 1247775"/>
                  <a:gd name="connsiteY680" fmla="*/ 1111091 h 1857375"/>
                  <a:gd name="connsiteX681" fmla="*/ 205264 w 1247775"/>
                  <a:gd name="connsiteY681" fmla="*/ 1105376 h 1857375"/>
                  <a:gd name="connsiteX682" fmla="*/ 199549 w 1247775"/>
                  <a:gd name="connsiteY682" fmla="*/ 1099661 h 1857375"/>
                  <a:gd name="connsiteX683" fmla="*/ 196691 w 1247775"/>
                  <a:gd name="connsiteY683" fmla="*/ 1100614 h 1857375"/>
                  <a:gd name="connsiteX684" fmla="*/ 193834 w 1247775"/>
                  <a:gd name="connsiteY684" fmla="*/ 1096804 h 1857375"/>
                  <a:gd name="connsiteX685" fmla="*/ 207169 w 1247775"/>
                  <a:gd name="connsiteY685" fmla="*/ 1081564 h 1857375"/>
                  <a:gd name="connsiteX686" fmla="*/ 228124 w 1247775"/>
                  <a:gd name="connsiteY686" fmla="*/ 1052989 h 1857375"/>
                  <a:gd name="connsiteX687" fmla="*/ 227171 w 1247775"/>
                  <a:gd name="connsiteY687" fmla="*/ 1048226 h 1857375"/>
                  <a:gd name="connsiteX688" fmla="*/ 236696 w 1247775"/>
                  <a:gd name="connsiteY688" fmla="*/ 1050131 h 1857375"/>
                  <a:gd name="connsiteX689" fmla="*/ 257651 w 1247775"/>
                  <a:gd name="connsiteY689" fmla="*/ 1042511 h 1857375"/>
                  <a:gd name="connsiteX690" fmla="*/ 263366 w 1247775"/>
                  <a:gd name="connsiteY690" fmla="*/ 1043464 h 1857375"/>
                  <a:gd name="connsiteX691" fmla="*/ 282416 w 1247775"/>
                  <a:gd name="connsiteY691" fmla="*/ 1024414 h 1857375"/>
                  <a:gd name="connsiteX692" fmla="*/ 279559 w 1247775"/>
                  <a:gd name="connsiteY692" fmla="*/ 1013936 h 1857375"/>
                  <a:gd name="connsiteX693" fmla="*/ 295751 w 1247775"/>
                  <a:gd name="connsiteY693" fmla="*/ 1000601 h 1857375"/>
                  <a:gd name="connsiteX694" fmla="*/ 294799 w 1247775"/>
                  <a:gd name="connsiteY694" fmla="*/ 1006316 h 1857375"/>
                  <a:gd name="connsiteX695" fmla="*/ 294799 w 1247775"/>
                  <a:gd name="connsiteY695" fmla="*/ 1009174 h 1857375"/>
                  <a:gd name="connsiteX696" fmla="*/ 293846 w 1247775"/>
                  <a:gd name="connsiteY696" fmla="*/ 1015841 h 1857375"/>
                  <a:gd name="connsiteX697" fmla="*/ 297656 w 1247775"/>
                  <a:gd name="connsiteY697" fmla="*/ 1026319 h 1857375"/>
                  <a:gd name="connsiteX698" fmla="*/ 284321 w 1247775"/>
                  <a:gd name="connsiteY698" fmla="*/ 1051084 h 1857375"/>
                  <a:gd name="connsiteX699" fmla="*/ 284321 w 1247775"/>
                  <a:gd name="connsiteY699" fmla="*/ 1052989 h 1857375"/>
                  <a:gd name="connsiteX700" fmla="*/ 280511 w 1247775"/>
                  <a:gd name="connsiteY700" fmla="*/ 1052036 h 1857375"/>
                  <a:gd name="connsiteX701" fmla="*/ 268129 w 1247775"/>
                  <a:gd name="connsiteY701" fmla="*/ 1064419 h 1857375"/>
                  <a:gd name="connsiteX702" fmla="*/ 277654 w 1247775"/>
                  <a:gd name="connsiteY702" fmla="*/ 1075849 h 1857375"/>
                  <a:gd name="connsiteX703" fmla="*/ 277654 w 1247775"/>
                  <a:gd name="connsiteY703" fmla="*/ 1076801 h 1857375"/>
                  <a:gd name="connsiteX704" fmla="*/ 295751 w 1247775"/>
                  <a:gd name="connsiteY704" fmla="*/ 1094899 h 1857375"/>
                  <a:gd name="connsiteX705" fmla="*/ 303371 w 1247775"/>
                  <a:gd name="connsiteY705" fmla="*/ 1092994 h 1857375"/>
                  <a:gd name="connsiteX706" fmla="*/ 300514 w 1247775"/>
                  <a:gd name="connsiteY706" fmla="*/ 1100614 h 1857375"/>
                  <a:gd name="connsiteX707" fmla="*/ 304324 w 1247775"/>
                  <a:gd name="connsiteY707" fmla="*/ 1110139 h 1857375"/>
                  <a:gd name="connsiteX708" fmla="*/ 303371 w 1247775"/>
                  <a:gd name="connsiteY708" fmla="*/ 1110139 h 1857375"/>
                  <a:gd name="connsiteX709" fmla="*/ 270986 w 1247775"/>
                  <a:gd name="connsiteY709" fmla="*/ 1142524 h 1857375"/>
                  <a:gd name="connsiteX710" fmla="*/ 285274 w 1247775"/>
                  <a:gd name="connsiteY710" fmla="*/ 1169194 h 1857375"/>
                  <a:gd name="connsiteX711" fmla="*/ 288131 w 1247775"/>
                  <a:gd name="connsiteY711" fmla="*/ 1174909 h 1857375"/>
                  <a:gd name="connsiteX712" fmla="*/ 280511 w 1247775"/>
                  <a:gd name="connsiteY712" fmla="*/ 1193959 h 1857375"/>
                  <a:gd name="connsiteX713" fmla="*/ 266224 w 1247775"/>
                  <a:gd name="connsiteY713" fmla="*/ 1210151 h 1857375"/>
                  <a:gd name="connsiteX714" fmla="*/ 269081 w 1247775"/>
                  <a:gd name="connsiteY714" fmla="*/ 1218724 h 1857375"/>
                  <a:gd name="connsiteX715" fmla="*/ 258604 w 1247775"/>
                  <a:gd name="connsiteY715" fmla="*/ 1216819 h 1857375"/>
                  <a:gd name="connsiteX716" fmla="*/ 227171 w 1247775"/>
                  <a:gd name="connsiteY716" fmla="*/ 1248251 h 1857375"/>
                  <a:gd name="connsiteX717" fmla="*/ 258604 w 1247775"/>
                  <a:gd name="connsiteY717" fmla="*/ 1279684 h 1857375"/>
                  <a:gd name="connsiteX718" fmla="*/ 285274 w 1247775"/>
                  <a:gd name="connsiteY718" fmla="*/ 1264444 h 1857375"/>
                  <a:gd name="connsiteX719" fmla="*/ 293846 w 1247775"/>
                  <a:gd name="connsiteY719" fmla="*/ 1266349 h 1857375"/>
                  <a:gd name="connsiteX720" fmla="*/ 316706 w 1247775"/>
                  <a:gd name="connsiteY720" fmla="*/ 1253966 h 1857375"/>
                  <a:gd name="connsiteX721" fmla="*/ 321469 w 1247775"/>
                  <a:gd name="connsiteY721" fmla="*/ 1249204 h 1857375"/>
                  <a:gd name="connsiteX722" fmla="*/ 326231 w 1247775"/>
                  <a:gd name="connsiteY722" fmla="*/ 1263491 h 1857375"/>
                  <a:gd name="connsiteX723" fmla="*/ 326231 w 1247775"/>
                  <a:gd name="connsiteY723" fmla="*/ 1264444 h 1857375"/>
                  <a:gd name="connsiteX724" fmla="*/ 328136 w 1247775"/>
                  <a:gd name="connsiteY724" fmla="*/ 1275874 h 1857375"/>
                  <a:gd name="connsiteX725" fmla="*/ 322421 w 1247775"/>
                  <a:gd name="connsiteY725" fmla="*/ 1285399 h 1857375"/>
                  <a:gd name="connsiteX726" fmla="*/ 310991 w 1247775"/>
                  <a:gd name="connsiteY726" fmla="*/ 1279684 h 1857375"/>
                  <a:gd name="connsiteX727" fmla="*/ 304324 w 1247775"/>
                  <a:gd name="connsiteY727" fmla="*/ 1273016 h 1857375"/>
                  <a:gd name="connsiteX728" fmla="*/ 297656 w 1247775"/>
                  <a:gd name="connsiteY728" fmla="*/ 1279684 h 1857375"/>
                  <a:gd name="connsiteX729" fmla="*/ 299561 w 1247775"/>
                  <a:gd name="connsiteY729" fmla="*/ 1284446 h 1857375"/>
                  <a:gd name="connsiteX730" fmla="*/ 294799 w 1247775"/>
                  <a:gd name="connsiteY730" fmla="*/ 1296829 h 1857375"/>
                  <a:gd name="connsiteX731" fmla="*/ 298609 w 1247775"/>
                  <a:gd name="connsiteY731" fmla="*/ 1307306 h 1857375"/>
                  <a:gd name="connsiteX732" fmla="*/ 298609 w 1247775"/>
                  <a:gd name="connsiteY732" fmla="*/ 1307306 h 1857375"/>
                  <a:gd name="connsiteX733" fmla="*/ 308134 w 1247775"/>
                  <a:gd name="connsiteY733" fmla="*/ 1316831 h 1857375"/>
                  <a:gd name="connsiteX734" fmla="*/ 314801 w 1247775"/>
                  <a:gd name="connsiteY734" fmla="*/ 1313974 h 1857375"/>
                  <a:gd name="connsiteX735" fmla="*/ 328136 w 1247775"/>
                  <a:gd name="connsiteY735" fmla="*/ 1302544 h 1857375"/>
                  <a:gd name="connsiteX736" fmla="*/ 343376 w 1247775"/>
                  <a:gd name="connsiteY736" fmla="*/ 1310164 h 1857375"/>
                  <a:gd name="connsiteX737" fmla="*/ 353854 w 1247775"/>
                  <a:gd name="connsiteY737" fmla="*/ 1306354 h 1857375"/>
                  <a:gd name="connsiteX738" fmla="*/ 353854 w 1247775"/>
                  <a:gd name="connsiteY738" fmla="*/ 1307306 h 1857375"/>
                  <a:gd name="connsiteX739" fmla="*/ 369094 w 1247775"/>
                  <a:gd name="connsiteY739" fmla="*/ 1322546 h 1857375"/>
                  <a:gd name="connsiteX740" fmla="*/ 376714 w 1247775"/>
                  <a:gd name="connsiteY740" fmla="*/ 1320641 h 1857375"/>
                  <a:gd name="connsiteX741" fmla="*/ 384334 w 1247775"/>
                  <a:gd name="connsiteY741" fmla="*/ 1323499 h 1857375"/>
                  <a:gd name="connsiteX742" fmla="*/ 396716 w 1247775"/>
                  <a:gd name="connsiteY742" fmla="*/ 1311116 h 1857375"/>
                  <a:gd name="connsiteX743" fmla="*/ 396716 w 1247775"/>
                  <a:gd name="connsiteY743" fmla="*/ 1309211 h 1857375"/>
                  <a:gd name="connsiteX744" fmla="*/ 406241 w 1247775"/>
                  <a:gd name="connsiteY744" fmla="*/ 1293971 h 1857375"/>
                  <a:gd name="connsiteX745" fmla="*/ 397669 w 1247775"/>
                  <a:gd name="connsiteY745" fmla="*/ 1278731 h 1857375"/>
                  <a:gd name="connsiteX746" fmla="*/ 397669 w 1247775"/>
                  <a:gd name="connsiteY746" fmla="*/ 1278731 h 1857375"/>
                  <a:gd name="connsiteX747" fmla="*/ 404336 w 1247775"/>
                  <a:gd name="connsiteY747" fmla="*/ 1280636 h 1857375"/>
                  <a:gd name="connsiteX748" fmla="*/ 408146 w 1247775"/>
                  <a:gd name="connsiteY748" fmla="*/ 1279684 h 1857375"/>
                  <a:gd name="connsiteX749" fmla="*/ 421481 w 1247775"/>
                  <a:gd name="connsiteY749" fmla="*/ 1288256 h 1857375"/>
                  <a:gd name="connsiteX750" fmla="*/ 437674 w 1247775"/>
                  <a:gd name="connsiteY750" fmla="*/ 1296829 h 1857375"/>
                  <a:gd name="connsiteX751" fmla="*/ 456724 w 1247775"/>
                  <a:gd name="connsiteY751" fmla="*/ 1277779 h 1857375"/>
                  <a:gd name="connsiteX752" fmla="*/ 456724 w 1247775"/>
                  <a:gd name="connsiteY752" fmla="*/ 1276826 h 1857375"/>
                  <a:gd name="connsiteX753" fmla="*/ 471011 w 1247775"/>
                  <a:gd name="connsiteY753" fmla="*/ 1284446 h 1857375"/>
                  <a:gd name="connsiteX754" fmla="*/ 485299 w 1247775"/>
                  <a:gd name="connsiteY754" fmla="*/ 1291114 h 1857375"/>
                  <a:gd name="connsiteX755" fmla="*/ 499586 w 1247775"/>
                  <a:gd name="connsiteY755" fmla="*/ 1283494 h 1857375"/>
                  <a:gd name="connsiteX756" fmla="*/ 500539 w 1247775"/>
                  <a:gd name="connsiteY756" fmla="*/ 1284446 h 1857375"/>
                  <a:gd name="connsiteX757" fmla="*/ 498634 w 1247775"/>
                  <a:gd name="connsiteY757" fmla="*/ 1286351 h 1857375"/>
                  <a:gd name="connsiteX758" fmla="*/ 491014 w 1247775"/>
                  <a:gd name="connsiteY758" fmla="*/ 1297781 h 1857375"/>
                  <a:gd name="connsiteX759" fmla="*/ 483394 w 1247775"/>
                  <a:gd name="connsiteY759" fmla="*/ 1313974 h 1857375"/>
                  <a:gd name="connsiteX760" fmla="*/ 477679 w 1247775"/>
                  <a:gd name="connsiteY760" fmla="*/ 1317784 h 1857375"/>
                  <a:gd name="connsiteX761" fmla="*/ 471011 w 1247775"/>
                  <a:gd name="connsiteY761" fmla="*/ 1315879 h 1857375"/>
                  <a:gd name="connsiteX762" fmla="*/ 457676 w 1247775"/>
                  <a:gd name="connsiteY762" fmla="*/ 1329214 h 1857375"/>
                  <a:gd name="connsiteX763" fmla="*/ 471011 w 1247775"/>
                  <a:gd name="connsiteY763" fmla="*/ 1342549 h 1857375"/>
                  <a:gd name="connsiteX764" fmla="*/ 475774 w 1247775"/>
                  <a:gd name="connsiteY764" fmla="*/ 1341596 h 1857375"/>
                  <a:gd name="connsiteX765" fmla="*/ 475774 w 1247775"/>
                  <a:gd name="connsiteY765" fmla="*/ 1341596 h 1857375"/>
                  <a:gd name="connsiteX766" fmla="*/ 451961 w 1247775"/>
                  <a:gd name="connsiteY766" fmla="*/ 1361599 h 1857375"/>
                  <a:gd name="connsiteX767" fmla="*/ 444341 w 1247775"/>
                  <a:gd name="connsiteY767" fmla="*/ 1356836 h 1857375"/>
                  <a:gd name="connsiteX768" fmla="*/ 446246 w 1247775"/>
                  <a:gd name="connsiteY768" fmla="*/ 1349216 h 1857375"/>
                  <a:gd name="connsiteX769" fmla="*/ 430054 w 1247775"/>
                  <a:gd name="connsiteY769" fmla="*/ 1333024 h 1857375"/>
                  <a:gd name="connsiteX770" fmla="*/ 417671 w 1247775"/>
                  <a:gd name="connsiteY770" fmla="*/ 1337786 h 1857375"/>
                  <a:gd name="connsiteX771" fmla="*/ 408146 w 1247775"/>
                  <a:gd name="connsiteY771" fmla="*/ 1333024 h 1857375"/>
                  <a:gd name="connsiteX772" fmla="*/ 395764 w 1247775"/>
                  <a:gd name="connsiteY772" fmla="*/ 1345406 h 1857375"/>
                  <a:gd name="connsiteX773" fmla="*/ 401479 w 1247775"/>
                  <a:gd name="connsiteY773" fmla="*/ 1355884 h 1857375"/>
                  <a:gd name="connsiteX774" fmla="*/ 386239 w 1247775"/>
                  <a:gd name="connsiteY774" fmla="*/ 1375886 h 1857375"/>
                  <a:gd name="connsiteX775" fmla="*/ 386239 w 1247775"/>
                  <a:gd name="connsiteY775" fmla="*/ 1379696 h 1857375"/>
                  <a:gd name="connsiteX776" fmla="*/ 384334 w 1247775"/>
                  <a:gd name="connsiteY776" fmla="*/ 1387316 h 1857375"/>
                  <a:gd name="connsiteX777" fmla="*/ 379571 w 1247775"/>
                  <a:gd name="connsiteY777" fmla="*/ 1394936 h 1857375"/>
                  <a:gd name="connsiteX778" fmla="*/ 378619 w 1247775"/>
                  <a:gd name="connsiteY778" fmla="*/ 1394936 h 1857375"/>
                  <a:gd name="connsiteX779" fmla="*/ 378619 w 1247775"/>
                  <a:gd name="connsiteY779" fmla="*/ 1394936 h 1857375"/>
                  <a:gd name="connsiteX780" fmla="*/ 379571 w 1247775"/>
                  <a:gd name="connsiteY780" fmla="*/ 1389221 h 1857375"/>
                  <a:gd name="connsiteX781" fmla="*/ 379571 w 1247775"/>
                  <a:gd name="connsiteY781" fmla="*/ 1386364 h 1857375"/>
                  <a:gd name="connsiteX782" fmla="*/ 386239 w 1247775"/>
                  <a:gd name="connsiteY782" fmla="*/ 1373981 h 1857375"/>
                  <a:gd name="connsiteX783" fmla="*/ 371951 w 1247775"/>
                  <a:gd name="connsiteY783" fmla="*/ 1359694 h 1857375"/>
                  <a:gd name="connsiteX784" fmla="*/ 360521 w 1247775"/>
                  <a:gd name="connsiteY784" fmla="*/ 1365409 h 1857375"/>
                  <a:gd name="connsiteX785" fmla="*/ 354806 w 1247775"/>
                  <a:gd name="connsiteY785" fmla="*/ 1364456 h 1857375"/>
                  <a:gd name="connsiteX786" fmla="*/ 339566 w 1247775"/>
                  <a:gd name="connsiteY786" fmla="*/ 1370171 h 1857375"/>
                  <a:gd name="connsiteX787" fmla="*/ 330041 w 1247775"/>
                  <a:gd name="connsiteY787" fmla="*/ 1365409 h 1857375"/>
                  <a:gd name="connsiteX788" fmla="*/ 318611 w 1247775"/>
                  <a:gd name="connsiteY788" fmla="*/ 1373981 h 1857375"/>
                  <a:gd name="connsiteX789" fmla="*/ 313849 w 1247775"/>
                  <a:gd name="connsiteY789" fmla="*/ 1377791 h 1857375"/>
                  <a:gd name="connsiteX790" fmla="*/ 308134 w 1247775"/>
                  <a:gd name="connsiteY790" fmla="*/ 1376839 h 1857375"/>
                  <a:gd name="connsiteX791" fmla="*/ 295751 w 1247775"/>
                  <a:gd name="connsiteY791" fmla="*/ 1389221 h 1857375"/>
                  <a:gd name="connsiteX792" fmla="*/ 308134 w 1247775"/>
                  <a:gd name="connsiteY792" fmla="*/ 1401604 h 1857375"/>
                  <a:gd name="connsiteX793" fmla="*/ 320516 w 1247775"/>
                  <a:gd name="connsiteY793" fmla="*/ 1390174 h 1857375"/>
                  <a:gd name="connsiteX794" fmla="*/ 320516 w 1247775"/>
                  <a:gd name="connsiteY794" fmla="*/ 1390174 h 1857375"/>
                  <a:gd name="connsiteX795" fmla="*/ 325279 w 1247775"/>
                  <a:gd name="connsiteY795" fmla="*/ 1388269 h 1857375"/>
                  <a:gd name="connsiteX796" fmla="*/ 329089 w 1247775"/>
                  <a:gd name="connsiteY796" fmla="*/ 1389221 h 1857375"/>
                  <a:gd name="connsiteX797" fmla="*/ 329089 w 1247775"/>
                  <a:gd name="connsiteY797" fmla="*/ 1390174 h 1857375"/>
                  <a:gd name="connsiteX798" fmla="*/ 347186 w 1247775"/>
                  <a:gd name="connsiteY798" fmla="*/ 1413986 h 1857375"/>
                  <a:gd name="connsiteX799" fmla="*/ 346234 w 1247775"/>
                  <a:gd name="connsiteY799" fmla="*/ 1417796 h 1857375"/>
                  <a:gd name="connsiteX800" fmla="*/ 347186 w 1247775"/>
                  <a:gd name="connsiteY800" fmla="*/ 1420654 h 1857375"/>
                  <a:gd name="connsiteX801" fmla="*/ 343376 w 1247775"/>
                  <a:gd name="connsiteY801" fmla="*/ 1433036 h 1857375"/>
                  <a:gd name="connsiteX802" fmla="*/ 347186 w 1247775"/>
                  <a:gd name="connsiteY802" fmla="*/ 1446371 h 1857375"/>
                  <a:gd name="connsiteX803" fmla="*/ 334804 w 1247775"/>
                  <a:gd name="connsiteY803" fmla="*/ 1461611 h 1857375"/>
                  <a:gd name="connsiteX804" fmla="*/ 350044 w 1247775"/>
                  <a:gd name="connsiteY804" fmla="*/ 1476851 h 1857375"/>
                  <a:gd name="connsiteX805" fmla="*/ 359569 w 1247775"/>
                  <a:gd name="connsiteY805" fmla="*/ 1473994 h 1857375"/>
                  <a:gd name="connsiteX806" fmla="*/ 377666 w 1247775"/>
                  <a:gd name="connsiteY806" fmla="*/ 1486376 h 1857375"/>
                  <a:gd name="connsiteX807" fmla="*/ 388144 w 1247775"/>
                  <a:gd name="connsiteY807" fmla="*/ 1492091 h 1857375"/>
                  <a:gd name="connsiteX808" fmla="*/ 400526 w 1247775"/>
                  <a:gd name="connsiteY808" fmla="*/ 1479709 h 1857375"/>
                  <a:gd name="connsiteX809" fmla="*/ 400526 w 1247775"/>
                  <a:gd name="connsiteY809" fmla="*/ 1478756 h 1857375"/>
                  <a:gd name="connsiteX810" fmla="*/ 408146 w 1247775"/>
                  <a:gd name="connsiteY810" fmla="*/ 1460659 h 1857375"/>
                  <a:gd name="connsiteX811" fmla="*/ 396716 w 1247775"/>
                  <a:gd name="connsiteY811" fmla="*/ 1438751 h 1857375"/>
                  <a:gd name="connsiteX812" fmla="*/ 397669 w 1247775"/>
                  <a:gd name="connsiteY812" fmla="*/ 1433989 h 1857375"/>
                  <a:gd name="connsiteX813" fmla="*/ 395764 w 1247775"/>
                  <a:gd name="connsiteY813" fmla="*/ 1425416 h 1857375"/>
                  <a:gd name="connsiteX814" fmla="*/ 396716 w 1247775"/>
                  <a:gd name="connsiteY814" fmla="*/ 1420654 h 1857375"/>
                  <a:gd name="connsiteX815" fmla="*/ 396716 w 1247775"/>
                  <a:gd name="connsiteY815" fmla="*/ 1420654 h 1857375"/>
                  <a:gd name="connsiteX816" fmla="*/ 399574 w 1247775"/>
                  <a:gd name="connsiteY816" fmla="*/ 1423511 h 1857375"/>
                  <a:gd name="connsiteX817" fmla="*/ 395764 w 1247775"/>
                  <a:gd name="connsiteY817" fmla="*/ 1431131 h 1857375"/>
                  <a:gd name="connsiteX818" fmla="*/ 406241 w 1247775"/>
                  <a:gd name="connsiteY818" fmla="*/ 1441609 h 1857375"/>
                  <a:gd name="connsiteX819" fmla="*/ 416719 w 1247775"/>
                  <a:gd name="connsiteY819" fmla="*/ 1432084 h 1857375"/>
                  <a:gd name="connsiteX820" fmla="*/ 422434 w 1247775"/>
                  <a:gd name="connsiteY820" fmla="*/ 1433036 h 1857375"/>
                  <a:gd name="connsiteX821" fmla="*/ 420529 w 1247775"/>
                  <a:gd name="connsiteY821" fmla="*/ 1440656 h 1857375"/>
                  <a:gd name="connsiteX822" fmla="*/ 427196 w 1247775"/>
                  <a:gd name="connsiteY822" fmla="*/ 1454944 h 1857375"/>
                  <a:gd name="connsiteX823" fmla="*/ 417671 w 1247775"/>
                  <a:gd name="connsiteY823" fmla="*/ 1471136 h 1857375"/>
                  <a:gd name="connsiteX824" fmla="*/ 419576 w 1247775"/>
                  <a:gd name="connsiteY824" fmla="*/ 1478756 h 1857375"/>
                  <a:gd name="connsiteX825" fmla="*/ 408146 w 1247775"/>
                  <a:gd name="connsiteY825" fmla="*/ 1490186 h 1857375"/>
                  <a:gd name="connsiteX826" fmla="*/ 411956 w 1247775"/>
                  <a:gd name="connsiteY826" fmla="*/ 1498759 h 1857375"/>
                  <a:gd name="connsiteX827" fmla="*/ 411004 w 1247775"/>
                  <a:gd name="connsiteY827" fmla="*/ 1502569 h 1857375"/>
                  <a:gd name="connsiteX828" fmla="*/ 404336 w 1247775"/>
                  <a:gd name="connsiteY828" fmla="*/ 1500664 h 1857375"/>
                  <a:gd name="connsiteX829" fmla="*/ 393859 w 1247775"/>
                  <a:gd name="connsiteY829" fmla="*/ 1511141 h 1857375"/>
                  <a:gd name="connsiteX830" fmla="*/ 399574 w 1247775"/>
                  <a:gd name="connsiteY830" fmla="*/ 1519714 h 1857375"/>
                  <a:gd name="connsiteX831" fmla="*/ 387191 w 1247775"/>
                  <a:gd name="connsiteY831" fmla="*/ 1535906 h 1857375"/>
                  <a:gd name="connsiteX832" fmla="*/ 389096 w 1247775"/>
                  <a:gd name="connsiteY832" fmla="*/ 1544479 h 1857375"/>
                  <a:gd name="connsiteX833" fmla="*/ 384334 w 1247775"/>
                  <a:gd name="connsiteY833" fmla="*/ 1545431 h 1857375"/>
                  <a:gd name="connsiteX834" fmla="*/ 367189 w 1247775"/>
                  <a:gd name="connsiteY834" fmla="*/ 1530191 h 1857375"/>
                  <a:gd name="connsiteX835" fmla="*/ 350044 w 1247775"/>
                  <a:gd name="connsiteY835" fmla="*/ 1547336 h 1857375"/>
                  <a:gd name="connsiteX836" fmla="*/ 361474 w 1247775"/>
                  <a:gd name="connsiteY836" fmla="*/ 1563529 h 1857375"/>
                  <a:gd name="connsiteX837" fmla="*/ 359569 w 1247775"/>
                  <a:gd name="connsiteY837" fmla="*/ 1568291 h 1857375"/>
                  <a:gd name="connsiteX838" fmla="*/ 352901 w 1247775"/>
                  <a:gd name="connsiteY838" fmla="*/ 1565434 h 1857375"/>
                  <a:gd name="connsiteX839" fmla="*/ 344329 w 1247775"/>
                  <a:gd name="connsiteY839" fmla="*/ 1574006 h 1857375"/>
                  <a:gd name="connsiteX840" fmla="*/ 346234 w 1247775"/>
                  <a:gd name="connsiteY840" fmla="*/ 1578769 h 1857375"/>
                  <a:gd name="connsiteX841" fmla="*/ 338614 w 1247775"/>
                  <a:gd name="connsiteY841" fmla="*/ 1594961 h 1857375"/>
                  <a:gd name="connsiteX842" fmla="*/ 357664 w 1247775"/>
                  <a:gd name="connsiteY842" fmla="*/ 1615916 h 1857375"/>
                  <a:gd name="connsiteX843" fmla="*/ 361474 w 1247775"/>
                  <a:gd name="connsiteY843" fmla="*/ 1620679 h 1857375"/>
                  <a:gd name="connsiteX844" fmla="*/ 375761 w 1247775"/>
                  <a:gd name="connsiteY844" fmla="*/ 1637824 h 1857375"/>
                  <a:gd name="connsiteX845" fmla="*/ 376714 w 1247775"/>
                  <a:gd name="connsiteY845" fmla="*/ 1640681 h 1857375"/>
                  <a:gd name="connsiteX846" fmla="*/ 355759 w 1247775"/>
                  <a:gd name="connsiteY846" fmla="*/ 1662589 h 1857375"/>
                  <a:gd name="connsiteX847" fmla="*/ 347186 w 1247775"/>
                  <a:gd name="connsiteY847" fmla="*/ 1657826 h 1857375"/>
                  <a:gd name="connsiteX848" fmla="*/ 358616 w 1247775"/>
                  <a:gd name="connsiteY848" fmla="*/ 1637824 h 1857375"/>
                  <a:gd name="connsiteX849" fmla="*/ 341471 w 1247775"/>
                  <a:gd name="connsiteY849" fmla="*/ 1614964 h 1857375"/>
                  <a:gd name="connsiteX850" fmla="*/ 324326 w 1247775"/>
                  <a:gd name="connsiteY850" fmla="*/ 1589246 h 1857375"/>
                  <a:gd name="connsiteX851" fmla="*/ 321469 w 1247775"/>
                  <a:gd name="connsiteY851" fmla="*/ 1579721 h 1857375"/>
                  <a:gd name="connsiteX852" fmla="*/ 322421 w 1247775"/>
                  <a:gd name="connsiteY852" fmla="*/ 1575911 h 1857375"/>
                  <a:gd name="connsiteX853" fmla="*/ 309086 w 1247775"/>
                  <a:gd name="connsiteY853" fmla="*/ 1562576 h 1857375"/>
                  <a:gd name="connsiteX854" fmla="*/ 306229 w 1247775"/>
                  <a:gd name="connsiteY854" fmla="*/ 1562576 h 1857375"/>
                  <a:gd name="connsiteX855" fmla="*/ 306229 w 1247775"/>
                  <a:gd name="connsiteY855" fmla="*/ 1558766 h 1857375"/>
                  <a:gd name="connsiteX856" fmla="*/ 305276 w 1247775"/>
                  <a:gd name="connsiteY856" fmla="*/ 1552099 h 1857375"/>
                  <a:gd name="connsiteX857" fmla="*/ 308134 w 1247775"/>
                  <a:gd name="connsiteY857" fmla="*/ 1550194 h 1857375"/>
                  <a:gd name="connsiteX858" fmla="*/ 316706 w 1247775"/>
                  <a:gd name="connsiteY858" fmla="*/ 1554956 h 1857375"/>
                  <a:gd name="connsiteX859" fmla="*/ 317659 w 1247775"/>
                  <a:gd name="connsiteY859" fmla="*/ 1554956 h 1857375"/>
                  <a:gd name="connsiteX860" fmla="*/ 316706 w 1247775"/>
                  <a:gd name="connsiteY860" fmla="*/ 1558766 h 1857375"/>
                  <a:gd name="connsiteX861" fmla="*/ 327184 w 1247775"/>
                  <a:gd name="connsiteY861" fmla="*/ 1569244 h 1857375"/>
                  <a:gd name="connsiteX862" fmla="*/ 337661 w 1247775"/>
                  <a:gd name="connsiteY862" fmla="*/ 1558766 h 1857375"/>
                  <a:gd name="connsiteX863" fmla="*/ 327184 w 1247775"/>
                  <a:gd name="connsiteY863" fmla="*/ 1548289 h 1857375"/>
                  <a:gd name="connsiteX864" fmla="*/ 326231 w 1247775"/>
                  <a:gd name="connsiteY864" fmla="*/ 1548289 h 1857375"/>
                  <a:gd name="connsiteX865" fmla="*/ 327184 w 1247775"/>
                  <a:gd name="connsiteY865" fmla="*/ 1544479 h 1857375"/>
                  <a:gd name="connsiteX866" fmla="*/ 316706 w 1247775"/>
                  <a:gd name="connsiteY866" fmla="*/ 1534001 h 1857375"/>
                  <a:gd name="connsiteX867" fmla="*/ 313849 w 1247775"/>
                  <a:gd name="connsiteY867" fmla="*/ 1534954 h 1857375"/>
                  <a:gd name="connsiteX868" fmla="*/ 312896 w 1247775"/>
                  <a:gd name="connsiteY868" fmla="*/ 1533049 h 1857375"/>
                  <a:gd name="connsiteX869" fmla="*/ 335756 w 1247775"/>
                  <a:gd name="connsiteY869" fmla="*/ 1505426 h 1857375"/>
                  <a:gd name="connsiteX870" fmla="*/ 331946 w 1247775"/>
                  <a:gd name="connsiteY870" fmla="*/ 1492091 h 1857375"/>
                  <a:gd name="connsiteX871" fmla="*/ 332899 w 1247775"/>
                  <a:gd name="connsiteY871" fmla="*/ 1488281 h 1857375"/>
                  <a:gd name="connsiteX872" fmla="*/ 324326 w 1247775"/>
                  <a:gd name="connsiteY872" fmla="*/ 1479709 h 1857375"/>
                  <a:gd name="connsiteX873" fmla="*/ 320516 w 1247775"/>
                  <a:gd name="connsiteY873" fmla="*/ 1480661 h 1857375"/>
                  <a:gd name="connsiteX874" fmla="*/ 308134 w 1247775"/>
                  <a:gd name="connsiteY874" fmla="*/ 1477804 h 1857375"/>
                  <a:gd name="connsiteX875" fmla="*/ 283369 w 1247775"/>
                  <a:gd name="connsiteY875" fmla="*/ 1492091 h 1857375"/>
                  <a:gd name="connsiteX876" fmla="*/ 279559 w 1247775"/>
                  <a:gd name="connsiteY876" fmla="*/ 1491139 h 1857375"/>
                  <a:gd name="connsiteX877" fmla="*/ 265271 w 1247775"/>
                  <a:gd name="connsiteY877" fmla="*/ 1500664 h 1857375"/>
                  <a:gd name="connsiteX878" fmla="*/ 258604 w 1247775"/>
                  <a:gd name="connsiteY878" fmla="*/ 1508284 h 1857375"/>
                  <a:gd name="connsiteX879" fmla="*/ 250031 w 1247775"/>
                  <a:gd name="connsiteY879" fmla="*/ 1506379 h 1857375"/>
                  <a:gd name="connsiteX880" fmla="*/ 231934 w 1247775"/>
                  <a:gd name="connsiteY880" fmla="*/ 1524476 h 1857375"/>
                  <a:gd name="connsiteX881" fmla="*/ 243364 w 1247775"/>
                  <a:gd name="connsiteY881" fmla="*/ 1541621 h 1857375"/>
                  <a:gd name="connsiteX882" fmla="*/ 242411 w 1247775"/>
                  <a:gd name="connsiteY882" fmla="*/ 1543526 h 1857375"/>
                  <a:gd name="connsiteX883" fmla="*/ 239554 w 1247775"/>
                  <a:gd name="connsiteY883" fmla="*/ 1543526 h 1857375"/>
                  <a:gd name="connsiteX884" fmla="*/ 225266 w 1247775"/>
                  <a:gd name="connsiteY884" fmla="*/ 1548289 h 1857375"/>
                  <a:gd name="connsiteX885" fmla="*/ 210026 w 1247775"/>
                  <a:gd name="connsiteY885" fmla="*/ 1544479 h 1857375"/>
                  <a:gd name="connsiteX886" fmla="*/ 189071 w 1247775"/>
                  <a:gd name="connsiteY886" fmla="*/ 1553051 h 1857375"/>
                  <a:gd name="connsiteX887" fmla="*/ 170974 w 1247775"/>
                  <a:gd name="connsiteY887" fmla="*/ 1543526 h 1857375"/>
                  <a:gd name="connsiteX888" fmla="*/ 162401 w 1247775"/>
                  <a:gd name="connsiteY888" fmla="*/ 1545431 h 1857375"/>
                  <a:gd name="connsiteX889" fmla="*/ 152876 w 1247775"/>
                  <a:gd name="connsiteY889" fmla="*/ 1537811 h 1857375"/>
                  <a:gd name="connsiteX890" fmla="*/ 143351 w 1247775"/>
                  <a:gd name="connsiteY890" fmla="*/ 1547336 h 1857375"/>
                  <a:gd name="connsiteX891" fmla="*/ 150971 w 1247775"/>
                  <a:gd name="connsiteY891" fmla="*/ 1556861 h 1857375"/>
                  <a:gd name="connsiteX892" fmla="*/ 149066 w 1247775"/>
                  <a:gd name="connsiteY892" fmla="*/ 1566386 h 1857375"/>
                  <a:gd name="connsiteX893" fmla="*/ 153829 w 1247775"/>
                  <a:gd name="connsiteY893" fmla="*/ 1580674 h 1857375"/>
                  <a:gd name="connsiteX894" fmla="*/ 143351 w 1247775"/>
                  <a:gd name="connsiteY894" fmla="*/ 1593056 h 1857375"/>
                  <a:gd name="connsiteX895" fmla="*/ 155734 w 1247775"/>
                  <a:gd name="connsiteY895" fmla="*/ 1605439 h 1857375"/>
                  <a:gd name="connsiteX896" fmla="*/ 168116 w 1247775"/>
                  <a:gd name="connsiteY896" fmla="*/ 1593056 h 1857375"/>
                  <a:gd name="connsiteX897" fmla="*/ 167164 w 1247775"/>
                  <a:gd name="connsiteY897" fmla="*/ 1589246 h 1857375"/>
                  <a:gd name="connsiteX898" fmla="*/ 170974 w 1247775"/>
                  <a:gd name="connsiteY898" fmla="*/ 1589246 h 1857375"/>
                  <a:gd name="connsiteX899" fmla="*/ 182404 w 1247775"/>
                  <a:gd name="connsiteY899" fmla="*/ 1586389 h 1857375"/>
                  <a:gd name="connsiteX900" fmla="*/ 184309 w 1247775"/>
                  <a:gd name="connsiteY900" fmla="*/ 1589246 h 1857375"/>
                  <a:gd name="connsiteX901" fmla="*/ 183356 w 1247775"/>
                  <a:gd name="connsiteY901" fmla="*/ 1597819 h 1857375"/>
                  <a:gd name="connsiteX902" fmla="*/ 195739 w 1247775"/>
                  <a:gd name="connsiteY902" fmla="*/ 1620679 h 1857375"/>
                  <a:gd name="connsiteX903" fmla="*/ 195739 w 1247775"/>
                  <a:gd name="connsiteY903" fmla="*/ 1620679 h 1857375"/>
                  <a:gd name="connsiteX904" fmla="*/ 201454 w 1247775"/>
                  <a:gd name="connsiteY904" fmla="*/ 1626394 h 1857375"/>
                  <a:gd name="connsiteX905" fmla="*/ 206216 w 1247775"/>
                  <a:gd name="connsiteY905" fmla="*/ 1624489 h 1857375"/>
                  <a:gd name="connsiteX906" fmla="*/ 210026 w 1247775"/>
                  <a:gd name="connsiteY906" fmla="*/ 1624489 h 1857375"/>
                  <a:gd name="connsiteX907" fmla="*/ 236696 w 1247775"/>
                  <a:gd name="connsiteY907" fmla="*/ 1600676 h 1857375"/>
                  <a:gd name="connsiteX908" fmla="*/ 249079 w 1247775"/>
                  <a:gd name="connsiteY908" fmla="*/ 1604486 h 1857375"/>
                  <a:gd name="connsiteX909" fmla="*/ 247174 w 1247775"/>
                  <a:gd name="connsiteY909" fmla="*/ 1614011 h 1857375"/>
                  <a:gd name="connsiteX910" fmla="*/ 248126 w 1247775"/>
                  <a:gd name="connsiteY910" fmla="*/ 1619726 h 1857375"/>
                  <a:gd name="connsiteX911" fmla="*/ 247174 w 1247775"/>
                  <a:gd name="connsiteY911" fmla="*/ 1619726 h 1857375"/>
                  <a:gd name="connsiteX912" fmla="*/ 233839 w 1247775"/>
                  <a:gd name="connsiteY912" fmla="*/ 1633061 h 1857375"/>
                  <a:gd name="connsiteX913" fmla="*/ 246221 w 1247775"/>
                  <a:gd name="connsiteY913" fmla="*/ 1646396 h 1857375"/>
                  <a:gd name="connsiteX914" fmla="*/ 258604 w 1247775"/>
                  <a:gd name="connsiteY914" fmla="*/ 1657826 h 1857375"/>
                  <a:gd name="connsiteX915" fmla="*/ 270986 w 1247775"/>
                  <a:gd name="connsiteY915" fmla="*/ 1645444 h 1857375"/>
                  <a:gd name="connsiteX916" fmla="*/ 268129 w 1247775"/>
                  <a:gd name="connsiteY916" fmla="*/ 1637824 h 1857375"/>
                  <a:gd name="connsiteX917" fmla="*/ 270034 w 1247775"/>
                  <a:gd name="connsiteY917" fmla="*/ 1637824 h 1857375"/>
                  <a:gd name="connsiteX918" fmla="*/ 281464 w 1247775"/>
                  <a:gd name="connsiteY918" fmla="*/ 1634966 h 1857375"/>
                  <a:gd name="connsiteX919" fmla="*/ 291941 w 1247775"/>
                  <a:gd name="connsiteY919" fmla="*/ 1644491 h 1857375"/>
                  <a:gd name="connsiteX920" fmla="*/ 290036 w 1247775"/>
                  <a:gd name="connsiteY920" fmla="*/ 1651159 h 1857375"/>
                  <a:gd name="connsiteX921" fmla="*/ 303371 w 1247775"/>
                  <a:gd name="connsiteY921" fmla="*/ 1664494 h 1857375"/>
                  <a:gd name="connsiteX922" fmla="*/ 312896 w 1247775"/>
                  <a:gd name="connsiteY922" fmla="*/ 1660684 h 1857375"/>
                  <a:gd name="connsiteX923" fmla="*/ 311944 w 1247775"/>
                  <a:gd name="connsiteY923" fmla="*/ 1664494 h 1857375"/>
                  <a:gd name="connsiteX924" fmla="*/ 324326 w 1247775"/>
                  <a:gd name="connsiteY924" fmla="*/ 1676876 h 1857375"/>
                  <a:gd name="connsiteX925" fmla="*/ 330041 w 1247775"/>
                  <a:gd name="connsiteY925" fmla="*/ 1675924 h 1857375"/>
                  <a:gd name="connsiteX926" fmla="*/ 342424 w 1247775"/>
                  <a:gd name="connsiteY926" fmla="*/ 1683544 h 1857375"/>
                  <a:gd name="connsiteX927" fmla="*/ 351949 w 1247775"/>
                  <a:gd name="connsiteY927" fmla="*/ 1679734 h 1857375"/>
                  <a:gd name="connsiteX928" fmla="*/ 360521 w 1247775"/>
                  <a:gd name="connsiteY928" fmla="*/ 1694974 h 1857375"/>
                  <a:gd name="connsiteX929" fmla="*/ 358616 w 1247775"/>
                  <a:gd name="connsiteY929" fmla="*/ 1694974 h 1857375"/>
                  <a:gd name="connsiteX930" fmla="*/ 348139 w 1247775"/>
                  <a:gd name="connsiteY930" fmla="*/ 1705451 h 1857375"/>
                  <a:gd name="connsiteX931" fmla="*/ 354806 w 1247775"/>
                  <a:gd name="connsiteY931" fmla="*/ 1714976 h 1857375"/>
                  <a:gd name="connsiteX932" fmla="*/ 345281 w 1247775"/>
                  <a:gd name="connsiteY932" fmla="*/ 1729264 h 1857375"/>
                  <a:gd name="connsiteX933" fmla="*/ 360521 w 1247775"/>
                  <a:gd name="connsiteY933" fmla="*/ 1744504 h 1857375"/>
                  <a:gd name="connsiteX934" fmla="*/ 375761 w 1247775"/>
                  <a:gd name="connsiteY934" fmla="*/ 1729264 h 1857375"/>
                  <a:gd name="connsiteX935" fmla="*/ 363379 w 1247775"/>
                  <a:gd name="connsiteY935" fmla="*/ 1714024 h 1857375"/>
                  <a:gd name="connsiteX936" fmla="*/ 368141 w 1247775"/>
                  <a:gd name="connsiteY936" fmla="*/ 1705451 h 1857375"/>
                  <a:gd name="connsiteX937" fmla="*/ 367189 w 1247775"/>
                  <a:gd name="connsiteY937" fmla="*/ 1701641 h 1857375"/>
                  <a:gd name="connsiteX938" fmla="*/ 374809 w 1247775"/>
                  <a:gd name="connsiteY938" fmla="*/ 1704499 h 1857375"/>
                  <a:gd name="connsiteX939" fmla="*/ 381476 w 1247775"/>
                  <a:gd name="connsiteY939" fmla="*/ 1707356 h 1857375"/>
                  <a:gd name="connsiteX940" fmla="*/ 385286 w 1247775"/>
                  <a:gd name="connsiteY940" fmla="*/ 1706404 h 1857375"/>
                  <a:gd name="connsiteX941" fmla="*/ 386239 w 1247775"/>
                  <a:gd name="connsiteY941" fmla="*/ 1706404 h 1857375"/>
                  <a:gd name="connsiteX942" fmla="*/ 416719 w 1247775"/>
                  <a:gd name="connsiteY942" fmla="*/ 1688306 h 1857375"/>
                  <a:gd name="connsiteX943" fmla="*/ 421481 w 1247775"/>
                  <a:gd name="connsiteY943" fmla="*/ 1681639 h 1857375"/>
                  <a:gd name="connsiteX944" fmla="*/ 420529 w 1247775"/>
                  <a:gd name="connsiteY944" fmla="*/ 1678781 h 1857375"/>
                  <a:gd name="connsiteX945" fmla="*/ 420529 w 1247775"/>
                  <a:gd name="connsiteY945" fmla="*/ 1675924 h 1857375"/>
                  <a:gd name="connsiteX946" fmla="*/ 433864 w 1247775"/>
                  <a:gd name="connsiteY946" fmla="*/ 1679734 h 1857375"/>
                  <a:gd name="connsiteX947" fmla="*/ 436721 w 1247775"/>
                  <a:gd name="connsiteY947" fmla="*/ 1686401 h 1857375"/>
                  <a:gd name="connsiteX948" fmla="*/ 415766 w 1247775"/>
                  <a:gd name="connsiteY948" fmla="*/ 1702594 h 1857375"/>
                  <a:gd name="connsiteX949" fmla="*/ 414814 w 1247775"/>
                  <a:gd name="connsiteY949" fmla="*/ 1702594 h 1857375"/>
                  <a:gd name="connsiteX950" fmla="*/ 409099 w 1247775"/>
                  <a:gd name="connsiteY950" fmla="*/ 1708309 h 1857375"/>
                  <a:gd name="connsiteX951" fmla="*/ 409099 w 1247775"/>
                  <a:gd name="connsiteY951" fmla="*/ 1710214 h 1857375"/>
                  <a:gd name="connsiteX952" fmla="*/ 407194 w 1247775"/>
                  <a:gd name="connsiteY952" fmla="*/ 1711166 h 1857375"/>
                  <a:gd name="connsiteX953" fmla="*/ 399574 w 1247775"/>
                  <a:gd name="connsiteY953" fmla="*/ 1705451 h 1857375"/>
                  <a:gd name="connsiteX954" fmla="*/ 391954 w 1247775"/>
                  <a:gd name="connsiteY954" fmla="*/ 1713071 h 1857375"/>
                  <a:gd name="connsiteX955" fmla="*/ 399574 w 1247775"/>
                  <a:gd name="connsiteY955" fmla="*/ 1720691 h 1857375"/>
                  <a:gd name="connsiteX956" fmla="*/ 400526 w 1247775"/>
                  <a:gd name="connsiteY956" fmla="*/ 1720691 h 1857375"/>
                  <a:gd name="connsiteX957" fmla="*/ 400526 w 1247775"/>
                  <a:gd name="connsiteY957" fmla="*/ 1724501 h 1857375"/>
                  <a:gd name="connsiteX958" fmla="*/ 401479 w 1247775"/>
                  <a:gd name="connsiteY958" fmla="*/ 1729264 h 1857375"/>
                  <a:gd name="connsiteX959" fmla="*/ 392906 w 1247775"/>
                  <a:gd name="connsiteY959" fmla="*/ 1743551 h 1857375"/>
                  <a:gd name="connsiteX960" fmla="*/ 394811 w 1247775"/>
                  <a:gd name="connsiteY960" fmla="*/ 1752124 h 1857375"/>
                  <a:gd name="connsiteX961" fmla="*/ 380524 w 1247775"/>
                  <a:gd name="connsiteY961" fmla="*/ 1756886 h 1857375"/>
                  <a:gd name="connsiteX962" fmla="*/ 367189 w 1247775"/>
                  <a:gd name="connsiteY962" fmla="*/ 1751171 h 1857375"/>
                  <a:gd name="connsiteX963" fmla="*/ 348139 w 1247775"/>
                  <a:gd name="connsiteY963" fmla="*/ 1766411 h 1857375"/>
                  <a:gd name="connsiteX964" fmla="*/ 347186 w 1247775"/>
                  <a:gd name="connsiteY964" fmla="*/ 1767364 h 1857375"/>
                  <a:gd name="connsiteX965" fmla="*/ 348139 w 1247775"/>
                  <a:gd name="connsiteY965" fmla="*/ 1761649 h 1857375"/>
                  <a:gd name="connsiteX966" fmla="*/ 333851 w 1247775"/>
                  <a:gd name="connsiteY966" fmla="*/ 1747361 h 1857375"/>
                  <a:gd name="connsiteX967" fmla="*/ 324326 w 1247775"/>
                  <a:gd name="connsiteY967" fmla="*/ 1751171 h 1857375"/>
                  <a:gd name="connsiteX968" fmla="*/ 298609 w 1247775"/>
                  <a:gd name="connsiteY968" fmla="*/ 1736884 h 1857375"/>
                  <a:gd name="connsiteX969" fmla="*/ 268129 w 1247775"/>
                  <a:gd name="connsiteY969" fmla="*/ 1766411 h 1857375"/>
                  <a:gd name="connsiteX970" fmla="*/ 263366 w 1247775"/>
                  <a:gd name="connsiteY970" fmla="*/ 1767364 h 1857375"/>
                  <a:gd name="connsiteX971" fmla="*/ 265271 w 1247775"/>
                  <a:gd name="connsiteY971" fmla="*/ 1758791 h 1857375"/>
                  <a:gd name="connsiteX972" fmla="*/ 238601 w 1247775"/>
                  <a:gd name="connsiteY972" fmla="*/ 1732121 h 1857375"/>
                  <a:gd name="connsiteX973" fmla="*/ 211931 w 1247775"/>
                  <a:gd name="connsiteY973" fmla="*/ 1758791 h 1857375"/>
                  <a:gd name="connsiteX974" fmla="*/ 212884 w 1247775"/>
                  <a:gd name="connsiteY974" fmla="*/ 1764506 h 1857375"/>
                  <a:gd name="connsiteX975" fmla="*/ 212884 w 1247775"/>
                  <a:gd name="connsiteY975" fmla="*/ 1765459 h 1857375"/>
                  <a:gd name="connsiteX976" fmla="*/ 214789 w 1247775"/>
                  <a:gd name="connsiteY976" fmla="*/ 1773079 h 1857375"/>
                  <a:gd name="connsiteX977" fmla="*/ 207169 w 1247775"/>
                  <a:gd name="connsiteY977" fmla="*/ 1781651 h 1857375"/>
                  <a:gd name="connsiteX978" fmla="*/ 208121 w 1247775"/>
                  <a:gd name="connsiteY978" fmla="*/ 1784509 h 1857375"/>
                  <a:gd name="connsiteX979" fmla="*/ 195739 w 1247775"/>
                  <a:gd name="connsiteY979" fmla="*/ 1810226 h 1857375"/>
                  <a:gd name="connsiteX980" fmla="*/ 230029 w 1247775"/>
                  <a:gd name="connsiteY980" fmla="*/ 1847374 h 1857375"/>
                  <a:gd name="connsiteX981" fmla="*/ 260509 w 1247775"/>
                  <a:gd name="connsiteY981" fmla="*/ 1832134 h 1857375"/>
                  <a:gd name="connsiteX982" fmla="*/ 260509 w 1247775"/>
                  <a:gd name="connsiteY982" fmla="*/ 1834991 h 1857375"/>
                  <a:gd name="connsiteX983" fmla="*/ 261461 w 1247775"/>
                  <a:gd name="connsiteY983" fmla="*/ 1839754 h 1857375"/>
                  <a:gd name="connsiteX984" fmla="*/ 257651 w 1247775"/>
                  <a:gd name="connsiteY984" fmla="*/ 1844516 h 1857375"/>
                  <a:gd name="connsiteX985" fmla="*/ 263366 w 1247775"/>
                  <a:gd name="connsiteY985" fmla="*/ 1850231 h 1857375"/>
                  <a:gd name="connsiteX986" fmla="*/ 267176 w 1247775"/>
                  <a:gd name="connsiteY986" fmla="*/ 1848326 h 1857375"/>
                  <a:gd name="connsiteX987" fmla="*/ 270986 w 1247775"/>
                  <a:gd name="connsiteY987" fmla="*/ 1850231 h 1857375"/>
                  <a:gd name="connsiteX988" fmla="*/ 279559 w 1247775"/>
                  <a:gd name="connsiteY988" fmla="*/ 1855946 h 1857375"/>
                  <a:gd name="connsiteX989" fmla="*/ 288131 w 1247775"/>
                  <a:gd name="connsiteY989" fmla="*/ 1850231 h 1857375"/>
                  <a:gd name="connsiteX990" fmla="*/ 300514 w 1247775"/>
                  <a:gd name="connsiteY990" fmla="*/ 1854041 h 1857375"/>
                  <a:gd name="connsiteX991" fmla="*/ 310039 w 1247775"/>
                  <a:gd name="connsiteY991" fmla="*/ 1852136 h 1857375"/>
                  <a:gd name="connsiteX992" fmla="*/ 329089 w 1247775"/>
                  <a:gd name="connsiteY992" fmla="*/ 1834039 h 1857375"/>
                  <a:gd name="connsiteX993" fmla="*/ 334804 w 1247775"/>
                  <a:gd name="connsiteY993" fmla="*/ 1828324 h 1857375"/>
                  <a:gd name="connsiteX994" fmla="*/ 337661 w 1247775"/>
                  <a:gd name="connsiteY994" fmla="*/ 1828324 h 1857375"/>
                  <a:gd name="connsiteX995" fmla="*/ 356711 w 1247775"/>
                  <a:gd name="connsiteY995" fmla="*/ 1817846 h 1857375"/>
                  <a:gd name="connsiteX996" fmla="*/ 368141 w 1247775"/>
                  <a:gd name="connsiteY996" fmla="*/ 1819751 h 1857375"/>
                  <a:gd name="connsiteX997" fmla="*/ 380524 w 1247775"/>
                  <a:gd name="connsiteY997" fmla="*/ 1817846 h 1857375"/>
                  <a:gd name="connsiteX998" fmla="*/ 400526 w 1247775"/>
                  <a:gd name="connsiteY998" fmla="*/ 1823561 h 1857375"/>
                  <a:gd name="connsiteX999" fmla="*/ 437674 w 1247775"/>
                  <a:gd name="connsiteY999" fmla="*/ 1786414 h 1857375"/>
                  <a:gd name="connsiteX1000" fmla="*/ 437674 w 1247775"/>
                  <a:gd name="connsiteY1000" fmla="*/ 1786414 h 1857375"/>
                  <a:gd name="connsiteX1001" fmla="*/ 441484 w 1247775"/>
                  <a:gd name="connsiteY1001" fmla="*/ 1786414 h 1857375"/>
                  <a:gd name="connsiteX1002" fmla="*/ 454819 w 1247775"/>
                  <a:gd name="connsiteY1002" fmla="*/ 1782604 h 1857375"/>
                  <a:gd name="connsiteX1003" fmla="*/ 461486 w 1247775"/>
                  <a:gd name="connsiteY1003" fmla="*/ 1784509 h 1857375"/>
                  <a:gd name="connsiteX1004" fmla="*/ 475774 w 1247775"/>
                  <a:gd name="connsiteY1004" fmla="*/ 1770221 h 1857375"/>
                  <a:gd name="connsiteX1005" fmla="*/ 472916 w 1247775"/>
                  <a:gd name="connsiteY1005" fmla="*/ 1762601 h 1857375"/>
                  <a:gd name="connsiteX1006" fmla="*/ 488156 w 1247775"/>
                  <a:gd name="connsiteY1006" fmla="*/ 1753076 h 1857375"/>
                  <a:gd name="connsiteX1007" fmla="*/ 493871 w 1247775"/>
                  <a:gd name="connsiteY1007" fmla="*/ 1750219 h 1857375"/>
                  <a:gd name="connsiteX1008" fmla="*/ 493871 w 1247775"/>
                  <a:gd name="connsiteY1008" fmla="*/ 1751171 h 1857375"/>
                  <a:gd name="connsiteX1009" fmla="*/ 525304 w 1247775"/>
                  <a:gd name="connsiteY1009" fmla="*/ 1782604 h 1857375"/>
                  <a:gd name="connsiteX1010" fmla="*/ 533876 w 1247775"/>
                  <a:gd name="connsiteY1010" fmla="*/ 1780699 h 1857375"/>
                  <a:gd name="connsiteX1011" fmla="*/ 550069 w 1247775"/>
                  <a:gd name="connsiteY1011" fmla="*/ 1785461 h 1857375"/>
                  <a:gd name="connsiteX1012" fmla="*/ 567214 w 1247775"/>
                  <a:gd name="connsiteY1012" fmla="*/ 1779746 h 1857375"/>
                  <a:gd name="connsiteX1013" fmla="*/ 575786 w 1247775"/>
                  <a:gd name="connsiteY1013" fmla="*/ 1780699 h 1857375"/>
                  <a:gd name="connsiteX1014" fmla="*/ 601504 w 1247775"/>
                  <a:gd name="connsiteY1014" fmla="*/ 1769269 h 1857375"/>
                  <a:gd name="connsiteX1015" fmla="*/ 604361 w 1247775"/>
                  <a:gd name="connsiteY1015" fmla="*/ 1769269 h 1857375"/>
                  <a:gd name="connsiteX1016" fmla="*/ 615791 w 1247775"/>
                  <a:gd name="connsiteY1016" fmla="*/ 1767364 h 1857375"/>
                  <a:gd name="connsiteX1017" fmla="*/ 651034 w 1247775"/>
                  <a:gd name="connsiteY1017" fmla="*/ 1791176 h 1857375"/>
                  <a:gd name="connsiteX1018" fmla="*/ 655796 w 1247775"/>
                  <a:gd name="connsiteY1018" fmla="*/ 1791176 h 1857375"/>
                  <a:gd name="connsiteX1019" fmla="*/ 705326 w 1247775"/>
                  <a:gd name="connsiteY1019" fmla="*/ 1800701 h 1857375"/>
                  <a:gd name="connsiteX1020" fmla="*/ 1004411 w 1247775"/>
                  <a:gd name="connsiteY1020" fmla="*/ 1796891 h 1857375"/>
                  <a:gd name="connsiteX1021" fmla="*/ 1087279 w 1247775"/>
                  <a:gd name="connsiteY1021" fmla="*/ 1637824 h 1857375"/>
                  <a:gd name="connsiteX1022" fmla="*/ 1076801 w 1247775"/>
                  <a:gd name="connsiteY1022" fmla="*/ 1550194 h 1857375"/>
                  <a:gd name="connsiteX1023" fmla="*/ 1153001 w 1247775"/>
                  <a:gd name="connsiteY1023" fmla="*/ 1512094 h 1857375"/>
                  <a:gd name="connsiteX1024" fmla="*/ 1149191 w 1247775"/>
                  <a:gd name="connsiteY1024" fmla="*/ 1437799 h 1857375"/>
                  <a:gd name="connsiteX1025" fmla="*/ 1078706 w 1247775"/>
                  <a:gd name="connsiteY1025" fmla="*/ 1408271 h 1857375"/>
                  <a:gd name="connsiteX1026" fmla="*/ 1161574 w 1247775"/>
                  <a:gd name="connsiteY1026" fmla="*/ 1366361 h 1857375"/>
                  <a:gd name="connsiteX1027" fmla="*/ 1186339 w 1247775"/>
                  <a:gd name="connsiteY1027" fmla="*/ 1283494 h 1857375"/>
                  <a:gd name="connsiteX1028" fmla="*/ 1138714 w 1247775"/>
                  <a:gd name="connsiteY1028" fmla="*/ 1235869 h 1857375"/>
                  <a:gd name="connsiteX1029" fmla="*/ 1159669 w 1247775"/>
                  <a:gd name="connsiteY1029" fmla="*/ 1165384 h 1857375"/>
                  <a:gd name="connsiteX1030" fmla="*/ 1240631 w 1247775"/>
                  <a:gd name="connsiteY1030" fmla="*/ 1103471 h 1857375"/>
                  <a:gd name="connsiteX1031" fmla="*/ 1172051 w 1247775"/>
                  <a:gd name="connsiteY1031" fmla="*/ 974884 h 1857375"/>
                  <a:gd name="connsiteX1032" fmla="*/ 584359 w 1247775"/>
                  <a:gd name="connsiteY1032" fmla="*/ 250984 h 1857375"/>
                  <a:gd name="connsiteX1033" fmla="*/ 581501 w 1247775"/>
                  <a:gd name="connsiteY1033" fmla="*/ 252889 h 1857375"/>
                  <a:gd name="connsiteX1034" fmla="*/ 572929 w 1247775"/>
                  <a:gd name="connsiteY1034" fmla="*/ 250031 h 1857375"/>
                  <a:gd name="connsiteX1035" fmla="*/ 571976 w 1247775"/>
                  <a:gd name="connsiteY1035" fmla="*/ 250031 h 1857375"/>
                  <a:gd name="connsiteX1036" fmla="*/ 570071 w 1247775"/>
                  <a:gd name="connsiteY1036" fmla="*/ 249079 h 1857375"/>
                  <a:gd name="connsiteX1037" fmla="*/ 570071 w 1247775"/>
                  <a:gd name="connsiteY1037" fmla="*/ 246221 h 1857375"/>
                  <a:gd name="connsiteX1038" fmla="*/ 570071 w 1247775"/>
                  <a:gd name="connsiteY1038" fmla="*/ 243364 h 1857375"/>
                  <a:gd name="connsiteX1039" fmla="*/ 585311 w 1247775"/>
                  <a:gd name="connsiteY1039" fmla="*/ 234791 h 1857375"/>
                  <a:gd name="connsiteX1040" fmla="*/ 595789 w 1247775"/>
                  <a:gd name="connsiteY1040" fmla="*/ 244316 h 1857375"/>
                  <a:gd name="connsiteX1041" fmla="*/ 584359 w 1247775"/>
                  <a:gd name="connsiteY1041" fmla="*/ 250984 h 1857375"/>
                  <a:gd name="connsiteX1042" fmla="*/ 596741 w 1247775"/>
                  <a:gd name="connsiteY1042" fmla="*/ 201454 h 1857375"/>
                  <a:gd name="connsiteX1043" fmla="*/ 596741 w 1247775"/>
                  <a:gd name="connsiteY1043" fmla="*/ 198596 h 1857375"/>
                  <a:gd name="connsiteX1044" fmla="*/ 598646 w 1247775"/>
                  <a:gd name="connsiteY1044" fmla="*/ 199549 h 1857375"/>
                  <a:gd name="connsiteX1045" fmla="*/ 596741 w 1247775"/>
                  <a:gd name="connsiteY1045" fmla="*/ 201454 h 1857375"/>
                  <a:gd name="connsiteX1046" fmla="*/ 606266 w 1247775"/>
                  <a:gd name="connsiteY1046" fmla="*/ 250031 h 1857375"/>
                  <a:gd name="connsiteX1047" fmla="*/ 602456 w 1247775"/>
                  <a:gd name="connsiteY1047" fmla="*/ 245269 h 1857375"/>
                  <a:gd name="connsiteX1048" fmla="*/ 605314 w 1247775"/>
                  <a:gd name="connsiteY1048" fmla="*/ 245269 h 1857375"/>
                  <a:gd name="connsiteX1049" fmla="*/ 609124 w 1247775"/>
                  <a:gd name="connsiteY1049" fmla="*/ 245269 h 1857375"/>
                  <a:gd name="connsiteX1050" fmla="*/ 606266 w 1247775"/>
                  <a:gd name="connsiteY1050" fmla="*/ 250031 h 1857375"/>
                  <a:gd name="connsiteX1051" fmla="*/ 557689 w 1247775"/>
                  <a:gd name="connsiteY1051" fmla="*/ 407194 h 1857375"/>
                  <a:gd name="connsiteX1052" fmla="*/ 555784 w 1247775"/>
                  <a:gd name="connsiteY1052" fmla="*/ 407194 h 1857375"/>
                  <a:gd name="connsiteX1053" fmla="*/ 555784 w 1247775"/>
                  <a:gd name="connsiteY1053" fmla="*/ 405289 h 1857375"/>
                  <a:gd name="connsiteX1054" fmla="*/ 554831 w 1247775"/>
                  <a:gd name="connsiteY1054" fmla="*/ 400526 h 1857375"/>
                  <a:gd name="connsiteX1055" fmla="*/ 559594 w 1247775"/>
                  <a:gd name="connsiteY1055" fmla="*/ 407194 h 1857375"/>
                  <a:gd name="connsiteX1056" fmla="*/ 557689 w 1247775"/>
                  <a:gd name="connsiteY1056" fmla="*/ 407194 h 1857375"/>
                  <a:gd name="connsiteX1057" fmla="*/ 637699 w 1247775"/>
                  <a:gd name="connsiteY1057" fmla="*/ 305276 h 1857375"/>
                  <a:gd name="connsiteX1058" fmla="*/ 641509 w 1247775"/>
                  <a:gd name="connsiteY1058" fmla="*/ 309086 h 1857375"/>
                  <a:gd name="connsiteX1059" fmla="*/ 638651 w 1247775"/>
                  <a:gd name="connsiteY1059" fmla="*/ 310039 h 1857375"/>
                  <a:gd name="connsiteX1060" fmla="*/ 636746 w 1247775"/>
                  <a:gd name="connsiteY1060" fmla="*/ 306229 h 1857375"/>
                  <a:gd name="connsiteX1061" fmla="*/ 637699 w 1247775"/>
                  <a:gd name="connsiteY1061" fmla="*/ 305276 h 1857375"/>
                  <a:gd name="connsiteX1062" fmla="*/ 591979 w 1247775"/>
                  <a:gd name="connsiteY1062" fmla="*/ 417671 h 1857375"/>
                  <a:gd name="connsiteX1063" fmla="*/ 609124 w 1247775"/>
                  <a:gd name="connsiteY1063" fmla="*/ 409099 h 1857375"/>
                  <a:gd name="connsiteX1064" fmla="*/ 606266 w 1247775"/>
                  <a:gd name="connsiteY1064" fmla="*/ 418624 h 1857375"/>
                  <a:gd name="connsiteX1065" fmla="*/ 606266 w 1247775"/>
                  <a:gd name="connsiteY1065" fmla="*/ 418624 h 1857375"/>
                  <a:gd name="connsiteX1066" fmla="*/ 598646 w 1247775"/>
                  <a:gd name="connsiteY1066" fmla="*/ 426244 h 1857375"/>
                  <a:gd name="connsiteX1067" fmla="*/ 591026 w 1247775"/>
                  <a:gd name="connsiteY1067" fmla="*/ 420529 h 1857375"/>
                  <a:gd name="connsiteX1068" fmla="*/ 591979 w 1247775"/>
                  <a:gd name="connsiteY1068" fmla="*/ 417671 h 1857375"/>
                  <a:gd name="connsiteX1069" fmla="*/ 594836 w 1247775"/>
                  <a:gd name="connsiteY1069" fmla="*/ 511016 h 1857375"/>
                  <a:gd name="connsiteX1070" fmla="*/ 591979 w 1247775"/>
                  <a:gd name="connsiteY1070" fmla="*/ 510064 h 1857375"/>
                  <a:gd name="connsiteX1071" fmla="*/ 590074 w 1247775"/>
                  <a:gd name="connsiteY1071" fmla="*/ 510064 h 1857375"/>
                  <a:gd name="connsiteX1072" fmla="*/ 587216 w 1247775"/>
                  <a:gd name="connsiteY1072" fmla="*/ 508159 h 1857375"/>
                  <a:gd name="connsiteX1073" fmla="*/ 597694 w 1247775"/>
                  <a:gd name="connsiteY1073" fmla="*/ 503396 h 1857375"/>
                  <a:gd name="connsiteX1074" fmla="*/ 598646 w 1247775"/>
                  <a:gd name="connsiteY1074" fmla="*/ 505301 h 1857375"/>
                  <a:gd name="connsiteX1075" fmla="*/ 594836 w 1247775"/>
                  <a:gd name="connsiteY1075" fmla="*/ 511016 h 1857375"/>
                  <a:gd name="connsiteX1076" fmla="*/ 633889 w 1247775"/>
                  <a:gd name="connsiteY1076" fmla="*/ 447199 h 1857375"/>
                  <a:gd name="connsiteX1077" fmla="*/ 627221 w 1247775"/>
                  <a:gd name="connsiteY1077" fmla="*/ 461486 h 1857375"/>
                  <a:gd name="connsiteX1078" fmla="*/ 626269 w 1247775"/>
                  <a:gd name="connsiteY1078" fmla="*/ 461486 h 1857375"/>
                  <a:gd name="connsiteX1079" fmla="*/ 608171 w 1247775"/>
                  <a:gd name="connsiteY1079" fmla="*/ 479584 h 1857375"/>
                  <a:gd name="connsiteX1080" fmla="*/ 609124 w 1247775"/>
                  <a:gd name="connsiteY1080" fmla="*/ 484346 h 1857375"/>
                  <a:gd name="connsiteX1081" fmla="*/ 608171 w 1247775"/>
                  <a:gd name="connsiteY1081" fmla="*/ 485299 h 1857375"/>
                  <a:gd name="connsiteX1082" fmla="*/ 608171 w 1247775"/>
                  <a:gd name="connsiteY1082" fmla="*/ 483394 h 1857375"/>
                  <a:gd name="connsiteX1083" fmla="*/ 593884 w 1247775"/>
                  <a:gd name="connsiteY1083" fmla="*/ 459581 h 1857375"/>
                  <a:gd name="connsiteX1084" fmla="*/ 606266 w 1247775"/>
                  <a:gd name="connsiteY1084" fmla="*/ 444341 h 1857375"/>
                  <a:gd name="connsiteX1085" fmla="*/ 614839 w 1247775"/>
                  <a:gd name="connsiteY1085" fmla="*/ 447199 h 1857375"/>
                  <a:gd name="connsiteX1086" fmla="*/ 626269 w 1247775"/>
                  <a:gd name="connsiteY1086" fmla="*/ 440531 h 1857375"/>
                  <a:gd name="connsiteX1087" fmla="*/ 630079 w 1247775"/>
                  <a:gd name="connsiteY1087" fmla="*/ 440531 h 1857375"/>
                  <a:gd name="connsiteX1088" fmla="*/ 631984 w 1247775"/>
                  <a:gd name="connsiteY1088" fmla="*/ 440531 h 1857375"/>
                  <a:gd name="connsiteX1089" fmla="*/ 636746 w 1247775"/>
                  <a:gd name="connsiteY1089" fmla="*/ 444341 h 1857375"/>
                  <a:gd name="connsiteX1090" fmla="*/ 633889 w 1247775"/>
                  <a:gd name="connsiteY1090" fmla="*/ 447199 h 1857375"/>
                  <a:gd name="connsiteX1091" fmla="*/ 633889 w 1247775"/>
                  <a:gd name="connsiteY1091" fmla="*/ 447199 h 1857375"/>
                  <a:gd name="connsiteX1092" fmla="*/ 639604 w 1247775"/>
                  <a:gd name="connsiteY1092" fmla="*/ 402431 h 1857375"/>
                  <a:gd name="connsiteX1093" fmla="*/ 631031 w 1247775"/>
                  <a:gd name="connsiteY1093" fmla="*/ 399574 h 1857375"/>
                  <a:gd name="connsiteX1094" fmla="*/ 625316 w 1247775"/>
                  <a:gd name="connsiteY1094" fmla="*/ 391001 h 1857375"/>
                  <a:gd name="connsiteX1095" fmla="*/ 626269 w 1247775"/>
                  <a:gd name="connsiteY1095" fmla="*/ 388144 h 1857375"/>
                  <a:gd name="connsiteX1096" fmla="*/ 620554 w 1247775"/>
                  <a:gd name="connsiteY1096" fmla="*/ 382429 h 1857375"/>
                  <a:gd name="connsiteX1097" fmla="*/ 619601 w 1247775"/>
                  <a:gd name="connsiteY1097" fmla="*/ 374809 h 1857375"/>
                  <a:gd name="connsiteX1098" fmla="*/ 625316 w 1247775"/>
                  <a:gd name="connsiteY1098" fmla="*/ 375761 h 1857375"/>
                  <a:gd name="connsiteX1099" fmla="*/ 631031 w 1247775"/>
                  <a:gd name="connsiteY1099" fmla="*/ 373856 h 1857375"/>
                  <a:gd name="connsiteX1100" fmla="*/ 642461 w 1247775"/>
                  <a:gd name="connsiteY1100" fmla="*/ 380524 h 1857375"/>
                  <a:gd name="connsiteX1101" fmla="*/ 647224 w 1247775"/>
                  <a:gd name="connsiteY1101" fmla="*/ 394811 h 1857375"/>
                  <a:gd name="connsiteX1102" fmla="*/ 639604 w 1247775"/>
                  <a:gd name="connsiteY1102" fmla="*/ 402431 h 1857375"/>
                  <a:gd name="connsiteX1103" fmla="*/ 343376 w 1247775"/>
                  <a:gd name="connsiteY1103" fmla="*/ 758666 h 1857375"/>
                  <a:gd name="connsiteX1104" fmla="*/ 343376 w 1247775"/>
                  <a:gd name="connsiteY1104" fmla="*/ 758666 h 1857375"/>
                  <a:gd name="connsiteX1105" fmla="*/ 341471 w 1247775"/>
                  <a:gd name="connsiteY1105" fmla="*/ 751999 h 1857375"/>
                  <a:gd name="connsiteX1106" fmla="*/ 346234 w 1247775"/>
                  <a:gd name="connsiteY1106" fmla="*/ 752951 h 1857375"/>
                  <a:gd name="connsiteX1107" fmla="*/ 343376 w 1247775"/>
                  <a:gd name="connsiteY1107" fmla="*/ 758666 h 1857375"/>
                  <a:gd name="connsiteX1108" fmla="*/ 109061 w 1247775"/>
                  <a:gd name="connsiteY1108" fmla="*/ 1225391 h 1857375"/>
                  <a:gd name="connsiteX1109" fmla="*/ 95726 w 1247775"/>
                  <a:gd name="connsiteY1109" fmla="*/ 1217771 h 1857375"/>
                  <a:gd name="connsiteX1110" fmla="*/ 104299 w 1247775"/>
                  <a:gd name="connsiteY1110" fmla="*/ 1210151 h 1857375"/>
                  <a:gd name="connsiteX1111" fmla="*/ 122396 w 1247775"/>
                  <a:gd name="connsiteY1111" fmla="*/ 1195864 h 1857375"/>
                  <a:gd name="connsiteX1112" fmla="*/ 129064 w 1247775"/>
                  <a:gd name="connsiteY1112" fmla="*/ 1201579 h 1857375"/>
                  <a:gd name="connsiteX1113" fmla="*/ 109061 w 1247775"/>
                  <a:gd name="connsiteY1113" fmla="*/ 1225391 h 1857375"/>
                  <a:gd name="connsiteX1114" fmla="*/ 151924 w 1247775"/>
                  <a:gd name="connsiteY1114" fmla="*/ 1208246 h 1857375"/>
                  <a:gd name="connsiteX1115" fmla="*/ 150019 w 1247775"/>
                  <a:gd name="connsiteY1115" fmla="*/ 1206341 h 1857375"/>
                  <a:gd name="connsiteX1116" fmla="*/ 151924 w 1247775"/>
                  <a:gd name="connsiteY1116" fmla="*/ 1206341 h 1857375"/>
                  <a:gd name="connsiteX1117" fmla="*/ 151924 w 1247775"/>
                  <a:gd name="connsiteY1117" fmla="*/ 1208246 h 1857375"/>
                  <a:gd name="connsiteX1118" fmla="*/ 290989 w 1247775"/>
                  <a:gd name="connsiteY1118" fmla="*/ 992981 h 1857375"/>
                  <a:gd name="connsiteX1119" fmla="*/ 291941 w 1247775"/>
                  <a:gd name="connsiteY1119" fmla="*/ 986314 h 1857375"/>
                  <a:gd name="connsiteX1120" fmla="*/ 291941 w 1247775"/>
                  <a:gd name="connsiteY1120" fmla="*/ 986314 h 1857375"/>
                  <a:gd name="connsiteX1121" fmla="*/ 294799 w 1247775"/>
                  <a:gd name="connsiteY1121" fmla="*/ 987266 h 1857375"/>
                  <a:gd name="connsiteX1122" fmla="*/ 290989 w 1247775"/>
                  <a:gd name="connsiteY1122" fmla="*/ 992981 h 1857375"/>
                  <a:gd name="connsiteX1123" fmla="*/ 309086 w 1247775"/>
                  <a:gd name="connsiteY1123" fmla="*/ 1652111 h 1857375"/>
                  <a:gd name="connsiteX1124" fmla="*/ 310039 w 1247775"/>
                  <a:gd name="connsiteY1124" fmla="*/ 1649254 h 1857375"/>
                  <a:gd name="connsiteX1125" fmla="*/ 310991 w 1247775"/>
                  <a:gd name="connsiteY1125" fmla="*/ 1650206 h 1857375"/>
                  <a:gd name="connsiteX1126" fmla="*/ 309086 w 1247775"/>
                  <a:gd name="connsiteY1126" fmla="*/ 1652111 h 1857375"/>
                  <a:gd name="connsiteX1127" fmla="*/ 259556 w 1247775"/>
                  <a:gd name="connsiteY1127" fmla="*/ 1822609 h 1857375"/>
                  <a:gd name="connsiteX1128" fmla="*/ 261461 w 1247775"/>
                  <a:gd name="connsiteY1128" fmla="*/ 1816894 h 1857375"/>
                  <a:gd name="connsiteX1129" fmla="*/ 265271 w 1247775"/>
                  <a:gd name="connsiteY1129" fmla="*/ 1816894 h 1857375"/>
                  <a:gd name="connsiteX1130" fmla="*/ 266224 w 1247775"/>
                  <a:gd name="connsiteY1130" fmla="*/ 1817846 h 1857375"/>
                  <a:gd name="connsiteX1131" fmla="*/ 259556 w 1247775"/>
                  <a:gd name="connsiteY1131" fmla="*/ 1822609 h 1857375"/>
                  <a:gd name="connsiteX1132" fmla="*/ 330994 w 1247775"/>
                  <a:gd name="connsiteY1132" fmla="*/ 1783556 h 1857375"/>
                  <a:gd name="connsiteX1133" fmla="*/ 329089 w 1247775"/>
                  <a:gd name="connsiteY1133" fmla="*/ 1783556 h 1857375"/>
                  <a:gd name="connsiteX1134" fmla="*/ 326231 w 1247775"/>
                  <a:gd name="connsiteY1134" fmla="*/ 1781651 h 1857375"/>
                  <a:gd name="connsiteX1135" fmla="*/ 321469 w 1247775"/>
                  <a:gd name="connsiteY1135" fmla="*/ 1777841 h 1857375"/>
                  <a:gd name="connsiteX1136" fmla="*/ 323374 w 1247775"/>
                  <a:gd name="connsiteY1136" fmla="*/ 1772126 h 1857375"/>
                  <a:gd name="connsiteX1137" fmla="*/ 329089 w 1247775"/>
                  <a:gd name="connsiteY1137" fmla="*/ 1773079 h 1857375"/>
                  <a:gd name="connsiteX1138" fmla="*/ 335756 w 1247775"/>
                  <a:gd name="connsiteY1138" fmla="*/ 1771174 h 1857375"/>
                  <a:gd name="connsiteX1139" fmla="*/ 330994 w 1247775"/>
                  <a:gd name="connsiteY1139" fmla="*/ 1783556 h 1857375"/>
                  <a:gd name="connsiteX1140" fmla="*/ 442436 w 1247775"/>
                  <a:gd name="connsiteY1140" fmla="*/ 1450181 h 1857375"/>
                  <a:gd name="connsiteX1141" fmla="*/ 451009 w 1247775"/>
                  <a:gd name="connsiteY1141" fmla="*/ 1458754 h 1857375"/>
                  <a:gd name="connsiteX1142" fmla="*/ 444341 w 1247775"/>
                  <a:gd name="connsiteY1142" fmla="*/ 1465421 h 1857375"/>
                  <a:gd name="connsiteX1143" fmla="*/ 437674 w 1247775"/>
                  <a:gd name="connsiteY1143" fmla="*/ 1454944 h 1857375"/>
                  <a:gd name="connsiteX1144" fmla="*/ 442436 w 1247775"/>
                  <a:gd name="connsiteY1144" fmla="*/ 1450181 h 1857375"/>
                  <a:gd name="connsiteX1145" fmla="*/ 426244 w 1247775"/>
                  <a:gd name="connsiteY1145" fmla="*/ 1592104 h 1857375"/>
                  <a:gd name="connsiteX1146" fmla="*/ 420529 w 1247775"/>
                  <a:gd name="connsiteY1146" fmla="*/ 1587341 h 1857375"/>
                  <a:gd name="connsiteX1147" fmla="*/ 419576 w 1247775"/>
                  <a:gd name="connsiteY1147" fmla="*/ 1587341 h 1857375"/>
                  <a:gd name="connsiteX1148" fmla="*/ 421481 w 1247775"/>
                  <a:gd name="connsiteY1148" fmla="*/ 1576864 h 1857375"/>
                  <a:gd name="connsiteX1149" fmla="*/ 421481 w 1247775"/>
                  <a:gd name="connsiteY1149" fmla="*/ 1574959 h 1857375"/>
                  <a:gd name="connsiteX1150" fmla="*/ 422434 w 1247775"/>
                  <a:gd name="connsiteY1150" fmla="*/ 1574959 h 1857375"/>
                  <a:gd name="connsiteX1151" fmla="*/ 426244 w 1247775"/>
                  <a:gd name="connsiteY1151" fmla="*/ 1577816 h 1857375"/>
                  <a:gd name="connsiteX1152" fmla="*/ 426244 w 1247775"/>
                  <a:gd name="connsiteY1152" fmla="*/ 1580674 h 1857375"/>
                  <a:gd name="connsiteX1153" fmla="*/ 430054 w 1247775"/>
                  <a:gd name="connsiteY1153" fmla="*/ 1593056 h 1857375"/>
                  <a:gd name="connsiteX1154" fmla="*/ 426244 w 1247775"/>
                  <a:gd name="connsiteY1154" fmla="*/ 1592104 h 1857375"/>
                  <a:gd name="connsiteX1155" fmla="*/ 431959 w 1247775"/>
                  <a:gd name="connsiteY1155" fmla="*/ 1518761 h 1857375"/>
                  <a:gd name="connsiteX1156" fmla="*/ 425291 w 1247775"/>
                  <a:gd name="connsiteY1156" fmla="*/ 1517809 h 1857375"/>
                  <a:gd name="connsiteX1157" fmla="*/ 415766 w 1247775"/>
                  <a:gd name="connsiteY1157" fmla="*/ 1519714 h 1857375"/>
                  <a:gd name="connsiteX1158" fmla="*/ 416719 w 1247775"/>
                  <a:gd name="connsiteY1158" fmla="*/ 1515904 h 1857375"/>
                  <a:gd name="connsiteX1159" fmla="*/ 413861 w 1247775"/>
                  <a:gd name="connsiteY1159" fmla="*/ 1508284 h 1857375"/>
                  <a:gd name="connsiteX1160" fmla="*/ 419576 w 1247775"/>
                  <a:gd name="connsiteY1160" fmla="*/ 1499711 h 1857375"/>
                  <a:gd name="connsiteX1161" fmla="*/ 418624 w 1247775"/>
                  <a:gd name="connsiteY1161" fmla="*/ 1494949 h 1857375"/>
                  <a:gd name="connsiteX1162" fmla="*/ 422434 w 1247775"/>
                  <a:gd name="connsiteY1162" fmla="*/ 1486376 h 1857375"/>
                  <a:gd name="connsiteX1163" fmla="*/ 422434 w 1247775"/>
                  <a:gd name="connsiteY1163" fmla="*/ 1484471 h 1857375"/>
                  <a:gd name="connsiteX1164" fmla="*/ 422434 w 1247775"/>
                  <a:gd name="connsiteY1164" fmla="*/ 1484471 h 1857375"/>
                  <a:gd name="connsiteX1165" fmla="*/ 431959 w 1247775"/>
                  <a:gd name="connsiteY1165" fmla="*/ 1491139 h 1857375"/>
                  <a:gd name="connsiteX1166" fmla="*/ 435769 w 1247775"/>
                  <a:gd name="connsiteY1166" fmla="*/ 1490186 h 1857375"/>
                  <a:gd name="connsiteX1167" fmla="*/ 436721 w 1247775"/>
                  <a:gd name="connsiteY1167" fmla="*/ 1493044 h 1857375"/>
                  <a:gd name="connsiteX1168" fmla="*/ 430054 w 1247775"/>
                  <a:gd name="connsiteY1168" fmla="*/ 1505426 h 1857375"/>
                  <a:gd name="connsiteX1169" fmla="*/ 434816 w 1247775"/>
                  <a:gd name="connsiteY1169" fmla="*/ 1515904 h 1857375"/>
                  <a:gd name="connsiteX1170" fmla="*/ 431959 w 1247775"/>
                  <a:gd name="connsiteY1170" fmla="*/ 1518761 h 1857375"/>
                  <a:gd name="connsiteX1171" fmla="*/ 445294 w 1247775"/>
                  <a:gd name="connsiteY1171" fmla="*/ 1609249 h 1857375"/>
                  <a:gd name="connsiteX1172" fmla="*/ 435769 w 1247775"/>
                  <a:gd name="connsiteY1172" fmla="*/ 1603534 h 1857375"/>
                  <a:gd name="connsiteX1173" fmla="*/ 435769 w 1247775"/>
                  <a:gd name="connsiteY1173" fmla="*/ 1603534 h 1857375"/>
                  <a:gd name="connsiteX1174" fmla="*/ 434816 w 1247775"/>
                  <a:gd name="connsiteY1174" fmla="*/ 1598771 h 1857375"/>
                  <a:gd name="connsiteX1175" fmla="*/ 449104 w 1247775"/>
                  <a:gd name="connsiteY1175" fmla="*/ 1603534 h 1857375"/>
                  <a:gd name="connsiteX1176" fmla="*/ 450056 w 1247775"/>
                  <a:gd name="connsiteY1176" fmla="*/ 1603534 h 1857375"/>
                  <a:gd name="connsiteX1177" fmla="*/ 451961 w 1247775"/>
                  <a:gd name="connsiteY1177" fmla="*/ 1606391 h 1857375"/>
                  <a:gd name="connsiteX1178" fmla="*/ 445294 w 1247775"/>
                  <a:gd name="connsiteY1178" fmla="*/ 1609249 h 1857375"/>
                  <a:gd name="connsiteX1179" fmla="*/ 452914 w 1247775"/>
                  <a:gd name="connsiteY1179" fmla="*/ 1518761 h 1857375"/>
                  <a:gd name="connsiteX1180" fmla="*/ 451961 w 1247775"/>
                  <a:gd name="connsiteY1180" fmla="*/ 1517809 h 1857375"/>
                  <a:gd name="connsiteX1181" fmla="*/ 452914 w 1247775"/>
                  <a:gd name="connsiteY1181" fmla="*/ 1516856 h 1857375"/>
                  <a:gd name="connsiteX1182" fmla="*/ 454819 w 1247775"/>
                  <a:gd name="connsiteY1182" fmla="*/ 1517809 h 1857375"/>
                  <a:gd name="connsiteX1183" fmla="*/ 452914 w 1247775"/>
                  <a:gd name="connsiteY1183" fmla="*/ 1518761 h 1857375"/>
                  <a:gd name="connsiteX1184" fmla="*/ 666274 w 1247775"/>
                  <a:gd name="connsiteY1184" fmla="*/ 511969 h 1857375"/>
                  <a:gd name="connsiteX1185" fmla="*/ 668179 w 1247775"/>
                  <a:gd name="connsiteY1185" fmla="*/ 509111 h 1857375"/>
                  <a:gd name="connsiteX1186" fmla="*/ 668179 w 1247775"/>
                  <a:gd name="connsiteY1186" fmla="*/ 511969 h 1857375"/>
                  <a:gd name="connsiteX1187" fmla="*/ 666274 w 1247775"/>
                  <a:gd name="connsiteY1187" fmla="*/ 511969 h 1857375"/>
                  <a:gd name="connsiteX1188" fmla="*/ 657701 w 1247775"/>
                  <a:gd name="connsiteY1188" fmla="*/ 574834 h 1857375"/>
                  <a:gd name="connsiteX1189" fmla="*/ 659606 w 1247775"/>
                  <a:gd name="connsiteY1189" fmla="*/ 572929 h 1857375"/>
                  <a:gd name="connsiteX1190" fmla="*/ 659606 w 1247775"/>
                  <a:gd name="connsiteY1190" fmla="*/ 575786 h 1857375"/>
                  <a:gd name="connsiteX1191" fmla="*/ 657701 w 1247775"/>
                  <a:gd name="connsiteY1191" fmla="*/ 574834 h 1857375"/>
                  <a:gd name="connsiteX1192" fmla="*/ 502444 w 1247775"/>
                  <a:gd name="connsiteY1192" fmla="*/ 1197769 h 1857375"/>
                  <a:gd name="connsiteX1193" fmla="*/ 507206 w 1247775"/>
                  <a:gd name="connsiteY1193" fmla="*/ 1198721 h 1857375"/>
                  <a:gd name="connsiteX1194" fmla="*/ 511969 w 1247775"/>
                  <a:gd name="connsiteY1194" fmla="*/ 1197769 h 1857375"/>
                  <a:gd name="connsiteX1195" fmla="*/ 529114 w 1247775"/>
                  <a:gd name="connsiteY1195" fmla="*/ 1227296 h 1857375"/>
                  <a:gd name="connsiteX1196" fmla="*/ 526256 w 1247775"/>
                  <a:gd name="connsiteY1196" fmla="*/ 1230154 h 1857375"/>
                  <a:gd name="connsiteX1197" fmla="*/ 524351 w 1247775"/>
                  <a:gd name="connsiteY1197" fmla="*/ 1230154 h 1857375"/>
                  <a:gd name="connsiteX1198" fmla="*/ 504349 w 1247775"/>
                  <a:gd name="connsiteY1198" fmla="*/ 1220629 h 1857375"/>
                  <a:gd name="connsiteX1199" fmla="*/ 503396 w 1247775"/>
                  <a:gd name="connsiteY1199" fmla="*/ 1220629 h 1857375"/>
                  <a:gd name="connsiteX1200" fmla="*/ 497681 w 1247775"/>
                  <a:gd name="connsiteY1200" fmla="*/ 1213961 h 1857375"/>
                  <a:gd name="connsiteX1201" fmla="*/ 504349 w 1247775"/>
                  <a:gd name="connsiteY1201" fmla="*/ 1203484 h 1857375"/>
                  <a:gd name="connsiteX1202" fmla="*/ 502444 w 1247775"/>
                  <a:gd name="connsiteY1202" fmla="*/ 1197769 h 1857375"/>
                  <a:gd name="connsiteX1203" fmla="*/ 574834 w 1247775"/>
                  <a:gd name="connsiteY1203" fmla="*/ 1231106 h 1857375"/>
                  <a:gd name="connsiteX1204" fmla="*/ 574834 w 1247775"/>
                  <a:gd name="connsiteY1204" fmla="*/ 1231106 h 1857375"/>
                  <a:gd name="connsiteX1205" fmla="*/ 579596 w 1247775"/>
                  <a:gd name="connsiteY1205" fmla="*/ 1226344 h 1857375"/>
                  <a:gd name="connsiteX1206" fmla="*/ 579596 w 1247775"/>
                  <a:gd name="connsiteY1206" fmla="*/ 1229201 h 1857375"/>
                  <a:gd name="connsiteX1207" fmla="*/ 574834 w 1247775"/>
                  <a:gd name="connsiteY1207" fmla="*/ 1231106 h 1857375"/>
                  <a:gd name="connsiteX1208" fmla="*/ 516731 w 1247775"/>
                  <a:gd name="connsiteY1208" fmla="*/ 1371124 h 1857375"/>
                  <a:gd name="connsiteX1209" fmla="*/ 518636 w 1247775"/>
                  <a:gd name="connsiteY1209" fmla="*/ 1371124 h 1857375"/>
                  <a:gd name="connsiteX1210" fmla="*/ 516731 w 1247775"/>
                  <a:gd name="connsiteY1210" fmla="*/ 1373029 h 1857375"/>
                  <a:gd name="connsiteX1211" fmla="*/ 516731 w 1247775"/>
                  <a:gd name="connsiteY1211" fmla="*/ 1371124 h 1857375"/>
                  <a:gd name="connsiteX1212" fmla="*/ 615791 w 1247775"/>
                  <a:gd name="connsiteY1212" fmla="*/ 838676 h 1857375"/>
                  <a:gd name="connsiteX1213" fmla="*/ 627221 w 1247775"/>
                  <a:gd name="connsiteY1213" fmla="*/ 845344 h 1857375"/>
                  <a:gd name="connsiteX1214" fmla="*/ 627221 w 1247775"/>
                  <a:gd name="connsiteY1214" fmla="*/ 847249 h 1857375"/>
                  <a:gd name="connsiteX1215" fmla="*/ 626269 w 1247775"/>
                  <a:gd name="connsiteY1215" fmla="*/ 849154 h 1857375"/>
                  <a:gd name="connsiteX1216" fmla="*/ 620554 w 1247775"/>
                  <a:gd name="connsiteY1216" fmla="*/ 848201 h 1857375"/>
                  <a:gd name="connsiteX1217" fmla="*/ 610076 w 1247775"/>
                  <a:gd name="connsiteY1217" fmla="*/ 849154 h 1857375"/>
                  <a:gd name="connsiteX1218" fmla="*/ 610076 w 1247775"/>
                  <a:gd name="connsiteY1218" fmla="*/ 847249 h 1857375"/>
                  <a:gd name="connsiteX1219" fmla="*/ 609124 w 1247775"/>
                  <a:gd name="connsiteY1219" fmla="*/ 842486 h 1857375"/>
                  <a:gd name="connsiteX1220" fmla="*/ 615791 w 1247775"/>
                  <a:gd name="connsiteY1220" fmla="*/ 838676 h 1857375"/>
                  <a:gd name="connsiteX1221" fmla="*/ 571024 w 1247775"/>
                  <a:gd name="connsiteY1221" fmla="*/ 938689 h 1857375"/>
                  <a:gd name="connsiteX1222" fmla="*/ 577691 w 1247775"/>
                  <a:gd name="connsiteY1222" fmla="*/ 943451 h 1857375"/>
                  <a:gd name="connsiteX1223" fmla="*/ 575786 w 1247775"/>
                  <a:gd name="connsiteY1223" fmla="*/ 946309 h 1857375"/>
                  <a:gd name="connsiteX1224" fmla="*/ 571024 w 1247775"/>
                  <a:gd name="connsiteY1224" fmla="*/ 938689 h 1857375"/>
                  <a:gd name="connsiteX1225" fmla="*/ 571024 w 1247775"/>
                  <a:gd name="connsiteY1225" fmla="*/ 938689 h 1857375"/>
                  <a:gd name="connsiteX1226" fmla="*/ 552926 w 1247775"/>
                  <a:gd name="connsiteY1226" fmla="*/ 718661 h 1857375"/>
                  <a:gd name="connsiteX1227" fmla="*/ 566261 w 1247775"/>
                  <a:gd name="connsiteY1227" fmla="*/ 710089 h 1857375"/>
                  <a:gd name="connsiteX1228" fmla="*/ 568166 w 1247775"/>
                  <a:gd name="connsiteY1228" fmla="*/ 711041 h 1857375"/>
                  <a:gd name="connsiteX1229" fmla="*/ 567214 w 1247775"/>
                  <a:gd name="connsiteY1229" fmla="*/ 719614 h 1857375"/>
                  <a:gd name="connsiteX1230" fmla="*/ 567214 w 1247775"/>
                  <a:gd name="connsiteY1230" fmla="*/ 723424 h 1857375"/>
                  <a:gd name="connsiteX1231" fmla="*/ 565309 w 1247775"/>
                  <a:gd name="connsiteY1231" fmla="*/ 724376 h 1857375"/>
                  <a:gd name="connsiteX1232" fmla="*/ 552926 w 1247775"/>
                  <a:gd name="connsiteY1232" fmla="*/ 720566 h 1857375"/>
                  <a:gd name="connsiteX1233" fmla="*/ 552926 w 1247775"/>
                  <a:gd name="connsiteY1233" fmla="*/ 718661 h 1857375"/>
                  <a:gd name="connsiteX1234" fmla="*/ 553879 w 1247775"/>
                  <a:gd name="connsiteY1234" fmla="*/ 816769 h 1857375"/>
                  <a:gd name="connsiteX1235" fmla="*/ 559594 w 1247775"/>
                  <a:gd name="connsiteY1235" fmla="*/ 804386 h 1857375"/>
                  <a:gd name="connsiteX1236" fmla="*/ 561499 w 1247775"/>
                  <a:gd name="connsiteY1236" fmla="*/ 804386 h 1857375"/>
                  <a:gd name="connsiteX1237" fmla="*/ 569119 w 1247775"/>
                  <a:gd name="connsiteY1237" fmla="*/ 808196 h 1857375"/>
                  <a:gd name="connsiteX1238" fmla="*/ 568166 w 1247775"/>
                  <a:gd name="connsiteY1238" fmla="*/ 813911 h 1857375"/>
                  <a:gd name="connsiteX1239" fmla="*/ 563404 w 1247775"/>
                  <a:gd name="connsiteY1239" fmla="*/ 822484 h 1857375"/>
                  <a:gd name="connsiteX1240" fmla="*/ 563404 w 1247775"/>
                  <a:gd name="connsiteY1240" fmla="*/ 824389 h 1857375"/>
                  <a:gd name="connsiteX1241" fmla="*/ 550069 w 1247775"/>
                  <a:gd name="connsiteY1241" fmla="*/ 828199 h 1857375"/>
                  <a:gd name="connsiteX1242" fmla="*/ 553879 w 1247775"/>
                  <a:gd name="connsiteY1242" fmla="*/ 816769 h 1857375"/>
                  <a:gd name="connsiteX1243" fmla="*/ 547211 w 1247775"/>
                  <a:gd name="connsiteY1243" fmla="*/ 968216 h 1857375"/>
                  <a:gd name="connsiteX1244" fmla="*/ 547211 w 1247775"/>
                  <a:gd name="connsiteY1244" fmla="*/ 970121 h 1857375"/>
                  <a:gd name="connsiteX1245" fmla="*/ 552926 w 1247775"/>
                  <a:gd name="connsiteY1245" fmla="*/ 975836 h 1857375"/>
                  <a:gd name="connsiteX1246" fmla="*/ 558641 w 1247775"/>
                  <a:gd name="connsiteY1246" fmla="*/ 972026 h 1857375"/>
                  <a:gd name="connsiteX1247" fmla="*/ 558641 w 1247775"/>
                  <a:gd name="connsiteY1247" fmla="*/ 972026 h 1857375"/>
                  <a:gd name="connsiteX1248" fmla="*/ 563404 w 1247775"/>
                  <a:gd name="connsiteY1248" fmla="*/ 971074 h 1857375"/>
                  <a:gd name="connsiteX1249" fmla="*/ 562451 w 1247775"/>
                  <a:gd name="connsiteY1249" fmla="*/ 973931 h 1857375"/>
                  <a:gd name="connsiteX1250" fmla="*/ 567214 w 1247775"/>
                  <a:gd name="connsiteY1250" fmla="*/ 980599 h 1857375"/>
                  <a:gd name="connsiteX1251" fmla="*/ 571024 w 1247775"/>
                  <a:gd name="connsiteY1251" fmla="*/ 991076 h 1857375"/>
                  <a:gd name="connsiteX1252" fmla="*/ 567214 w 1247775"/>
                  <a:gd name="connsiteY1252" fmla="*/ 992029 h 1857375"/>
                  <a:gd name="connsiteX1253" fmla="*/ 559594 w 1247775"/>
                  <a:gd name="connsiteY1253" fmla="*/ 989171 h 1857375"/>
                  <a:gd name="connsiteX1254" fmla="*/ 548164 w 1247775"/>
                  <a:gd name="connsiteY1254" fmla="*/ 996791 h 1857375"/>
                  <a:gd name="connsiteX1255" fmla="*/ 545306 w 1247775"/>
                  <a:gd name="connsiteY1255" fmla="*/ 1001554 h 1857375"/>
                  <a:gd name="connsiteX1256" fmla="*/ 536734 w 1247775"/>
                  <a:gd name="connsiteY1256" fmla="*/ 994886 h 1857375"/>
                  <a:gd name="connsiteX1257" fmla="*/ 537686 w 1247775"/>
                  <a:gd name="connsiteY1257" fmla="*/ 992029 h 1857375"/>
                  <a:gd name="connsiteX1258" fmla="*/ 531019 w 1247775"/>
                  <a:gd name="connsiteY1258" fmla="*/ 985361 h 1857375"/>
                  <a:gd name="connsiteX1259" fmla="*/ 524351 w 1247775"/>
                  <a:gd name="connsiteY1259" fmla="*/ 992029 h 1857375"/>
                  <a:gd name="connsiteX1260" fmla="*/ 524351 w 1247775"/>
                  <a:gd name="connsiteY1260" fmla="*/ 993934 h 1857375"/>
                  <a:gd name="connsiteX1261" fmla="*/ 511016 w 1247775"/>
                  <a:gd name="connsiteY1261" fmla="*/ 1004411 h 1857375"/>
                  <a:gd name="connsiteX1262" fmla="*/ 504349 w 1247775"/>
                  <a:gd name="connsiteY1262" fmla="*/ 1000601 h 1857375"/>
                  <a:gd name="connsiteX1263" fmla="*/ 503396 w 1247775"/>
                  <a:gd name="connsiteY1263" fmla="*/ 1000601 h 1857375"/>
                  <a:gd name="connsiteX1264" fmla="*/ 501491 w 1247775"/>
                  <a:gd name="connsiteY1264" fmla="*/ 995839 h 1857375"/>
                  <a:gd name="connsiteX1265" fmla="*/ 502444 w 1247775"/>
                  <a:gd name="connsiteY1265" fmla="*/ 995839 h 1857375"/>
                  <a:gd name="connsiteX1266" fmla="*/ 524351 w 1247775"/>
                  <a:gd name="connsiteY1266" fmla="*/ 973931 h 1857375"/>
                  <a:gd name="connsiteX1267" fmla="*/ 524351 w 1247775"/>
                  <a:gd name="connsiteY1267" fmla="*/ 972979 h 1857375"/>
                  <a:gd name="connsiteX1268" fmla="*/ 529114 w 1247775"/>
                  <a:gd name="connsiteY1268" fmla="*/ 973931 h 1857375"/>
                  <a:gd name="connsiteX1269" fmla="*/ 541496 w 1247775"/>
                  <a:gd name="connsiteY1269" fmla="*/ 961549 h 1857375"/>
                  <a:gd name="connsiteX1270" fmla="*/ 529114 w 1247775"/>
                  <a:gd name="connsiteY1270" fmla="*/ 949166 h 1857375"/>
                  <a:gd name="connsiteX1271" fmla="*/ 519589 w 1247775"/>
                  <a:gd name="connsiteY1271" fmla="*/ 954881 h 1857375"/>
                  <a:gd name="connsiteX1272" fmla="*/ 520541 w 1247775"/>
                  <a:gd name="connsiteY1272" fmla="*/ 951071 h 1857375"/>
                  <a:gd name="connsiteX1273" fmla="*/ 500539 w 1247775"/>
                  <a:gd name="connsiteY1273" fmla="*/ 931069 h 1857375"/>
                  <a:gd name="connsiteX1274" fmla="*/ 492919 w 1247775"/>
                  <a:gd name="connsiteY1274" fmla="*/ 932974 h 1857375"/>
                  <a:gd name="connsiteX1275" fmla="*/ 484346 w 1247775"/>
                  <a:gd name="connsiteY1275" fmla="*/ 925354 h 1857375"/>
                  <a:gd name="connsiteX1276" fmla="*/ 486251 w 1247775"/>
                  <a:gd name="connsiteY1276" fmla="*/ 917734 h 1857375"/>
                  <a:gd name="connsiteX1277" fmla="*/ 485299 w 1247775"/>
                  <a:gd name="connsiteY1277" fmla="*/ 912971 h 1857375"/>
                  <a:gd name="connsiteX1278" fmla="*/ 488156 w 1247775"/>
                  <a:gd name="connsiteY1278" fmla="*/ 906304 h 1857375"/>
                  <a:gd name="connsiteX1279" fmla="*/ 486251 w 1247775"/>
                  <a:gd name="connsiteY1279" fmla="*/ 901541 h 1857375"/>
                  <a:gd name="connsiteX1280" fmla="*/ 492919 w 1247775"/>
                  <a:gd name="connsiteY1280" fmla="*/ 893921 h 1857375"/>
                  <a:gd name="connsiteX1281" fmla="*/ 505301 w 1247775"/>
                  <a:gd name="connsiteY1281" fmla="*/ 907256 h 1857375"/>
                  <a:gd name="connsiteX1282" fmla="*/ 505301 w 1247775"/>
                  <a:gd name="connsiteY1282" fmla="*/ 907256 h 1857375"/>
                  <a:gd name="connsiteX1283" fmla="*/ 525304 w 1247775"/>
                  <a:gd name="connsiteY1283" fmla="*/ 941546 h 1857375"/>
                  <a:gd name="connsiteX1284" fmla="*/ 537686 w 1247775"/>
                  <a:gd name="connsiteY1284" fmla="*/ 947261 h 1857375"/>
                  <a:gd name="connsiteX1285" fmla="*/ 538639 w 1247775"/>
                  <a:gd name="connsiteY1285" fmla="*/ 947261 h 1857375"/>
                  <a:gd name="connsiteX1286" fmla="*/ 539591 w 1247775"/>
                  <a:gd name="connsiteY1286" fmla="*/ 948214 h 1857375"/>
                  <a:gd name="connsiteX1287" fmla="*/ 539591 w 1247775"/>
                  <a:gd name="connsiteY1287" fmla="*/ 952024 h 1857375"/>
                  <a:gd name="connsiteX1288" fmla="*/ 547211 w 1247775"/>
                  <a:gd name="connsiteY1288" fmla="*/ 968216 h 1857375"/>
                  <a:gd name="connsiteX1289" fmla="*/ 549116 w 1247775"/>
                  <a:gd name="connsiteY1289" fmla="*/ 1032986 h 1857375"/>
                  <a:gd name="connsiteX1290" fmla="*/ 536734 w 1247775"/>
                  <a:gd name="connsiteY1290" fmla="*/ 1048226 h 1857375"/>
                  <a:gd name="connsiteX1291" fmla="*/ 532924 w 1247775"/>
                  <a:gd name="connsiteY1291" fmla="*/ 1048226 h 1857375"/>
                  <a:gd name="connsiteX1292" fmla="*/ 531019 w 1247775"/>
                  <a:gd name="connsiteY1292" fmla="*/ 1048226 h 1857375"/>
                  <a:gd name="connsiteX1293" fmla="*/ 531019 w 1247775"/>
                  <a:gd name="connsiteY1293" fmla="*/ 1047274 h 1857375"/>
                  <a:gd name="connsiteX1294" fmla="*/ 535781 w 1247775"/>
                  <a:gd name="connsiteY1294" fmla="*/ 1036796 h 1857375"/>
                  <a:gd name="connsiteX1295" fmla="*/ 534829 w 1247775"/>
                  <a:gd name="connsiteY1295" fmla="*/ 1032986 h 1857375"/>
                  <a:gd name="connsiteX1296" fmla="*/ 547211 w 1247775"/>
                  <a:gd name="connsiteY1296" fmla="*/ 1018699 h 1857375"/>
                  <a:gd name="connsiteX1297" fmla="*/ 548164 w 1247775"/>
                  <a:gd name="connsiteY1297" fmla="*/ 1019651 h 1857375"/>
                  <a:gd name="connsiteX1298" fmla="*/ 547211 w 1247775"/>
                  <a:gd name="connsiteY1298" fmla="*/ 1026319 h 1857375"/>
                  <a:gd name="connsiteX1299" fmla="*/ 549116 w 1247775"/>
                  <a:gd name="connsiteY1299" fmla="*/ 1032986 h 1857375"/>
                  <a:gd name="connsiteX1300" fmla="*/ 506254 w 1247775"/>
                  <a:gd name="connsiteY1300" fmla="*/ 814864 h 1857375"/>
                  <a:gd name="connsiteX1301" fmla="*/ 497681 w 1247775"/>
                  <a:gd name="connsiteY1301" fmla="*/ 812959 h 1857375"/>
                  <a:gd name="connsiteX1302" fmla="*/ 497681 w 1247775"/>
                  <a:gd name="connsiteY1302" fmla="*/ 812959 h 1857375"/>
                  <a:gd name="connsiteX1303" fmla="*/ 507206 w 1247775"/>
                  <a:gd name="connsiteY1303" fmla="*/ 806291 h 1857375"/>
                  <a:gd name="connsiteX1304" fmla="*/ 509111 w 1247775"/>
                  <a:gd name="connsiteY1304" fmla="*/ 805339 h 1857375"/>
                  <a:gd name="connsiteX1305" fmla="*/ 509111 w 1247775"/>
                  <a:gd name="connsiteY1305" fmla="*/ 806291 h 1857375"/>
                  <a:gd name="connsiteX1306" fmla="*/ 506254 w 1247775"/>
                  <a:gd name="connsiteY1306" fmla="*/ 812959 h 1857375"/>
                  <a:gd name="connsiteX1307" fmla="*/ 506254 w 1247775"/>
                  <a:gd name="connsiteY1307" fmla="*/ 814864 h 1857375"/>
                  <a:gd name="connsiteX1308" fmla="*/ 521494 w 1247775"/>
                  <a:gd name="connsiteY1308" fmla="*/ 822484 h 1857375"/>
                  <a:gd name="connsiteX1309" fmla="*/ 536734 w 1247775"/>
                  <a:gd name="connsiteY1309" fmla="*/ 832961 h 1857375"/>
                  <a:gd name="connsiteX1310" fmla="*/ 543401 w 1247775"/>
                  <a:gd name="connsiteY1310" fmla="*/ 832009 h 1857375"/>
                  <a:gd name="connsiteX1311" fmla="*/ 536734 w 1247775"/>
                  <a:gd name="connsiteY1311" fmla="*/ 842486 h 1857375"/>
                  <a:gd name="connsiteX1312" fmla="*/ 533876 w 1247775"/>
                  <a:gd name="connsiteY1312" fmla="*/ 842486 h 1857375"/>
                  <a:gd name="connsiteX1313" fmla="*/ 517684 w 1247775"/>
                  <a:gd name="connsiteY1313" fmla="*/ 854869 h 1857375"/>
                  <a:gd name="connsiteX1314" fmla="*/ 517684 w 1247775"/>
                  <a:gd name="connsiteY1314" fmla="*/ 854869 h 1857375"/>
                  <a:gd name="connsiteX1315" fmla="*/ 515779 w 1247775"/>
                  <a:gd name="connsiteY1315" fmla="*/ 854869 h 1857375"/>
                  <a:gd name="connsiteX1316" fmla="*/ 522446 w 1247775"/>
                  <a:gd name="connsiteY1316" fmla="*/ 838676 h 1857375"/>
                  <a:gd name="connsiteX1317" fmla="*/ 514826 w 1247775"/>
                  <a:gd name="connsiteY1317" fmla="*/ 820579 h 1857375"/>
                  <a:gd name="connsiteX1318" fmla="*/ 516731 w 1247775"/>
                  <a:gd name="connsiteY1318" fmla="*/ 819626 h 1857375"/>
                  <a:gd name="connsiteX1319" fmla="*/ 521494 w 1247775"/>
                  <a:gd name="connsiteY1319" fmla="*/ 822484 h 1857375"/>
                  <a:gd name="connsiteX1320" fmla="*/ 487204 w 1247775"/>
                  <a:gd name="connsiteY1320" fmla="*/ 723424 h 1857375"/>
                  <a:gd name="connsiteX1321" fmla="*/ 490061 w 1247775"/>
                  <a:gd name="connsiteY1321" fmla="*/ 728186 h 1857375"/>
                  <a:gd name="connsiteX1322" fmla="*/ 486251 w 1247775"/>
                  <a:gd name="connsiteY1322" fmla="*/ 731996 h 1857375"/>
                  <a:gd name="connsiteX1323" fmla="*/ 487204 w 1247775"/>
                  <a:gd name="connsiteY1323" fmla="*/ 723424 h 1857375"/>
                  <a:gd name="connsiteX1324" fmla="*/ 487204 w 1247775"/>
                  <a:gd name="connsiteY1324" fmla="*/ 723424 h 1857375"/>
                  <a:gd name="connsiteX1325" fmla="*/ 362426 w 1247775"/>
                  <a:gd name="connsiteY1325" fmla="*/ 708184 h 1857375"/>
                  <a:gd name="connsiteX1326" fmla="*/ 380524 w 1247775"/>
                  <a:gd name="connsiteY1326" fmla="*/ 695801 h 1857375"/>
                  <a:gd name="connsiteX1327" fmla="*/ 383381 w 1247775"/>
                  <a:gd name="connsiteY1327" fmla="*/ 694849 h 1857375"/>
                  <a:gd name="connsiteX1328" fmla="*/ 392906 w 1247775"/>
                  <a:gd name="connsiteY1328" fmla="*/ 705326 h 1857375"/>
                  <a:gd name="connsiteX1329" fmla="*/ 371951 w 1247775"/>
                  <a:gd name="connsiteY1329" fmla="*/ 726281 h 1857375"/>
                  <a:gd name="connsiteX1330" fmla="*/ 360521 w 1247775"/>
                  <a:gd name="connsiteY1330" fmla="*/ 708184 h 1857375"/>
                  <a:gd name="connsiteX1331" fmla="*/ 362426 w 1247775"/>
                  <a:gd name="connsiteY1331" fmla="*/ 708184 h 1857375"/>
                  <a:gd name="connsiteX1332" fmla="*/ 453866 w 1247775"/>
                  <a:gd name="connsiteY1332" fmla="*/ 781526 h 1857375"/>
                  <a:gd name="connsiteX1333" fmla="*/ 443389 w 1247775"/>
                  <a:gd name="connsiteY1333" fmla="*/ 791051 h 1857375"/>
                  <a:gd name="connsiteX1334" fmla="*/ 450056 w 1247775"/>
                  <a:gd name="connsiteY1334" fmla="*/ 800576 h 1857375"/>
                  <a:gd name="connsiteX1335" fmla="*/ 438626 w 1247775"/>
                  <a:gd name="connsiteY1335" fmla="*/ 809149 h 1857375"/>
                  <a:gd name="connsiteX1336" fmla="*/ 419576 w 1247775"/>
                  <a:gd name="connsiteY1336" fmla="*/ 830104 h 1857375"/>
                  <a:gd name="connsiteX1337" fmla="*/ 425291 w 1247775"/>
                  <a:gd name="connsiteY1337" fmla="*/ 844391 h 1857375"/>
                  <a:gd name="connsiteX1338" fmla="*/ 423386 w 1247775"/>
                  <a:gd name="connsiteY1338" fmla="*/ 846296 h 1857375"/>
                  <a:gd name="connsiteX1339" fmla="*/ 404336 w 1247775"/>
                  <a:gd name="connsiteY1339" fmla="*/ 832009 h 1857375"/>
                  <a:gd name="connsiteX1340" fmla="*/ 394811 w 1247775"/>
                  <a:gd name="connsiteY1340" fmla="*/ 828199 h 1857375"/>
                  <a:gd name="connsiteX1341" fmla="*/ 386239 w 1247775"/>
                  <a:gd name="connsiteY1341" fmla="*/ 831056 h 1857375"/>
                  <a:gd name="connsiteX1342" fmla="*/ 368141 w 1247775"/>
                  <a:gd name="connsiteY1342" fmla="*/ 842486 h 1857375"/>
                  <a:gd name="connsiteX1343" fmla="*/ 363379 w 1247775"/>
                  <a:gd name="connsiteY1343" fmla="*/ 837724 h 1857375"/>
                  <a:gd name="connsiteX1344" fmla="*/ 357664 w 1247775"/>
                  <a:gd name="connsiteY1344" fmla="*/ 826294 h 1857375"/>
                  <a:gd name="connsiteX1345" fmla="*/ 370046 w 1247775"/>
                  <a:gd name="connsiteY1345" fmla="*/ 807244 h 1857375"/>
                  <a:gd name="connsiteX1346" fmla="*/ 372904 w 1247775"/>
                  <a:gd name="connsiteY1346" fmla="*/ 807244 h 1857375"/>
                  <a:gd name="connsiteX1347" fmla="*/ 388144 w 1247775"/>
                  <a:gd name="connsiteY1347" fmla="*/ 803434 h 1857375"/>
                  <a:gd name="connsiteX1348" fmla="*/ 385286 w 1247775"/>
                  <a:gd name="connsiteY1348" fmla="*/ 811054 h 1857375"/>
                  <a:gd name="connsiteX1349" fmla="*/ 397669 w 1247775"/>
                  <a:gd name="connsiteY1349" fmla="*/ 823436 h 1857375"/>
                  <a:gd name="connsiteX1350" fmla="*/ 410051 w 1247775"/>
                  <a:gd name="connsiteY1350" fmla="*/ 811054 h 1857375"/>
                  <a:gd name="connsiteX1351" fmla="*/ 397669 w 1247775"/>
                  <a:gd name="connsiteY1351" fmla="*/ 798671 h 1857375"/>
                  <a:gd name="connsiteX1352" fmla="*/ 394811 w 1247775"/>
                  <a:gd name="connsiteY1352" fmla="*/ 799624 h 1857375"/>
                  <a:gd name="connsiteX1353" fmla="*/ 398621 w 1247775"/>
                  <a:gd name="connsiteY1353" fmla="*/ 795814 h 1857375"/>
                  <a:gd name="connsiteX1354" fmla="*/ 416719 w 1247775"/>
                  <a:gd name="connsiteY1354" fmla="*/ 787241 h 1857375"/>
                  <a:gd name="connsiteX1355" fmla="*/ 424339 w 1247775"/>
                  <a:gd name="connsiteY1355" fmla="*/ 788194 h 1857375"/>
                  <a:gd name="connsiteX1356" fmla="*/ 456724 w 1247775"/>
                  <a:gd name="connsiteY1356" fmla="*/ 759619 h 1857375"/>
                  <a:gd name="connsiteX1357" fmla="*/ 460534 w 1247775"/>
                  <a:gd name="connsiteY1357" fmla="*/ 759619 h 1857375"/>
                  <a:gd name="connsiteX1358" fmla="*/ 482441 w 1247775"/>
                  <a:gd name="connsiteY1358" fmla="*/ 743426 h 1857375"/>
                  <a:gd name="connsiteX1359" fmla="*/ 498634 w 1247775"/>
                  <a:gd name="connsiteY1359" fmla="*/ 757714 h 1857375"/>
                  <a:gd name="connsiteX1360" fmla="*/ 514826 w 1247775"/>
                  <a:gd name="connsiteY1360" fmla="*/ 742474 h 1857375"/>
                  <a:gd name="connsiteX1361" fmla="*/ 515779 w 1247775"/>
                  <a:gd name="connsiteY1361" fmla="*/ 742474 h 1857375"/>
                  <a:gd name="connsiteX1362" fmla="*/ 513874 w 1247775"/>
                  <a:gd name="connsiteY1362" fmla="*/ 751999 h 1857375"/>
                  <a:gd name="connsiteX1363" fmla="*/ 513874 w 1247775"/>
                  <a:gd name="connsiteY1363" fmla="*/ 755809 h 1857375"/>
                  <a:gd name="connsiteX1364" fmla="*/ 509111 w 1247775"/>
                  <a:gd name="connsiteY1364" fmla="*/ 768191 h 1857375"/>
                  <a:gd name="connsiteX1365" fmla="*/ 514826 w 1247775"/>
                  <a:gd name="connsiteY1365" fmla="*/ 781526 h 1857375"/>
                  <a:gd name="connsiteX1366" fmla="*/ 510064 w 1247775"/>
                  <a:gd name="connsiteY1366" fmla="*/ 788194 h 1857375"/>
                  <a:gd name="connsiteX1367" fmla="*/ 501491 w 1247775"/>
                  <a:gd name="connsiteY1367" fmla="*/ 783431 h 1857375"/>
                  <a:gd name="connsiteX1368" fmla="*/ 491966 w 1247775"/>
                  <a:gd name="connsiteY1368" fmla="*/ 780574 h 1857375"/>
                  <a:gd name="connsiteX1369" fmla="*/ 490061 w 1247775"/>
                  <a:gd name="connsiteY1369" fmla="*/ 780574 h 1857375"/>
                  <a:gd name="connsiteX1370" fmla="*/ 490061 w 1247775"/>
                  <a:gd name="connsiteY1370" fmla="*/ 779621 h 1857375"/>
                  <a:gd name="connsiteX1371" fmla="*/ 477679 w 1247775"/>
                  <a:gd name="connsiteY1371" fmla="*/ 767239 h 1857375"/>
                  <a:gd name="connsiteX1372" fmla="*/ 465296 w 1247775"/>
                  <a:gd name="connsiteY1372" fmla="*/ 779621 h 1857375"/>
                  <a:gd name="connsiteX1373" fmla="*/ 471011 w 1247775"/>
                  <a:gd name="connsiteY1373" fmla="*/ 790099 h 1857375"/>
                  <a:gd name="connsiteX1374" fmla="*/ 458629 w 1247775"/>
                  <a:gd name="connsiteY1374" fmla="*/ 799624 h 1857375"/>
                  <a:gd name="connsiteX1375" fmla="*/ 457676 w 1247775"/>
                  <a:gd name="connsiteY1375" fmla="*/ 799624 h 1857375"/>
                  <a:gd name="connsiteX1376" fmla="*/ 462439 w 1247775"/>
                  <a:gd name="connsiteY1376" fmla="*/ 791051 h 1857375"/>
                  <a:gd name="connsiteX1377" fmla="*/ 453866 w 1247775"/>
                  <a:gd name="connsiteY1377" fmla="*/ 781526 h 1857375"/>
                  <a:gd name="connsiteX1378" fmla="*/ 481489 w 1247775"/>
                  <a:gd name="connsiteY1378" fmla="*/ 946309 h 1857375"/>
                  <a:gd name="connsiteX1379" fmla="*/ 480536 w 1247775"/>
                  <a:gd name="connsiteY1379" fmla="*/ 951071 h 1857375"/>
                  <a:gd name="connsiteX1380" fmla="*/ 470059 w 1247775"/>
                  <a:gd name="connsiteY1380" fmla="*/ 936784 h 1857375"/>
                  <a:gd name="connsiteX1381" fmla="*/ 473869 w 1247775"/>
                  <a:gd name="connsiteY1381" fmla="*/ 935831 h 1857375"/>
                  <a:gd name="connsiteX1382" fmla="*/ 473869 w 1247775"/>
                  <a:gd name="connsiteY1382" fmla="*/ 935831 h 1857375"/>
                  <a:gd name="connsiteX1383" fmla="*/ 481489 w 1247775"/>
                  <a:gd name="connsiteY1383" fmla="*/ 946309 h 1857375"/>
                  <a:gd name="connsiteX1384" fmla="*/ 345281 w 1247775"/>
                  <a:gd name="connsiteY1384" fmla="*/ 1095851 h 1857375"/>
                  <a:gd name="connsiteX1385" fmla="*/ 345281 w 1247775"/>
                  <a:gd name="connsiteY1385" fmla="*/ 1095851 h 1857375"/>
                  <a:gd name="connsiteX1386" fmla="*/ 345281 w 1247775"/>
                  <a:gd name="connsiteY1386" fmla="*/ 1095851 h 1857375"/>
                  <a:gd name="connsiteX1387" fmla="*/ 345281 w 1247775"/>
                  <a:gd name="connsiteY1387" fmla="*/ 1095851 h 1857375"/>
                  <a:gd name="connsiteX1388" fmla="*/ 423386 w 1247775"/>
                  <a:gd name="connsiteY1388" fmla="*/ 1187291 h 1857375"/>
                  <a:gd name="connsiteX1389" fmla="*/ 421481 w 1247775"/>
                  <a:gd name="connsiteY1389" fmla="*/ 1188244 h 1857375"/>
                  <a:gd name="connsiteX1390" fmla="*/ 423386 w 1247775"/>
                  <a:gd name="connsiteY1390" fmla="*/ 1181576 h 1857375"/>
                  <a:gd name="connsiteX1391" fmla="*/ 426244 w 1247775"/>
                  <a:gd name="connsiteY1391" fmla="*/ 1182529 h 1857375"/>
                  <a:gd name="connsiteX1392" fmla="*/ 430054 w 1247775"/>
                  <a:gd name="connsiteY1392" fmla="*/ 1185386 h 1857375"/>
                  <a:gd name="connsiteX1393" fmla="*/ 423386 w 1247775"/>
                  <a:gd name="connsiteY1393" fmla="*/ 1187291 h 1857375"/>
                  <a:gd name="connsiteX1394" fmla="*/ 432911 w 1247775"/>
                  <a:gd name="connsiteY1394" fmla="*/ 1183481 h 1857375"/>
                  <a:gd name="connsiteX1395" fmla="*/ 432911 w 1247775"/>
                  <a:gd name="connsiteY1395" fmla="*/ 1183481 h 1857375"/>
                  <a:gd name="connsiteX1396" fmla="*/ 432911 w 1247775"/>
                  <a:gd name="connsiteY1396" fmla="*/ 1183481 h 1857375"/>
                  <a:gd name="connsiteX1397" fmla="*/ 432911 w 1247775"/>
                  <a:gd name="connsiteY1397" fmla="*/ 1183481 h 1857375"/>
                  <a:gd name="connsiteX1398" fmla="*/ 455771 w 1247775"/>
                  <a:gd name="connsiteY1398" fmla="*/ 1106329 h 1857375"/>
                  <a:gd name="connsiteX1399" fmla="*/ 443389 w 1247775"/>
                  <a:gd name="connsiteY1399" fmla="*/ 1117759 h 1857375"/>
                  <a:gd name="connsiteX1400" fmla="*/ 433864 w 1247775"/>
                  <a:gd name="connsiteY1400" fmla="*/ 1115854 h 1857375"/>
                  <a:gd name="connsiteX1401" fmla="*/ 400526 w 1247775"/>
                  <a:gd name="connsiteY1401" fmla="*/ 1149191 h 1857375"/>
                  <a:gd name="connsiteX1402" fmla="*/ 403384 w 1247775"/>
                  <a:gd name="connsiteY1402" fmla="*/ 1162526 h 1857375"/>
                  <a:gd name="connsiteX1403" fmla="*/ 387191 w 1247775"/>
                  <a:gd name="connsiteY1403" fmla="*/ 1179671 h 1857375"/>
                  <a:gd name="connsiteX1404" fmla="*/ 394811 w 1247775"/>
                  <a:gd name="connsiteY1404" fmla="*/ 1193959 h 1857375"/>
                  <a:gd name="connsiteX1405" fmla="*/ 389096 w 1247775"/>
                  <a:gd name="connsiteY1405" fmla="*/ 1206341 h 1857375"/>
                  <a:gd name="connsiteX1406" fmla="*/ 399574 w 1247775"/>
                  <a:gd name="connsiteY1406" fmla="*/ 1221581 h 1857375"/>
                  <a:gd name="connsiteX1407" fmla="*/ 409099 w 1247775"/>
                  <a:gd name="connsiteY1407" fmla="*/ 1231106 h 1857375"/>
                  <a:gd name="connsiteX1408" fmla="*/ 392906 w 1247775"/>
                  <a:gd name="connsiteY1408" fmla="*/ 1250156 h 1857375"/>
                  <a:gd name="connsiteX1409" fmla="*/ 390049 w 1247775"/>
                  <a:gd name="connsiteY1409" fmla="*/ 1251109 h 1857375"/>
                  <a:gd name="connsiteX1410" fmla="*/ 388144 w 1247775"/>
                  <a:gd name="connsiteY1410" fmla="*/ 1245394 h 1857375"/>
                  <a:gd name="connsiteX1411" fmla="*/ 390049 w 1247775"/>
                  <a:gd name="connsiteY1411" fmla="*/ 1241584 h 1857375"/>
                  <a:gd name="connsiteX1412" fmla="*/ 396716 w 1247775"/>
                  <a:gd name="connsiteY1412" fmla="*/ 1230154 h 1857375"/>
                  <a:gd name="connsiteX1413" fmla="*/ 388144 w 1247775"/>
                  <a:gd name="connsiteY1413" fmla="*/ 1217771 h 1857375"/>
                  <a:gd name="connsiteX1414" fmla="*/ 378619 w 1247775"/>
                  <a:gd name="connsiteY1414" fmla="*/ 1207294 h 1857375"/>
                  <a:gd name="connsiteX1415" fmla="*/ 362426 w 1247775"/>
                  <a:gd name="connsiteY1415" fmla="*/ 1199674 h 1857375"/>
                  <a:gd name="connsiteX1416" fmla="*/ 343376 w 1247775"/>
                  <a:gd name="connsiteY1416" fmla="*/ 1212056 h 1857375"/>
                  <a:gd name="connsiteX1417" fmla="*/ 339566 w 1247775"/>
                  <a:gd name="connsiteY1417" fmla="*/ 1216819 h 1857375"/>
                  <a:gd name="connsiteX1418" fmla="*/ 316706 w 1247775"/>
                  <a:gd name="connsiteY1418" fmla="*/ 1233964 h 1857375"/>
                  <a:gd name="connsiteX1419" fmla="*/ 315754 w 1247775"/>
                  <a:gd name="connsiteY1419" fmla="*/ 1231106 h 1857375"/>
                  <a:gd name="connsiteX1420" fmla="*/ 315754 w 1247775"/>
                  <a:gd name="connsiteY1420" fmla="*/ 1229201 h 1857375"/>
                  <a:gd name="connsiteX1421" fmla="*/ 310991 w 1247775"/>
                  <a:gd name="connsiteY1421" fmla="*/ 1213961 h 1857375"/>
                  <a:gd name="connsiteX1422" fmla="*/ 331946 w 1247775"/>
                  <a:gd name="connsiteY1422" fmla="*/ 1186339 h 1857375"/>
                  <a:gd name="connsiteX1423" fmla="*/ 316706 w 1247775"/>
                  <a:gd name="connsiteY1423" fmla="*/ 1161574 h 1857375"/>
                  <a:gd name="connsiteX1424" fmla="*/ 316706 w 1247775"/>
                  <a:gd name="connsiteY1424" fmla="*/ 1160621 h 1857375"/>
                  <a:gd name="connsiteX1425" fmla="*/ 320516 w 1247775"/>
                  <a:gd name="connsiteY1425" fmla="*/ 1156811 h 1857375"/>
                  <a:gd name="connsiteX1426" fmla="*/ 323374 w 1247775"/>
                  <a:gd name="connsiteY1426" fmla="*/ 1157764 h 1857375"/>
                  <a:gd name="connsiteX1427" fmla="*/ 322421 w 1247775"/>
                  <a:gd name="connsiteY1427" fmla="*/ 1160621 h 1857375"/>
                  <a:gd name="connsiteX1428" fmla="*/ 328136 w 1247775"/>
                  <a:gd name="connsiteY1428" fmla="*/ 1166336 h 1857375"/>
                  <a:gd name="connsiteX1429" fmla="*/ 330041 w 1247775"/>
                  <a:gd name="connsiteY1429" fmla="*/ 1166336 h 1857375"/>
                  <a:gd name="connsiteX1430" fmla="*/ 335756 w 1247775"/>
                  <a:gd name="connsiteY1430" fmla="*/ 1168241 h 1857375"/>
                  <a:gd name="connsiteX1431" fmla="*/ 346234 w 1247775"/>
                  <a:gd name="connsiteY1431" fmla="*/ 1157764 h 1857375"/>
                  <a:gd name="connsiteX1432" fmla="*/ 345281 w 1247775"/>
                  <a:gd name="connsiteY1432" fmla="*/ 1153954 h 1857375"/>
                  <a:gd name="connsiteX1433" fmla="*/ 353854 w 1247775"/>
                  <a:gd name="connsiteY1433" fmla="*/ 1146334 h 1857375"/>
                  <a:gd name="connsiteX1434" fmla="*/ 366236 w 1247775"/>
                  <a:gd name="connsiteY1434" fmla="*/ 1151096 h 1857375"/>
                  <a:gd name="connsiteX1435" fmla="*/ 382429 w 1247775"/>
                  <a:gd name="connsiteY1435" fmla="*/ 1140619 h 1857375"/>
                  <a:gd name="connsiteX1436" fmla="*/ 386239 w 1247775"/>
                  <a:gd name="connsiteY1436" fmla="*/ 1142524 h 1857375"/>
                  <a:gd name="connsiteX1437" fmla="*/ 391001 w 1247775"/>
                  <a:gd name="connsiteY1437" fmla="*/ 1137761 h 1857375"/>
                  <a:gd name="connsiteX1438" fmla="*/ 386239 w 1247775"/>
                  <a:gd name="connsiteY1438" fmla="*/ 1132999 h 1857375"/>
                  <a:gd name="connsiteX1439" fmla="*/ 384334 w 1247775"/>
                  <a:gd name="connsiteY1439" fmla="*/ 1133951 h 1857375"/>
                  <a:gd name="connsiteX1440" fmla="*/ 384334 w 1247775"/>
                  <a:gd name="connsiteY1440" fmla="*/ 1133951 h 1857375"/>
                  <a:gd name="connsiteX1441" fmla="*/ 383381 w 1247775"/>
                  <a:gd name="connsiteY1441" fmla="*/ 1129189 h 1857375"/>
                  <a:gd name="connsiteX1442" fmla="*/ 385286 w 1247775"/>
                  <a:gd name="connsiteY1442" fmla="*/ 1122521 h 1857375"/>
                  <a:gd name="connsiteX1443" fmla="*/ 378619 w 1247775"/>
                  <a:gd name="connsiteY1443" fmla="*/ 1109186 h 1857375"/>
                  <a:gd name="connsiteX1444" fmla="*/ 388144 w 1247775"/>
                  <a:gd name="connsiteY1444" fmla="*/ 1101566 h 1857375"/>
                  <a:gd name="connsiteX1445" fmla="*/ 390049 w 1247775"/>
                  <a:gd name="connsiteY1445" fmla="*/ 1100614 h 1857375"/>
                  <a:gd name="connsiteX1446" fmla="*/ 411004 w 1247775"/>
                  <a:gd name="connsiteY1446" fmla="*/ 1113949 h 1857375"/>
                  <a:gd name="connsiteX1447" fmla="*/ 434816 w 1247775"/>
                  <a:gd name="connsiteY1447" fmla="*/ 1090136 h 1857375"/>
                  <a:gd name="connsiteX1448" fmla="*/ 433864 w 1247775"/>
                  <a:gd name="connsiteY1448" fmla="*/ 1083469 h 1857375"/>
                  <a:gd name="connsiteX1449" fmla="*/ 443389 w 1247775"/>
                  <a:gd name="connsiteY1449" fmla="*/ 1086326 h 1857375"/>
                  <a:gd name="connsiteX1450" fmla="*/ 442436 w 1247775"/>
                  <a:gd name="connsiteY1450" fmla="*/ 1090136 h 1857375"/>
                  <a:gd name="connsiteX1451" fmla="*/ 450056 w 1247775"/>
                  <a:gd name="connsiteY1451" fmla="*/ 1097756 h 1857375"/>
                  <a:gd name="connsiteX1452" fmla="*/ 457676 w 1247775"/>
                  <a:gd name="connsiteY1452" fmla="*/ 1090136 h 1857375"/>
                  <a:gd name="connsiteX1453" fmla="*/ 454819 w 1247775"/>
                  <a:gd name="connsiteY1453" fmla="*/ 1084421 h 1857375"/>
                  <a:gd name="connsiteX1454" fmla="*/ 466249 w 1247775"/>
                  <a:gd name="connsiteY1454" fmla="*/ 1073944 h 1857375"/>
                  <a:gd name="connsiteX1455" fmla="*/ 473869 w 1247775"/>
                  <a:gd name="connsiteY1455" fmla="*/ 1076801 h 1857375"/>
                  <a:gd name="connsiteX1456" fmla="*/ 479584 w 1247775"/>
                  <a:gd name="connsiteY1456" fmla="*/ 1074896 h 1857375"/>
                  <a:gd name="connsiteX1457" fmla="*/ 480536 w 1247775"/>
                  <a:gd name="connsiteY1457" fmla="*/ 1075849 h 1857375"/>
                  <a:gd name="connsiteX1458" fmla="*/ 491014 w 1247775"/>
                  <a:gd name="connsiteY1458" fmla="*/ 1085374 h 1857375"/>
                  <a:gd name="connsiteX1459" fmla="*/ 500539 w 1247775"/>
                  <a:gd name="connsiteY1459" fmla="*/ 1078706 h 1857375"/>
                  <a:gd name="connsiteX1460" fmla="*/ 505301 w 1247775"/>
                  <a:gd name="connsiteY1460" fmla="*/ 1077754 h 1857375"/>
                  <a:gd name="connsiteX1461" fmla="*/ 515779 w 1247775"/>
                  <a:gd name="connsiteY1461" fmla="*/ 1084421 h 1857375"/>
                  <a:gd name="connsiteX1462" fmla="*/ 518636 w 1247775"/>
                  <a:gd name="connsiteY1462" fmla="*/ 1083469 h 1857375"/>
                  <a:gd name="connsiteX1463" fmla="*/ 521494 w 1247775"/>
                  <a:gd name="connsiteY1463" fmla="*/ 1087279 h 1857375"/>
                  <a:gd name="connsiteX1464" fmla="*/ 521494 w 1247775"/>
                  <a:gd name="connsiteY1464" fmla="*/ 1090136 h 1857375"/>
                  <a:gd name="connsiteX1465" fmla="*/ 538639 w 1247775"/>
                  <a:gd name="connsiteY1465" fmla="*/ 1107281 h 1857375"/>
                  <a:gd name="connsiteX1466" fmla="*/ 549116 w 1247775"/>
                  <a:gd name="connsiteY1466" fmla="*/ 1103471 h 1857375"/>
                  <a:gd name="connsiteX1467" fmla="*/ 553879 w 1247775"/>
                  <a:gd name="connsiteY1467" fmla="*/ 1106329 h 1857375"/>
                  <a:gd name="connsiteX1468" fmla="*/ 563404 w 1247775"/>
                  <a:gd name="connsiteY1468" fmla="*/ 1113949 h 1857375"/>
                  <a:gd name="connsiteX1469" fmla="*/ 559594 w 1247775"/>
                  <a:gd name="connsiteY1469" fmla="*/ 1118711 h 1857375"/>
                  <a:gd name="connsiteX1470" fmla="*/ 557689 w 1247775"/>
                  <a:gd name="connsiteY1470" fmla="*/ 1118711 h 1857375"/>
                  <a:gd name="connsiteX1471" fmla="*/ 547211 w 1247775"/>
                  <a:gd name="connsiteY1471" fmla="*/ 1120616 h 1857375"/>
                  <a:gd name="connsiteX1472" fmla="*/ 542449 w 1247775"/>
                  <a:gd name="connsiteY1472" fmla="*/ 1118711 h 1857375"/>
                  <a:gd name="connsiteX1473" fmla="*/ 538639 w 1247775"/>
                  <a:gd name="connsiteY1473" fmla="*/ 1119664 h 1857375"/>
                  <a:gd name="connsiteX1474" fmla="*/ 518636 w 1247775"/>
                  <a:gd name="connsiteY1474" fmla="*/ 1104424 h 1857375"/>
                  <a:gd name="connsiteX1475" fmla="*/ 486251 w 1247775"/>
                  <a:gd name="connsiteY1475" fmla="*/ 1087279 h 1857375"/>
                  <a:gd name="connsiteX1476" fmla="*/ 455771 w 1247775"/>
                  <a:gd name="connsiteY1476" fmla="*/ 1106329 h 1857375"/>
                  <a:gd name="connsiteX1477" fmla="*/ 483394 w 1247775"/>
                  <a:gd name="connsiteY1477" fmla="*/ 1196816 h 1857375"/>
                  <a:gd name="connsiteX1478" fmla="*/ 469106 w 1247775"/>
                  <a:gd name="connsiteY1478" fmla="*/ 1192054 h 1857375"/>
                  <a:gd name="connsiteX1479" fmla="*/ 465296 w 1247775"/>
                  <a:gd name="connsiteY1479" fmla="*/ 1192054 h 1857375"/>
                  <a:gd name="connsiteX1480" fmla="*/ 462439 w 1247775"/>
                  <a:gd name="connsiteY1480" fmla="*/ 1189196 h 1857375"/>
                  <a:gd name="connsiteX1481" fmla="*/ 466249 w 1247775"/>
                  <a:gd name="connsiteY1481" fmla="*/ 1178719 h 1857375"/>
                  <a:gd name="connsiteX1482" fmla="*/ 462439 w 1247775"/>
                  <a:gd name="connsiteY1482" fmla="*/ 1167289 h 1857375"/>
                  <a:gd name="connsiteX1483" fmla="*/ 462439 w 1247775"/>
                  <a:gd name="connsiteY1483" fmla="*/ 1167289 h 1857375"/>
                  <a:gd name="connsiteX1484" fmla="*/ 475774 w 1247775"/>
                  <a:gd name="connsiteY1484" fmla="*/ 1170146 h 1857375"/>
                  <a:gd name="connsiteX1485" fmla="*/ 491014 w 1247775"/>
                  <a:gd name="connsiteY1485" fmla="*/ 1165384 h 1857375"/>
                  <a:gd name="connsiteX1486" fmla="*/ 502444 w 1247775"/>
                  <a:gd name="connsiteY1486" fmla="*/ 1162526 h 1857375"/>
                  <a:gd name="connsiteX1487" fmla="*/ 507206 w 1247775"/>
                  <a:gd name="connsiteY1487" fmla="*/ 1165384 h 1857375"/>
                  <a:gd name="connsiteX1488" fmla="*/ 513874 w 1247775"/>
                  <a:gd name="connsiteY1488" fmla="*/ 1158716 h 1857375"/>
                  <a:gd name="connsiteX1489" fmla="*/ 512921 w 1247775"/>
                  <a:gd name="connsiteY1489" fmla="*/ 1155859 h 1857375"/>
                  <a:gd name="connsiteX1490" fmla="*/ 517684 w 1247775"/>
                  <a:gd name="connsiteY1490" fmla="*/ 1150144 h 1857375"/>
                  <a:gd name="connsiteX1491" fmla="*/ 525304 w 1247775"/>
                  <a:gd name="connsiteY1491" fmla="*/ 1153001 h 1857375"/>
                  <a:gd name="connsiteX1492" fmla="*/ 528161 w 1247775"/>
                  <a:gd name="connsiteY1492" fmla="*/ 1152049 h 1857375"/>
                  <a:gd name="connsiteX1493" fmla="*/ 526256 w 1247775"/>
                  <a:gd name="connsiteY1493" fmla="*/ 1160621 h 1857375"/>
                  <a:gd name="connsiteX1494" fmla="*/ 526256 w 1247775"/>
                  <a:gd name="connsiteY1494" fmla="*/ 1161574 h 1857375"/>
                  <a:gd name="connsiteX1495" fmla="*/ 514826 w 1247775"/>
                  <a:gd name="connsiteY1495" fmla="*/ 1177766 h 1857375"/>
                  <a:gd name="connsiteX1496" fmla="*/ 507206 w 1247775"/>
                  <a:gd name="connsiteY1496" fmla="*/ 1174909 h 1857375"/>
                  <a:gd name="connsiteX1497" fmla="*/ 495776 w 1247775"/>
                  <a:gd name="connsiteY1497" fmla="*/ 1186339 h 1857375"/>
                  <a:gd name="connsiteX1498" fmla="*/ 497681 w 1247775"/>
                  <a:gd name="connsiteY1498" fmla="*/ 1192054 h 1857375"/>
                  <a:gd name="connsiteX1499" fmla="*/ 491966 w 1247775"/>
                  <a:gd name="connsiteY1499" fmla="*/ 1190149 h 1857375"/>
                  <a:gd name="connsiteX1500" fmla="*/ 483394 w 1247775"/>
                  <a:gd name="connsiteY1500" fmla="*/ 1196816 h 1857375"/>
                  <a:gd name="connsiteX1501" fmla="*/ 507206 w 1247775"/>
                  <a:gd name="connsiteY1501" fmla="*/ 1716881 h 1857375"/>
                  <a:gd name="connsiteX1502" fmla="*/ 506254 w 1247775"/>
                  <a:gd name="connsiteY1502" fmla="*/ 1714976 h 1857375"/>
                  <a:gd name="connsiteX1503" fmla="*/ 508159 w 1247775"/>
                  <a:gd name="connsiteY1503" fmla="*/ 1714976 h 1857375"/>
                  <a:gd name="connsiteX1504" fmla="*/ 510064 w 1247775"/>
                  <a:gd name="connsiteY1504" fmla="*/ 1714976 h 1857375"/>
                  <a:gd name="connsiteX1505" fmla="*/ 510064 w 1247775"/>
                  <a:gd name="connsiteY1505" fmla="*/ 1714976 h 1857375"/>
                  <a:gd name="connsiteX1506" fmla="*/ 507206 w 1247775"/>
                  <a:gd name="connsiteY1506" fmla="*/ 1716881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Lst>
                <a:rect l="l" t="t" r="r" b="b"/>
                <a:pathLst>
                  <a:path w="1247775" h="1857375">
                    <a:moveTo>
                      <a:pt x="1172051" y="974884"/>
                    </a:moveTo>
                    <a:cubicBezTo>
                      <a:pt x="1133951" y="944404"/>
                      <a:pt x="1065371" y="835819"/>
                      <a:pt x="1037749" y="787241"/>
                    </a:cubicBezTo>
                    <a:lnTo>
                      <a:pt x="1026319" y="764381"/>
                    </a:lnTo>
                    <a:cubicBezTo>
                      <a:pt x="1025366" y="760571"/>
                      <a:pt x="1024414" y="755809"/>
                      <a:pt x="1023461" y="751046"/>
                    </a:cubicBezTo>
                    <a:cubicBezTo>
                      <a:pt x="1024414" y="751046"/>
                      <a:pt x="1024414" y="750094"/>
                      <a:pt x="1024414" y="750094"/>
                    </a:cubicBezTo>
                    <a:cubicBezTo>
                      <a:pt x="1024414" y="748189"/>
                      <a:pt x="1025366" y="746284"/>
                      <a:pt x="1025366" y="744379"/>
                    </a:cubicBezTo>
                    <a:cubicBezTo>
                      <a:pt x="1025366" y="739616"/>
                      <a:pt x="1024414" y="735806"/>
                      <a:pt x="1022509" y="731996"/>
                    </a:cubicBezTo>
                    <a:cubicBezTo>
                      <a:pt x="1021556" y="691039"/>
                      <a:pt x="1032986" y="639604"/>
                      <a:pt x="1037749" y="609124"/>
                    </a:cubicBezTo>
                    <a:cubicBezTo>
                      <a:pt x="1041559" y="583406"/>
                      <a:pt x="1035844" y="532924"/>
                      <a:pt x="1025366" y="473869"/>
                    </a:cubicBezTo>
                    <a:cubicBezTo>
                      <a:pt x="1025366" y="473869"/>
                      <a:pt x="1025366" y="472916"/>
                      <a:pt x="1025366" y="472916"/>
                    </a:cubicBezTo>
                    <a:cubicBezTo>
                      <a:pt x="1025366" y="469106"/>
                      <a:pt x="1024414" y="466249"/>
                      <a:pt x="1023461" y="463391"/>
                    </a:cubicBezTo>
                    <a:cubicBezTo>
                      <a:pt x="1022509" y="459581"/>
                      <a:pt x="1021556" y="454819"/>
                      <a:pt x="1020604" y="450056"/>
                    </a:cubicBezTo>
                    <a:cubicBezTo>
                      <a:pt x="1021556" y="447199"/>
                      <a:pt x="1021556" y="445294"/>
                      <a:pt x="1021556" y="442436"/>
                    </a:cubicBezTo>
                    <a:cubicBezTo>
                      <a:pt x="1021556" y="435769"/>
                      <a:pt x="1018699" y="429101"/>
                      <a:pt x="1014889" y="424339"/>
                    </a:cubicBezTo>
                    <a:cubicBezTo>
                      <a:pt x="1010126" y="404336"/>
                      <a:pt x="1005364" y="383381"/>
                      <a:pt x="1000601" y="362426"/>
                    </a:cubicBezTo>
                    <a:cubicBezTo>
                      <a:pt x="999649" y="357664"/>
                      <a:pt x="997744" y="351949"/>
                      <a:pt x="996791" y="347186"/>
                    </a:cubicBezTo>
                    <a:cubicBezTo>
                      <a:pt x="996791" y="344329"/>
                      <a:pt x="995839" y="342424"/>
                      <a:pt x="994886" y="339566"/>
                    </a:cubicBezTo>
                    <a:cubicBezTo>
                      <a:pt x="967264" y="254794"/>
                      <a:pt x="902494" y="161449"/>
                      <a:pt x="892969" y="148114"/>
                    </a:cubicBezTo>
                    <a:cubicBezTo>
                      <a:pt x="892016" y="147161"/>
                      <a:pt x="892016" y="146209"/>
                      <a:pt x="891064" y="144304"/>
                    </a:cubicBezTo>
                    <a:cubicBezTo>
                      <a:pt x="891064" y="144304"/>
                      <a:pt x="891064" y="144304"/>
                      <a:pt x="891064" y="144304"/>
                    </a:cubicBezTo>
                    <a:cubicBezTo>
                      <a:pt x="890111" y="141446"/>
                      <a:pt x="888206" y="139541"/>
                      <a:pt x="886301" y="137636"/>
                    </a:cubicBezTo>
                    <a:cubicBezTo>
                      <a:pt x="884396" y="114776"/>
                      <a:pt x="865346" y="97631"/>
                      <a:pt x="842486" y="97631"/>
                    </a:cubicBezTo>
                    <a:cubicBezTo>
                      <a:pt x="834866" y="97631"/>
                      <a:pt x="828199" y="99536"/>
                      <a:pt x="821531" y="103346"/>
                    </a:cubicBezTo>
                    <a:cubicBezTo>
                      <a:pt x="820579" y="92869"/>
                      <a:pt x="812959" y="83344"/>
                      <a:pt x="803434" y="80486"/>
                    </a:cubicBezTo>
                    <a:cubicBezTo>
                      <a:pt x="799624" y="72866"/>
                      <a:pt x="792956" y="66199"/>
                      <a:pt x="784384" y="63341"/>
                    </a:cubicBezTo>
                    <a:cubicBezTo>
                      <a:pt x="779621" y="50006"/>
                      <a:pt x="766286" y="40481"/>
                      <a:pt x="751046" y="40481"/>
                    </a:cubicBezTo>
                    <a:cubicBezTo>
                      <a:pt x="737711" y="40481"/>
                      <a:pt x="726281" y="48101"/>
                      <a:pt x="719614" y="58579"/>
                    </a:cubicBezTo>
                    <a:cubicBezTo>
                      <a:pt x="715804" y="56674"/>
                      <a:pt x="712946" y="55721"/>
                      <a:pt x="708184" y="55721"/>
                    </a:cubicBezTo>
                    <a:cubicBezTo>
                      <a:pt x="707231" y="55721"/>
                      <a:pt x="705326" y="55721"/>
                      <a:pt x="704374" y="55721"/>
                    </a:cubicBezTo>
                    <a:cubicBezTo>
                      <a:pt x="703421" y="52864"/>
                      <a:pt x="700564" y="50006"/>
                      <a:pt x="698659" y="48101"/>
                    </a:cubicBezTo>
                    <a:cubicBezTo>
                      <a:pt x="701516" y="45244"/>
                      <a:pt x="703421" y="41434"/>
                      <a:pt x="703421" y="37624"/>
                    </a:cubicBezTo>
                    <a:cubicBezTo>
                      <a:pt x="703421" y="29051"/>
                      <a:pt x="696754" y="22384"/>
                      <a:pt x="688181" y="22384"/>
                    </a:cubicBezTo>
                    <a:cubicBezTo>
                      <a:pt x="685324" y="22384"/>
                      <a:pt x="681514" y="23336"/>
                      <a:pt x="679609" y="25241"/>
                    </a:cubicBezTo>
                    <a:cubicBezTo>
                      <a:pt x="676751" y="20479"/>
                      <a:pt x="672941" y="16669"/>
                      <a:pt x="667226" y="16669"/>
                    </a:cubicBezTo>
                    <a:cubicBezTo>
                      <a:pt x="667226" y="16669"/>
                      <a:pt x="667226" y="16669"/>
                      <a:pt x="667226" y="16669"/>
                    </a:cubicBezTo>
                    <a:cubicBezTo>
                      <a:pt x="665321" y="10954"/>
                      <a:pt x="659606" y="7144"/>
                      <a:pt x="652939" y="7144"/>
                    </a:cubicBezTo>
                    <a:cubicBezTo>
                      <a:pt x="644366" y="7144"/>
                      <a:pt x="637699" y="13811"/>
                      <a:pt x="637699" y="22384"/>
                    </a:cubicBezTo>
                    <a:cubicBezTo>
                      <a:pt x="637699" y="30956"/>
                      <a:pt x="644366" y="37624"/>
                      <a:pt x="652939" y="37624"/>
                    </a:cubicBezTo>
                    <a:cubicBezTo>
                      <a:pt x="654844" y="37624"/>
                      <a:pt x="656749" y="37624"/>
                      <a:pt x="658654" y="36671"/>
                    </a:cubicBezTo>
                    <a:cubicBezTo>
                      <a:pt x="660559" y="38576"/>
                      <a:pt x="663416" y="40481"/>
                      <a:pt x="667226" y="40481"/>
                    </a:cubicBezTo>
                    <a:cubicBezTo>
                      <a:pt x="669131" y="40481"/>
                      <a:pt x="670084" y="40481"/>
                      <a:pt x="671989" y="39529"/>
                    </a:cubicBezTo>
                    <a:cubicBezTo>
                      <a:pt x="671989" y="41434"/>
                      <a:pt x="672941" y="43339"/>
                      <a:pt x="673894" y="45244"/>
                    </a:cubicBezTo>
                    <a:cubicBezTo>
                      <a:pt x="671036" y="46196"/>
                      <a:pt x="669131" y="48101"/>
                      <a:pt x="667226" y="50006"/>
                    </a:cubicBezTo>
                    <a:cubicBezTo>
                      <a:pt x="659606" y="50959"/>
                      <a:pt x="652939" y="57626"/>
                      <a:pt x="652939" y="65246"/>
                    </a:cubicBezTo>
                    <a:cubicBezTo>
                      <a:pt x="652939" y="72866"/>
                      <a:pt x="657701" y="78581"/>
                      <a:pt x="664369" y="80486"/>
                    </a:cubicBezTo>
                    <a:cubicBezTo>
                      <a:pt x="665321" y="81439"/>
                      <a:pt x="666274" y="82391"/>
                      <a:pt x="666274" y="83344"/>
                    </a:cubicBezTo>
                    <a:cubicBezTo>
                      <a:pt x="663416" y="86201"/>
                      <a:pt x="661511" y="90011"/>
                      <a:pt x="661511" y="94774"/>
                    </a:cubicBezTo>
                    <a:cubicBezTo>
                      <a:pt x="661511" y="96679"/>
                      <a:pt x="661511" y="99536"/>
                      <a:pt x="662464" y="101441"/>
                    </a:cubicBezTo>
                    <a:cubicBezTo>
                      <a:pt x="662464" y="101441"/>
                      <a:pt x="661511" y="101441"/>
                      <a:pt x="661511" y="101441"/>
                    </a:cubicBezTo>
                    <a:cubicBezTo>
                      <a:pt x="650081" y="101441"/>
                      <a:pt x="640556" y="110966"/>
                      <a:pt x="640556" y="122396"/>
                    </a:cubicBezTo>
                    <a:cubicBezTo>
                      <a:pt x="640556" y="130016"/>
                      <a:pt x="644366" y="136684"/>
                      <a:pt x="651034" y="140494"/>
                    </a:cubicBezTo>
                    <a:cubicBezTo>
                      <a:pt x="650081" y="142399"/>
                      <a:pt x="649129" y="144304"/>
                      <a:pt x="649129" y="146209"/>
                    </a:cubicBezTo>
                    <a:cubicBezTo>
                      <a:pt x="649129" y="151924"/>
                      <a:pt x="653891" y="156686"/>
                      <a:pt x="659606" y="156686"/>
                    </a:cubicBezTo>
                    <a:cubicBezTo>
                      <a:pt x="665321" y="156686"/>
                      <a:pt x="670084" y="151924"/>
                      <a:pt x="670084" y="146209"/>
                    </a:cubicBezTo>
                    <a:cubicBezTo>
                      <a:pt x="670084" y="145256"/>
                      <a:pt x="670084" y="143351"/>
                      <a:pt x="669131" y="142399"/>
                    </a:cubicBezTo>
                    <a:cubicBezTo>
                      <a:pt x="670084" y="141446"/>
                      <a:pt x="671989" y="141446"/>
                      <a:pt x="672941" y="140494"/>
                    </a:cubicBezTo>
                    <a:cubicBezTo>
                      <a:pt x="672941" y="141446"/>
                      <a:pt x="671989" y="143351"/>
                      <a:pt x="671989" y="145256"/>
                    </a:cubicBezTo>
                    <a:cubicBezTo>
                      <a:pt x="671989" y="152876"/>
                      <a:pt x="677704" y="158591"/>
                      <a:pt x="685324" y="158591"/>
                    </a:cubicBezTo>
                    <a:cubicBezTo>
                      <a:pt x="692944" y="158591"/>
                      <a:pt x="698659" y="152876"/>
                      <a:pt x="698659" y="145256"/>
                    </a:cubicBezTo>
                    <a:cubicBezTo>
                      <a:pt x="698659" y="137636"/>
                      <a:pt x="692944" y="131921"/>
                      <a:pt x="685324" y="131921"/>
                    </a:cubicBezTo>
                    <a:cubicBezTo>
                      <a:pt x="683419" y="131921"/>
                      <a:pt x="681514" y="132874"/>
                      <a:pt x="679609" y="132874"/>
                    </a:cubicBezTo>
                    <a:cubicBezTo>
                      <a:pt x="680561" y="130016"/>
                      <a:pt x="681514" y="128111"/>
                      <a:pt x="681514" y="125254"/>
                    </a:cubicBezTo>
                    <a:cubicBezTo>
                      <a:pt x="681514" y="125254"/>
                      <a:pt x="682466" y="125254"/>
                      <a:pt x="682466" y="125254"/>
                    </a:cubicBezTo>
                    <a:cubicBezTo>
                      <a:pt x="691039" y="125254"/>
                      <a:pt x="698659" y="118586"/>
                      <a:pt x="699611" y="110014"/>
                    </a:cubicBezTo>
                    <a:cubicBezTo>
                      <a:pt x="701516" y="110966"/>
                      <a:pt x="704374" y="111919"/>
                      <a:pt x="706279" y="111919"/>
                    </a:cubicBezTo>
                    <a:cubicBezTo>
                      <a:pt x="706279" y="112871"/>
                      <a:pt x="706279" y="112871"/>
                      <a:pt x="706279" y="113824"/>
                    </a:cubicBezTo>
                    <a:cubicBezTo>
                      <a:pt x="706279" y="117634"/>
                      <a:pt x="709136" y="120491"/>
                      <a:pt x="711994" y="122396"/>
                    </a:cubicBezTo>
                    <a:cubicBezTo>
                      <a:pt x="712946" y="135731"/>
                      <a:pt x="724376" y="146209"/>
                      <a:pt x="738664" y="146209"/>
                    </a:cubicBezTo>
                    <a:cubicBezTo>
                      <a:pt x="749141" y="146209"/>
                      <a:pt x="758666" y="139541"/>
                      <a:pt x="763429" y="130969"/>
                    </a:cubicBezTo>
                    <a:cubicBezTo>
                      <a:pt x="765334" y="131921"/>
                      <a:pt x="767239" y="131921"/>
                      <a:pt x="770096" y="132874"/>
                    </a:cubicBezTo>
                    <a:cubicBezTo>
                      <a:pt x="772001" y="135731"/>
                      <a:pt x="774859" y="138589"/>
                      <a:pt x="778669" y="140494"/>
                    </a:cubicBezTo>
                    <a:cubicBezTo>
                      <a:pt x="776764" y="141446"/>
                      <a:pt x="774859" y="143351"/>
                      <a:pt x="773906" y="145256"/>
                    </a:cubicBezTo>
                    <a:cubicBezTo>
                      <a:pt x="772954" y="141446"/>
                      <a:pt x="770096" y="138589"/>
                      <a:pt x="765334" y="138589"/>
                    </a:cubicBezTo>
                    <a:cubicBezTo>
                      <a:pt x="760571" y="138589"/>
                      <a:pt x="756761" y="142399"/>
                      <a:pt x="756761" y="147161"/>
                    </a:cubicBezTo>
                    <a:cubicBezTo>
                      <a:pt x="756761" y="150971"/>
                      <a:pt x="758666" y="153829"/>
                      <a:pt x="761524" y="154781"/>
                    </a:cubicBezTo>
                    <a:cubicBezTo>
                      <a:pt x="759619" y="156686"/>
                      <a:pt x="757714" y="158591"/>
                      <a:pt x="757714" y="161449"/>
                    </a:cubicBezTo>
                    <a:cubicBezTo>
                      <a:pt x="757714" y="163354"/>
                      <a:pt x="758666" y="165259"/>
                      <a:pt x="759619" y="167164"/>
                    </a:cubicBezTo>
                    <a:cubicBezTo>
                      <a:pt x="759619" y="168116"/>
                      <a:pt x="759619" y="168116"/>
                      <a:pt x="759619" y="169069"/>
                    </a:cubicBezTo>
                    <a:cubicBezTo>
                      <a:pt x="755809" y="161449"/>
                      <a:pt x="748189" y="155734"/>
                      <a:pt x="738664" y="155734"/>
                    </a:cubicBezTo>
                    <a:cubicBezTo>
                      <a:pt x="737711" y="155734"/>
                      <a:pt x="736759" y="155734"/>
                      <a:pt x="735806" y="155734"/>
                    </a:cubicBezTo>
                    <a:cubicBezTo>
                      <a:pt x="733901" y="153829"/>
                      <a:pt x="731996" y="152876"/>
                      <a:pt x="729139" y="152876"/>
                    </a:cubicBezTo>
                    <a:cubicBezTo>
                      <a:pt x="724376" y="152876"/>
                      <a:pt x="719614" y="156686"/>
                      <a:pt x="719614" y="162401"/>
                    </a:cubicBezTo>
                    <a:cubicBezTo>
                      <a:pt x="719614" y="163354"/>
                      <a:pt x="719614" y="164306"/>
                      <a:pt x="720566" y="165259"/>
                    </a:cubicBezTo>
                    <a:cubicBezTo>
                      <a:pt x="718661" y="168116"/>
                      <a:pt x="716756" y="170974"/>
                      <a:pt x="716756" y="173831"/>
                    </a:cubicBezTo>
                    <a:cubicBezTo>
                      <a:pt x="714851" y="173831"/>
                      <a:pt x="713899" y="172879"/>
                      <a:pt x="711994" y="172879"/>
                    </a:cubicBezTo>
                    <a:cubicBezTo>
                      <a:pt x="704374" y="172879"/>
                      <a:pt x="697706" y="174784"/>
                      <a:pt x="691991" y="178594"/>
                    </a:cubicBezTo>
                    <a:cubicBezTo>
                      <a:pt x="688181" y="176689"/>
                      <a:pt x="684371" y="175736"/>
                      <a:pt x="680561" y="175736"/>
                    </a:cubicBezTo>
                    <a:cubicBezTo>
                      <a:pt x="678656" y="175736"/>
                      <a:pt x="675799" y="175736"/>
                      <a:pt x="673894" y="176689"/>
                    </a:cubicBezTo>
                    <a:cubicBezTo>
                      <a:pt x="674846" y="175736"/>
                      <a:pt x="675799" y="173831"/>
                      <a:pt x="675799" y="172879"/>
                    </a:cubicBezTo>
                    <a:cubicBezTo>
                      <a:pt x="675799" y="169069"/>
                      <a:pt x="671989" y="165259"/>
                      <a:pt x="668179" y="165259"/>
                    </a:cubicBezTo>
                    <a:cubicBezTo>
                      <a:pt x="664369" y="165259"/>
                      <a:pt x="660559" y="169069"/>
                      <a:pt x="660559" y="172879"/>
                    </a:cubicBezTo>
                    <a:cubicBezTo>
                      <a:pt x="660559" y="176689"/>
                      <a:pt x="663416" y="179546"/>
                      <a:pt x="667226" y="180499"/>
                    </a:cubicBezTo>
                    <a:cubicBezTo>
                      <a:pt x="661511" y="184309"/>
                      <a:pt x="657701" y="191929"/>
                      <a:pt x="657701" y="199549"/>
                    </a:cubicBezTo>
                    <a:cubicBezTo>
                      <a:pt x="657701" y="202406"/>
                      <a:pt x="658654" y="205264"/>
                      <a:pt x="659606" y="207169"/>
                    </a:cubicBezTo>
                    <a:cubicBezTo>
                      <a:pt x="657701" y="207169"/>
                      <a:pt x="655796" y="207169"/>
                      <a:pt x="654844" y="208121"/>
                    </a:cubicBezTo>
                    <a:cubicBezTo>
                      <a:pt x="652939" y="206216"/>
                      <a:pt x="651034" y="205264"/>
                      <a:pt x="648176" y="205264"/>
                    </a:cubicBezTo>
                    <a:cubicBezTo>
                      <a:pt x="643414" y="205264"/>
                      <a:pt x="639604" y="209074"/>
                      <a:pt x="639604" y="213836"/>
                    </a:cubicBezTo>
                    <a:cubicBezTo>
                      <a:pt x="639604" y="215741"/>
                      <a:pt x="640556" y="216694"/>
                      <a:pt x="640556" y="217646"/>
                    </a:cubicBezTo>
                    <a:cubicBezTo>
                      <a:pt x="637699" y="219551"/>
                      <a:pt x="635794" y="222409"/>
                      <a:pt x="634841" y="226219"/>
                    </a:cubicBezTo>
                    <a:cubicBezTo>
                      <a:pt x="632936" y="224314"/>
                      <a:pt x="630079" y="223361"/>
                      <a:pt x="627221" y="223361"/>
                    </a:cubicBezTo>
                    <a:cubicBezTo>
                      <a:pt x="626269" y="215741"/>
                      <a:pt x="621506" y="209074"/>
                      <a:pt x="613886" y="205264"/>
                    </a:cubicBezTo>
                    <a:cubicBezTo>
                      <a:pt x="617696" y="205264"/>
                      <a:pt x="620554" y="204311"/>
                      <a:pt x="623411" y="203359"/>
                    </a:cubicBezTo>
                    <a:cubicBezTo>
                      <a:pt x="625316" y="206216"/>
                      <a:pt x="629126" y="209074"/>
                      <a:pt x="632936" y="209074"/>
                    </a:cubicBezTo>
                    <a:cubicBezTo>
                      <a:pt x="639604" y="209074"/>
                      <a:pt x="644366" y="204311"/>
                      <a:pt x="644366" y="197644"/>
                    </a:cubicBezTo>
                    <a:cubicBezTo>
                      <a:pt x="644366" y="194786"/>
                      <a:pt x="643414" y="191929"/>
                      <a:pt x="640556" y="189071"/>
                    </a:cubicBezTo>
                    <a:cubicBezTo>
                      <a:pt x="644366" y="183356"/>
                      <a:pt x="646271" y="176689"/>
                      <a:pt x="646271" y="170021"/>
                    </a:cubicBezTo>
                    <a:cubicBezTo>
                      <a:pt x="646271" y="153829"/>
                      <a:pt x="634841" y="139541"/>
                      <a:pt x="619601" y="135731"/>
                    </a:cubicBezTo>
                    <a:cubicBezTo>
                      <a:pt x="617696" y="133826"/>
                      <a:pt x="615791" y="132874"/>
                      <a:pt x="612934" y="132874"/>
                    </a:cubicBezTo>
                    <a:cubicBezTo>
                      <a:pt x="611029" y="132874"/>
                      <a:pt x="609124" y="133826"/>
                      <a:pt x="607219" y="134779"/>
                    </a:cubicBezTo>
                    <a:cubicBezTo>
                      <a:pt x="605314" y="134779"/>
                      <a:pt x="602456" y="135731"/>
                      <a:pt x="600551" y="135731"/>
                    </a:cubicBezTo>
                    <a:cubicBezTo>
                      <a:pt x="601504" y="133826"/>
                      <a:pt x="601504" y="131921"/>
                      <a:pt x="601504" y="129064"/>
                    </a:cubicBezTo>
                    <a:cubicBezTo>
                      <a:pt x="603409" y="130016"/>
                      <a:pt x="605314" y="130969"/>
                      <a:pt x="607219" y="130969"/>
                    </a:cubicBezTo>
                    <a:cubicBezTo>
                      <a:pt x="611981" y="130969"/>
                      <a:pt x="616744" y="127159"/>
                      <a:pt x="616744" y="121444"/>
                    </a:cubicBezTo>
                    <a:cubicBezTo>
                      <a:pt x="616744" y="115729"/>
                      <a:pt x="612934" y="111919"/>
                      <a:pt x="607219" y="111919"/>
                    </a:cubicBezTo>
                    <a:cubicBezTo>
                      <a:pt x="604361" y="111919"/>
                      <a:pt x="601504" y="113824"/>
                      <a:pt x="599599" y="116681"/>
                    </a:cubicBezTo>
                    <a:cubicBezTo>
                      <a:pt x="597694" y="112871"/>
                      <a:pt x="594836" y="110014"/>
                      <a:pt x="591979" y="107156"/>
                    </a:cubicBezTo>
                    <a:cubicBezTo>
                      <a:pt x="593884" y="108109"/>
                      <a:pt x="596741" y="108109"/>
                      <a:pt x="598646" y="108109"/>
                    </a:cubicBezTo>
                    <a:cubicBezTo>
                      <a:pt x="612934" y="108109"/>
                      <a:pt x="624364" y="97631"/>
                      <a:pt x="626269" y="84296"/>
                    </a:cubicBezTo>
                    <a:cubicBezTo>
                      <a:pt x="628174" y="85249"/>
                      <a:pt x="629126" y="85249"/>
                      <a:pt x="631031" y="85249"/>
                    </a:cubicBezTo>
                    <a:cubicBezTo>
                      <a:pt x="638651" y="85249"/>
                      <a:pt x="644366" y="79534"/>
                      <a:pt x="644366" y="71914"/>
                    </a:cubicBezTo>
                    <a:cubicBezTo>
                      <a:pt x="644366" y="64294"/>
                      <a:pt x="638651" y="58579"/>
                      <a:pt x="631031" y="58579"/>
                    </a:cubicBezTo>
                    <a:cubicBezTo>
                      <a:pt x="626269" y="58579"/>
                      <a:pt x="622459" y="60484"/>
                      <a:pt x="620554" y="64294"/>
                    </a:cubicBezTo>
                    <a:cubicBezTo>
                      <a:pt x="615791" y="57626"/>
                      <a:pt x="607219" y="53816"/>
                      <a:pt x="598646" y="53816"/>
                    </a:cubicBezTo>
                    <a:cubicBezTo>
                      <a:pt x="591026" y="53816"/>
                      <a:pt x="584359" y="56674"/>
                      <a:pt x="578644" y="62389"/>
                    </a:cubicBezTo>
                    <a:cubicBezTo>
                      <a:pt x="578644" y="61436"/>
                      <a:pt x="578644" y="59531"/>
                      <a:pt x="578644" y="58579"/>
                    </a:cubicBezTo>
                    <a:cubicBezTo>
                      <a:pt x="578644" y="47149"/>
                      <a:pt x="569119" y="37624"/>
                      <a:pt x="557689" y="37624"/>
                    </a:cubicBezTo>
                    <a:cubicBezTo>
                      <a:pt x="546259" y="37624"/>
                      <a:pt x="536734" y="47149"/>
                      <a:pt x="536734" y="58579"/>
                    </a:cubicBezTo>
                    <a:cubicBezTo>
                      <a:pt x="536734" y="70009"/>
                      <a:pt x="546259" y="79534"/>
                      <a:pt x="557689" y="79534"/>
                    </a:cubicBezTo>
                    <a:cubicBezTo>
                      <a:pt x="562451" y="79534"/>
                      <a:pt x="567214" y="77629"/>
                      <a:pt x="571024" y="74771"/>
                    </a:cubicBezTo>
                    <a:cubicBezTo>
                      <a:pt x="570071" y="77629"/>
                      <a:pt x="570071" y="80486"/>
                      <a:pt x="570071" y="83344"/>
                    </a:cubicBezTo>
                    <a:cubicBezTo>
                      <a:pt x="570071" y="92869"/>
                      <a:pt x="574834" y="101441"/>
                      <a:pt x="582454" y="106204"/>
                    </a:cubicBezTo>
                    <a:cubicBezTo>
                      <a:pt x="580549" y="106204"/>
                      <a:pt x="579596" y="105251"/>
                      <a:pt x="577691" y="105251"/>
                    </a:cubicBezTo>
                    <a:cubicBezTo>
                      <a:pt x="570071" y="105251"/>
                      <a:pt x="563404" y="109061"/>
                      <a:pt x="559594" y="113824"/>
                    </a:cubicBezTo>
                    <a:cubicBezTo>
                      <a:pt x="555784" y="107156"/>
                      <a:pt x="549116" y="103346"/>
                      <a:pt x="541496" y="103346"/>
                    </a:cubicBezTo>
                    <a:cubicBezTo>
                      <a:pt x="530066" y="103346"/>
                      <a:pt x="519589" y="112871"/>
                      <a:pt x="519589" y="125254"/>
                    </a:cubicBezTo>
                    <a:cubicBezTo>
                      <a:pt x="519589" y="137636"/>
                      <a:pt x="529114" y="147161"/>
                      <a:pt x="541496" y="147161"/>
                    </a:cubicBezTo>
                    <a:cubicBezTo>
                      <a:pt x="547211" y="147161"/>
                      <a:pt x="552926" y="144304"/>
                      <a:pt x="556736" y="140494"/>
                    </a:cubicBezTo>
                    <a:cubicBezTo>
                      <a:pt x="560546" y="148114"/>
                      <a:pt x="569119" y="153829"/>
                      <a:pt x="578644" y="153829"/>
                    </a:cubicBezTo>
                    <a:cubicBezTo>
                      <a:pt x="579596" y="153829"/>
                      <a:pt x="580549" y="153829"/>
                      <a:pt x="581501" y="153829"/>
                    </a:cubicBezTo>
                    <a:cubicBezTo>
                      <a:pt x="578644" y="158591"/>
                      <a:pt x="576739" y="165259"/>
                      <a:pt x="576739" y="170974"/>
                    </a:cubicBezTo>
                    <a:cubicBezTo>
                      <a:pt x="576739" y="172879"/>
                      <a:pt x="576739" y="174784"/>
                      <a:pt x="577691" y="176689"/>
                    </a:cubicBezTo>
                    <a:cubicBezTo>
                      <a:pt x="571976" y="172879"/>
                      <a:pt x="565309" y="170974"/>
                      <a:pt x="557689" y="170974"/>
                    </a:cubicBezTo>
                    <a:cubicBezTo>
                      <a:pt x="545306" y="170974"/>
                      <a:pt x="533876" y="176689"/>
                      <a:pt x="526256" y="186214"/>
                    </a:cubicBezTo>
                    <a:cubicBezTo>
                      <a:pt x="523399" y="181451"/>
                      <a:pt x="518636" y="177641"/>
                      <a:pt x="512921" y="177641"/>
                    </a:cubicBezTo>
                    <a:cubicBezTo>
                      <a:pt x="504349" y="177641"/>
                      <a:pt x="497681" y="184309"/>
                      <a:pt x="497681" y="192881"/>
                    </a:cubicBezTo>
                    <a:cubicBezTo>
                      <a:pt x="497681" y="201454"/>
                      <a:pt x="504349" y="208121"/>
                      <a:pt x="512921" y="208121"/>
                    </a:cubicBezTo>
                    <a:cubicBezTo>
                      <a:pt x="514826" y="208121"/>
                      <a:pt x="516731" y="208121"/>
                      <a:pt x="518636" y="207169"/>
                    </a:cubicBezTo>
                    <a:cubicBezTo>
                      <a:pt x="518636" y="208121"/>
                      <a:pt x="518636" y="209074"/>
                      <a:pt x="518636" y="210026"/>
                    </a:cubicBezTo>
                    <a:cubicBezTo>
                      <a:pt x="518636" y="222409"/>
                      <a:pt x="524351" y="232886"/>
                      <a:pt x="532924" y="239554"/>
                    </a:cubicBezTo>
                    <a:cubicBezTo>
                      <a:pt x="531019" y="242411"/>
                      <a:pt x="530066" y="246221"/>
                      <a:pt x="530066" y="249079"/>
                    </a:cubicBezTo>
                    <a:cubicBezTo>
                      <a:pt x="530066" y="250031"/>
                      <a:pt x="530066" y="250031"/>
                      <a:pt x="530066" y="250984"/>
                    </a:cubicBezTo>
                    <a:cubicBezTo>
                      <a:pt x="523399" y="255746"/>
                      <a:pt x="517684" y="261461"/>
                      <a:pt x="514826" y="270034"/>
                    </a:cubicBezTo>
                    <a:cubicBezTo>
                      <a:pt x="508159" y="274796"/>
                      <a:pt x="503396" y="283369"/>
                      <a:pt x="503396" y="291941"/>
                    </a:cubicBezTo>
                    <a:cubicBezTo>
                      <a:pt x="503396" y="307181"/>
                      <a:pt x="515779" y="319564"/>
                      <a:pt x="531019" y="319564"/>
                    </a:cubicBezTo>
                    <a:cubicBezTo>
                      <a:pt x="534829" y="319564"/>
                      <a:pt x="537686" y="318611"/>
                      <a:pt x="540544" y="317659"/>
                    </a:cubicBezTo>
                    <a:cubicBezTo>
                      <a:pt x="543401" y="318611"/>
                      <a:pt x="546259" y="318611"/>
                      <a:pt x="549116" y="318611"/>
                    </a:cubicBezTo>
                    <a:cubicBezTo>
                      <a:pt x="564356" y="318611"/>
                      <a:pt x="577691" y="309086"/>
                      <a:pt x="582454" y="295751"/>
                    </a:cubicBezTo>
                    <a:cubicBezTo>
                      <a:pt x="583406" y="295751"/>
                      <a:pt x="583406" y="294799"/>
                      <a:pt x="584359" y="294799"/>
                    </a:cubicBezTo>
                    <a:cubicBezTo>
                      <a:pt x="584359" y="294799"/>
                      <a:pt x="585311" y="294799"/>
                      <a:pt x="585311" y="294799"/>
                    </a:cubicBezTo>
                    <a:cubicBezTo>
                      <a:pt x="587216" y="301466"/>
                      <a:pt x="591026" y="306229"/>
                      <a:pt x="596741" y="310991"/>
                    </a:cubicBezTo>
                    <a:cubicBezTo>
                      <a:pt x="596741" y="310991"/>
                      <a:pt x="596741" y="311944"/>
                      <a:pt x="596741" y="311944"/>
                    </a:cubicBezTo>
                    <a:cubicBezTo>
                      <a:pt x="596741" y="312896"/>
                      <a:pt x="596741" y="312896"/>
                      <a:pt x="596741" y="313849"/>
                    </a:cubicBezTo>
                    <a:cubicBezTo>
                      <a:pt x="595789" y="315754"/>
                      <a:pt x="595789" y="318611"/>
                      <a:pt x="595789" y="321469"/>
                    </a:cubicBezTo>
                    <a:cubicBezTo>
                      <a:pt x="595789" y="328136"/>
                      <a:pt x="598646" y="333851"/>
                      <a:pt x="603409" y="337661"/>
                    </a:cubicBezTo>
                    <a:cubicBezTo>
                      <a:pt x="603409" y="338614"/>
                      <a:pt x="603409" y="339566"/>
                      <a:pt x="603409" y="339566"/>
                    </a:cubicBezTo>
                    <a:cubicBezTo>
                      <a:pt x="603409" y="347186"/>
                      <a:pt x="608171" y="352901"/>
                      <a:pt x="614839" y="354806"/>
                    </a:cubicBezTo>
                    <a:cubicBezTo>
                      <a:pt x="612934" y="356711"/>
                      <a:pt x="611029" y="359569"/>
                      <a:pt x="611029" y="363379"/>
                    </a:cubicBezTo>
                    <a:cubicBezTo>
                      <a:pt x="604361" y="356711"/>
                      <a:pt x="595789" y="352901"/>
                      <a:pt x="586264" y="352901"/>
                    </a:cubicBezTo>
                    <a:cubicBezTo>
                      <a:pt x="567214" y="352901"/>
                      <a:pt x="551974" y="368141"/>
                      <a:pt x="551974" y="387191"/>
                    </a:cubicBezTo>
                    <a:cubicBezTo>
                      <a:pt x="551974" y="390049"/>
                      <a:pt x="551974" y="392906"/>
                      <a:pt x="552926" y="395764"/>
                    </a:cubicBezTo>
                    <a:cubicBezTo>
                      <a:pt x="550069" y="391001"/>
                      <a:pt x="546259" y="387191"/>
                      <a:pt x="541496" y="385286"/>
                    </a:cubicBezTo>
                    <a:cubicBezTo>
                      <a:pt x="539591" y="379571"/>
                      <a:pt x="533876" y="375761"/>
                      <a:pt x="527209" y="375761"/>
                    </a:cubicBezTo>
                    <a:cubicBezTo>
                      <a:pt x="518636" y="375761"/>
                      <a:pt x="511969" y="382429"/>
                      <a:pt x="511969" y="391001"/>
                    </a:cubicBezTo>
                    <a:cubicBezTo>
                      <a:pt x="511969" y="391954"/>
                      <a:pt x="511969" y="391954"/>
                      <a:pt x="511969" y="392906"/>
                    </a:cubicBezTo>
                    <a:cubicBezTo>
                      <a:pt x="508159" y="397669"/>
                      <a:pt x="506254" y="402431"/>
                      <a:pt x="506254" y="409099"/>
                    </a:cubicBezTo>
                    <a:cubicBezTo>
                      <a:pt x="506254" y="414814"/>
                      <a:pt x="508159" y="420529"/>
                      <a:pt x="511969" y="425291"/>
                    </a:cubicBezTo>
                    <a:cubicBezTo>
                      <a:pt x="511016" y="427196"/>
                      <a:pt x="511016" y="428149"/>
                      <a:pt x="511016" y="430054"/>
                    </a:cubicBezTo>
                    <a:cubicBezTo>
                      <a:pt x="511016" y="437674"/>
                      <a:pt x="516731" y="443389"/>
                      <a:pt x="524351" y="443389"/>
                    </a:cubicBezTo>
                    <a:cubicBezTo>
                      <a:pt x="530066" y="443389"/>
                      <a:pt x="535781" y="439579"/>
                      <a:pt x="537686" y="433864"/>
                    </a:cubicBezTo>
                    <a:cubicBezTo>
                      <a:pt x="537686" y="433864"/>
                      <a:pt x="537686" y="433864"/>
                      <a:pt x="537686" y="433864"/>
                    </a:cubicBezTo>
                    <a:cubicBezTo>
                      <a:pt x="537686" y="436721"/>
                      <a:pt x="538639" y="439579"/>
                      <a:pt x="539591" y="441484"/>
                    </a:cubicBezTo>
                    <a:cubicBezTo>
                      <a:pt x="535781" y="442436"/>
                      <a:pt x="531971" y="445294"/>
                      <a:pt x="531971" y="450056"/>
                    </a:cubicBezTo>
                    <a:cubicBezTo>
                      <a:pt x="531971" y="454819"/>
                      <a:pt x="535781" y="458629"/>
                      <a:pt x="540544" y="458629"/>
                    </a:cubicBezTo>
                    <a:cubicBezTo>
                      <a:pt x="545306" y="458629"/>
                      <a:pt x="549116" y="454819"/>
                      <a:pt x="549116" y="451009"/>
                    </a:cubicBezTo>
                    <a:cubicBezTo>
                      <a:pt x="551974" y="451961"/>
                      <a:pt x="554831" y="452914"/>
                      <a:pt x="557689" y="452914"/>
                    </a:cubicBezTo>
                    <a:cubicBezTo>
                      <a:pt x="559594" y="452914"/>
                      <a:pt x="561499" y="452914"/>
                      <a:pt x="563404" y="451961"/>
                    </a:cubicBezTo>
                    <a:cubicBezTo>
                      <a:pt x="563404" y="452914"/>
                      <a:pt x="564356" y="453866"/>
                      <a:pt x="565309" y="454819"/>
                    </a:cubicBezTo>
                    <a:cubicBezTo>
                      <a:pt x="562451" y="456724"/>
                      <a:pt x="560546" y="460534"/>
                      <a:pt x="560546" y="464344"/>
                    </a:cubicBezTo>
                    <a:cubicBezTo>
                      <a:pt x="560546" y="465296"/>
                      <a:pt x="560546" y="466249"/>
                      <a:pt x="560546" y="467201"/>
                    </a:cubicBezTo>
                    <a:cubicBezTo>
                      <a:pt x="555784" y="471964"/>
                      <a:pt x="551974" y="478631"/>
                      <a:pt x="551974" y="487204"/>
                    </a:cubicBezTo>
                    <a:cubicBezTo>
                      <a:pt x="551974" y="487204"/>
                      <a:pt x="551974" y="488156"/>
                      <a:pt x="551974" y="488156"/>
                    </a:cubicBezTo>
                    <a:cubicBezTo>
                      <a:pt x="549116" y="491014"/>
                      <a:pt x="548164" y="494824"/>
                      <a:pt x="548164" y="499586"/>
                    </a:cubicBezTo>
                    <a:cubicBezTo>
                      <a:pt x="548164" y="509111"/>
                      <a:pt x="555784" y="517684"/>
                      <a:pt x="566261" y="517684"/>
                    </a:cubicBezTo>
                    <a:cubicBezTo>
                      <a:pt x="569119" y="517684"/>
                      <a:pt x="571976" y="516731"/>
                      <a:pt x="573881" y="515779"/>
                    </a:cubicBezTo>
                    <a:cubicBezTo>
                      <a:pt x="571976" y="517684"/>
                      <a:pt x="571024" y="520541"/>
                      <a:pt x="571024" y="523399"/>
                    </a:cubicBezTo>
                    <a:cubicBezTo>
                      <a:pt x="571024" y="527209"/>
                      <a:pt x="572929" y="530066"/>
                      <a:pt x="574834" y="531971"/>
                    </a:cubicBezTo>
                    <a:cubicBezTo>
                      <a:pt x="574834" y="531971"/>
                      <a:pt x="574834" y="532924"/>
                      <a:pt x="574834" y="532924"/>
                    </a:cubicBezTo>
                    <a:cubicBezTo>
                      <a:pt x="574834" y="539591"/>
                      <a:pt x="580549" y="544354"/>
                      <a:pt x="586264" y="544354"/>
                    </a:cubicBezTo>
                    <a:cubicBezTo>
                      <a:pt x="591026" y="544354"/>
                      <a:pt x="594836" y="541496"/>
                      <a:pt x="596741" y="537686"/>
                    </a:cubicBezTo>
                    <a:cubicBezTo>
                      <a:pt x="597694" y="537686"/>
                      <a:pt x="597694" y="536734"/>
                      <a:pt x="598646" y="536734"/>
                    </a:cubicBezTo>
                    <a:cubicBezTo>
                      <a:pt x="602456" y="540544"/>
                      <a:pt x="607219" y="542449"/>
                      <a:pt x="611981" y="542449"/>
                    </a:cubicBezTo>
                    <a:cubicBezTo>
                      <a:pt x="622459" y="542449"/>
                      <a:pt x="631984" y="533876"/>
                      <a:pt x="631984" y="522446"/>
                    </a:cubicBezTo>
                    <a:cubicBezTo>
                      <a:pt x="635794" y="524351"/>
                      <a:pt x="639604" y="525304"/>
                      <a:pt x="643414" y="525304"/>
                    </a:cubicBezTo>
                    <a:cubicBezTo>
                      <a:pt x="636746" y="526256"/>
                      <a:pt x="632936" y="531971"/>
                      <a:pt x="632936" y="538639"/>
                    </a:cubicBezTo>
                    <a:cubicBezTo>
                      <a:pt x="632936" y="539591"/>
                      <a:pt x="632936" y="541496"/>
                      <a:pt x="633889" y="542449"/>
                    </a:cubicBezTo>
                    <a:cubicBezTo>
                      <a:pt x="629126" y="544354"/>
                      <a:pt x="626269" y="549116"/>
                      <a:pt x="626269" y="554831"/>
                    </a:cubicBezTo>
                    <a:cubicBezTo>
                      <a:pt x="626269" y="554831"/>
                      <a:pt x="626269" y="554831"/>
                      <a:pt x="626269" y="555784"/>
                    </a:cubicBezTo>
                    <a:cubicBezTo>
                      <a:pt x="624364" y="551021"/>
                      <a:pt x="619601" y="548164"/>
                      <a:pt x="614839" y="548164"/>
                    </a:cubicBezTo>
                    <a:cubicBezTo>
                      <a:pt x="608171" y="548164"/>
                      <a:pt x="602456" y="553879"/>
                      <a:pt x="602456" y="560546"/>
                    </a:cubicBezTo>
                    <a:cubicBezTo>
                      <a:pt x="602456" y="567214"/>
                      <a:pt x="608171" y="572929"/>
                      <a:pt x="614839" y="572929"/>
                    </a:cubicBezTo>
                    <a:cubicBezTo>
                      <a:pt x="621506" y="572929"/>
                      <a:pt x="627221" y="567214"/>
                      <a:pt x="627221" y="560546"/>
                    </a:cubicBezTo>
                    <a:cubicBezTo>
                      <a:pt x="627221" y="560546"/>
                      <a:pt x="627221" y="560546"/>
                      <a:pt x="627221" y="560546"/>
                    </a:cubicBezTo>
                    <a:cubicBezTo>
                      <a:pt x="628174" y="562451"/>
                      <a:pt x="629126" y="564356"/>
                      <a:pt x="631031" y="566261"/>
                    </a:cubicBezTo>
                    <a:cubicBezTo>
                      <a:pt x="629126" y="567214"/>
                      <a:pt x="628174" y="569119"/>
                      <a:pt x="628174" y="571024"/>
                    </a:cubicBezTo>
                    <a:cubicBezTo>
                      <a:pt x="628174" y="573881"/>
                      <a:pt x="631031" y="576739"/>
                      <a:pt x="633889" y="576739"/>
                    </a:cubicBezTo>
                    <a:cubicBezTo>
                      <a:pt x="636746" y="576739"/>
                      <a:pt x="639604" y="573881"/>
                      <a:pt x="639604" y="571024"/>
                    </a:cubicBezTo>
                    <a:cubicBezTo>
                      <a:pt x="639604" y="570071"/>
                      <a:pt x="639604" y="570071"/>
                      <a:pt x="639604" y="569119"/>
                    </a:cubicBezTo>
                    <a:cubicBezTo>
                      <a:pt x="639604" y="569119"/>
                      <a:pt x="640556" y="569119"/>
                      <a:pt x="640556" y="569119"/>
                    </a:cubicBezTo>
                    <a:cubicBezTo>
                      <a:pt x="642461" y="569119"/>
                      <a:pt x="644366" y="568166"/>
                      <a:pt x="646271" y="568166"/>
                    </a:cubicBezTo>
                    <a:cubicBezTo>
                      <a:pt x="647224" y="569119"/>
                      <a:pt x="647224" y="569119"/>
                      <a:pt x="648176" y="570071"/>
                    </a:cubicBezTo>
                    <a:cubicBezTo>
                      <a:pt x="647224" y="571024"/>
                      <a:pt x="647224" y="571976"/>
                      <a:pt x="647224" y="573881"/>
                    </a:cubicBezTo>
                    <a:cubicBezTo>
                      <a:pt x="647224" y="575786"/>
                      <a:pt x="648176" y="577691"/>
                      <a:pt x="650081" y="579596"/>
                    </a:cubicBezTo>
                    <a:cubicBezTo>
                      <a:pt x="646271" y="580549"/>
                      <a:pt x="642461" y="584359"/>
                      <a:pt x="642461" y="589121"/>
                    </a:cubicBezTo>
                    <a:cubicBezTo>
                      <a:pt x="642461" y="592931"/>
                      <a:pt x="644366" y="595789"/>
                      <a:pt x="648176" y="597694"/>
                    </a:cubicBezTo>
                    <a:cubicBezTo>
                      <a:pt x="649129" y="601504"/>
                      <a:pt x="651986" y="604361"/>
                      <a:pt x="656749" y="605314"/>
                    </a:cubicBezTo>
                    <a:lnTo>
                      <a:pt x="656749" y="608171"/>
                    </a:lnTo>
                    <a:cubicBezTo>
                      <a:pt x="654844" y="605314"/>
                      <a:pt x="651034" y="603409"/>
                      <a:pt x="647224" y="603409"/>
                    </a:cubicBezTo>
                    <a:cubicBezTo>
                      <a:pt x="640556" y="603409"/>
                      <a:pt x="635794" y="609124"/>
                      <a:pt x="635794" y="614839"/>
                    </a:cubicBezTo>
                    <a:cubicBezTo>
                      <a:pt x="635794" y="615791"/>
                      <a:pt x="635794" y="616744"/>
                      <a:pt x="636746" y="617696"/>
                    </a:cubicBezTo>
                    <a:cubicBezTo>
                      <a:pt x="635794" y="617696"/>
                      <a:pt x="634841" y="617696"/>
                      <a:pt x="634841" y="617696"/>
                    </a:cubicBezTo>
                    <a:cubicBezTo>
                      <a:pt x="627221" y="617696"/>
                      <a:pt x="620554" y="619601"/>
                      <a:pt x="614839" y="623411"/>
                    </a:cubicBezTo>
                    <a:cubicBezTo>
                      <a:pt x="614839" y="623411"/>
                      <a:pt x="614839" y="623411"/>
                      <a:pt x="613886" y="623411"/>
                    </a:cubicBezTo>
                    <a:cubicBezTo>
                      <a:pt x="611981" y="623411"/>
                      <a:pt x="610076" y="623411"/>
                      <a:pt x="609124" y="624364"/>
                    </a:cubicBezTo>
                    <a:cubicBezTo>
                      <a:pt x="609124" y="624364"/>
                      <a:pt x="609124" y="624364"/>
                      <a:pt x="609124" y="624364"/>
                    </a:cubicBezTo>
                    <a:cubicBezTo>
                      <a:pt x="609124" y="617696"/>
                      <a:pt x="603409" y="611981"/>
                      <a:pt x="596741" y="611981"/>
                    </a:cubicBezTo>
                    <a:cubicBezTo>
                      <a:pt x="592931" y="611981"/>
                      <a:pt x="589121" y="613886"/>
                      <a:pt x="587216" y="617696"/>
                    </a:cubicBezTo>
                    <a:cubicBezTo>
                      <a:pt x="582454" y="610076"/>
                      <a:pt x="573881" y="605314"/>
                      <a:pt x="564356" y="605314"/>
                    </a:cubicBezTo>
                    <a:cubicBezTo>
                      <a:pt x="554831" y="605314"/>
                      <a:pt x="547211" y="610076"/>
                      <a:pt x="542449" y="616744"/>
                    </a:cubicBezTo>
                    <a:cubicBezTo>
                      <a:pt x="541496" y="616744"/>
                      <a:pt x="541496" y="616744"/>
                      <a:pt x="540544" y="615791"/>
                    </a:cubicBezTo>
                    <a:cubicBezTo>
                      <a:pt x="539591" y="613886"/>
                      <a:pt x="537686" y="611029"/>
                      <a:pt x="536734" y="609124"/>
                    </a:cubicBezTo>
                    <a:cubicBezTo>
                      <a:pt x="546259" y="608171"/>
                      <a:pt x="553879" y="602456"/>
                      <a:pt x="556736" y="593884"/>
                    </a:cubicBezTo>
                    <a:cubicBezTo>
                      <a:pt x="560546" y="590074"/>
                      <a:pt x="563404" y="585311"/>
                      <a:pt x="563404" y="579596"/>
                    </a:cubicBezTo>
                    <a:cubicBezTo>
                      <a:pt x="563404" y="578644"/>
                      <a:pt x="563404" y="576739"/>
                      <a:pt x="563404" y="575786"/>
                    </a:cubicBezTo>
                    <a:cubicBezTo>
                      <a:pt x="563404" y="575786"/>
                      <a:pt x="564356" y="575786"/>
                      <a:pt x="564356" y="575786"/>
                    </a:cubicBezTo>
                    <a:cubicBezTo>
                      <a:pt x="567214" y="575786"/>
                      <a:pt x="570071" y="574834"/>
                      <a:pt x="572929" y="573881"/>
                    </a:cubicBezTo>
                    <a:cubicBezTo>
                      <a:pt x="571024" y="577691"/>
                      <a:pt x="569119" y="581501"/>
                      <a:pt x="569119" y="585311"/>
                    </a:cubicBezTo>
                    <a:cubicBezTo>
                      <a:pt x="569119" y="597694"/>
                      <a:pt x="578644" y="607219"/>
                      <a:pt x="591026" y="607219"/>
                    </a:cubicBezTo>
                    <a:cubicBezTo>
                      <a:pt x="603409" y="607219"/>
                      <a:pt x="612934" y="597694"/>
                      <a:pt x="612934" y="585311"/>
                    </a:cubicBezTo>
                    <a:cubicBezTo>
                      <a:pt x="612934" y="572929"/>
                      <a:pt x="603409" y="563404"/>
                      <a:pt x="591026" y="563404"/>
                    </a:cubicBezTo>
                    <a:cubicBezTo>
                      <a:pt x="586264" y="563404"/>
                      <a:pt x="582454" y="564356"/>
                      <a:pt x="579596" y="567214"/>
                    </a:cubicBezTo>
                    <a:cubicBezTo>
                      <a:pt x="580549" y="564356"/>
                      <a:pt x="581501" y="561499"/>
                      <a:pt x="581501" y="558641"/>
                    </a:cubicBezTo>
                    <a:cubicBezTo>
                      <a:pt x="581501" y="549116"/>
                      <a:pt x="573881" y="541496"/>
                      <a:pt x="564356" y="541496"/>
                    </a:cubicBezTo>
                    <a:cubicBezTo>
                      <a:pt x="554831" y="541496"/>
                      <a:pt x="547211" y="549116"/>
                      <a:pt x="547211" y="558641"/>
                    </a:cubicBezTo>
                    <a:cubicBezTo>
                      <a:pt x="547211" y="559594"/>
                      <a:pt x="547211" y="559594"/>
                      <a:pt x="547211" y="560546"/>
                    </a:cubicBezTo>
                    <a:cubicBezTo>
                      <a:pt x="546259" y="560546"/>
                      <a:pt x="545306" y="560546"/>
                      <a:pt x="543401" y="560546"/>
                    </a:cubicBezTo>
                    <a:cubicBezTo>
                      <a:pt x="537686" y="560546"/>
                      <a:pt x="531971" y="563404"/>
                      <a:pt x="528161" y="567214"/>
                    </a:cubicBezTo>
                    <a:cubicBezTo>
                      <a:pt x="527209" y="567214"/>
                      <a:pt x="527209" y="568166"/>
                      <a:pt x="526256" y="568166"/>
                    </a:cubicBezTo>
                    <a:cubicBezTo>
                      <a:pt x="526256" y="567214"/>
                      <a:pt x="526256" y="567214"/>
                      <a:pt x="526256" y="566261"/>
                    </a:cubicBezTo>
                    <a:cubicBezTo>
                      <a:pt x="526256" y="556736"/>
                      <a:pt x="518636" y="548164"/>
                      <a:pt x="508159" y="548164"/>
                    </a:cubicBezTo>
                    <a:cubicBezTo>
                      <a:pt x="498634" y="548164"/>
                      <a:pt x="490061" y="555784"/>
                      <a:pt x="490061" y="566261"/>
                    </a:cubicBezTo>
                    <a:cubicBezTo>
                      <a:pt x="490061" y="575786"/>
                      <a:pt x="497681" y="584359"/>
                      <a:pt x="508159" y="584359"/>
                    </a:cubicBezTo>
                    <a:cubicBezTo>
                      <a:pt x="510064" y="584359"/>
                      <a:pt x="511969" y="584359"/>
                      <a:pt x="513874" y="583406"/>
                    </a:cubicBezTo>
                    <a:cubicBezTo>
                      <a:pt x="513874" y="585311"/>
                      <a:pt x="512921" y="587216"/>
                      <a:pt x="512921" y="588169"/>
                    </a:cubicBezTo>
                    <a:cubicBezTo>
                      <a:pt x="512921" y="591979"/>
                      <a:pt x="513874" y="595789"/>
                      <a:pt x="515779" y="599599"/>
                    </a:cubicBezTo>
                    <a:cubicBezTo>
                      <a:pt x="514826" y="599599"/>
                      <a:pt x="512921" y="599599"/>
                      <a:pt x="511969" y="599599"/>
                    </a:cubicBezTo>
                    <a:cubicBezTo>
                      <a:pt x="510064" y="599599"/>
                      <a:pt x="508159" y="599599"/>
                      <a:pt x="506254" y="600551"/>
                    </a:cubicBezTo>
                    <a:cubicBezTo>
                      <a:pt x="504349" y="596741"/>
                      <a:pt x="501491" y="594836"/>
                      <a:pt x="497681" y="594836"/>
                    </a:cubicBezTo>
                    <a:cubicBezTo>
                      <a:pt x="492919" y="594836"/>
                      <a:pt x="490061" y="597694"/>
                      <a:pt x="489109" y="602456"/>
                    </a:cubicBezTo>
                    <a:cubicBezTo>
                      <a:pt x="488156" y="602456"/>
                      <a:pt x="487204" y="602456"/>
                      <a:pt x="487204" y="603409"/>
                    </a:cubicBezTo>
                    <a:cubicBezTo>
                      <a:pt x="483394" y="601504"/>
                      <a:pt x="479584" y="599599"/>
                      <a:pt x="475774" y="599599"/>
                    </a:cubicBezTo>
                    <a:cubicBezTo>
                      <a:pt x="464344" y="599599"/>
                      <a:pt x="454819" y="609124"/>
                      <a:pt x="454819" y="620554"/>
                    </a:cubicBezTo>
                    <a:cubicBezTo>
                      <a:pt x="454819" y="622459"/>
                      <a:pt x="454819" y="624364"/>
                      <a:pt x="455771" y="625316"/>
                    </a:cubicBezTo>
                    <a:cubicBezTo>
                      <a:pt x="452914" y="626269"/>
                      <a:pt x="450056" y="630079"/>
                      <a:pt x="450056" y="633889"/>
                    </a:cubicBezTo>
                    <a:cubicBezTo>
                      <a:pt x="450056" y="638651"/>
                      <a:pt x="453866" y="643414"/>
                      <a:pt x="459581" y="643414"/>
                    </a:cubicBezTo>
                    <a:cubicBezTo>
                      <a:pt x="459581" y="656749"/>
                      <a:pt x="471011" y="668179"/>
                      <a:pt x="484346" y="668179"/>
                    </a:cubicBezTo>
                    <a:cubicBezTo>
                      <a:pt x="490061" y="668179"/>
                      <a:pt x="494824" y="666274"/>
                      <a:pt x="498634" y="663416"/>
                    </a:cubicBezTo>
                    <a:cubicBezTo>
                      <a:pt x="500539" y="663416"/>
                      <a:pt x="501491" y="663416"/>
                      <a:pt x="503396" y="662464"/>
                    </a:cubicBezTo>
                    <a:cubicBezTo>
                      <a:pt x="505301" y="663416"/>
                      <a:pt x="508159" y="663416"/>
                      <a:pt x="511016" y="664369"/>
                    </a:cubicBezTo>
                    <a:cubicBezTo>
                      <a:pt x="511016" y="665321"/>
                      <a:pt x="511969" y="666274"/>
                      <a:pt x="511969" y="667226"/>
                    </a:cubicBezTo>
                    <a:cubicBezTo>
                      <a:pt x="511969" y="667226"/>
                      <a:pt x="511969" y="668179"/>
                      <a:pt x="511969" y="668179"/>
                    </a:cubicBezTo>
                    <a:cubicBezTo>
                      <a:pt x="511969" y="671989"/>
                      <a:pt x="512921" y="674846"/>
                      <a:pt x="513874" y="677704"/>
                    </a:cubicBezTo>
                    <a:cubicBezTo>
                      <a:pt x="512921" y="677704"/>
                      <a:pt x="512921" y="677704"/>
                      <a:pt x="511969" y="678656"/>
                    </a:cubicBezTo>
                    <a:cubicBezTo>
                      <a:pt x="509111" y="673894"/>
                      <a:pt x="504349" y="671036"/>
                      <a:pt x="498634" y="671036"/>
                    </a:cubicBezTo>
                    <a:cubicBezTo>
                      <a:pt x="493871" y="671036"/>
                      <a:pt x="490061" y="672941"/>
                      <a:pt x="487204" y="675799"/>
                    </a:cubicBezTo>
                    <a:cubicBezTo>
                      <a:pt x="485299" y="674846"/>
                      <a:pt x="483394" y="673894"/>
                      <a:pt x="481489" y="673894"/>
                    </a:cubicBezTo>
                    <a:cubicBezTo>
                      <a:pt x="474821" y="673894"/>
                      <a:pt x="470059" y="678656"/>
                      <a:pt x="470059" y="685324"/>
                    </a:cubicBezTo>
                    <a:cubicBezTo>
                      <a:pt x="470059" y="691991"/>
                      <a:pt x="474821" y="696754"/>
                      <a:pt x="481489" y="696754"/>
                    </a:cubicBezTo>
                    <a:cubicBezTo>
                      <a:pt x="482441" y="696754"/>
                      <a:pt x="483394" y="696754"/>
                      <a:pt x="484346" y="695801"/>
                    </a:cubicBezTo>
                    <a:cubicBezTo>
                      <a:pt x="485299" y="697706"/>
                      <a:pt x="486251" y="698659"/>
                      <a:pt x="488156" y="700564"/>
                    </a:cubicBezTo>
                    <a:cubicBezTo>
                      <a:pt x="487204" y="704374"/>
                      <a:pt x="486251" y="708184"/>
                      <a:pt x="486251" y="712946"/>
                    </a:cubicBezTo>
                    <a:cubicBezTo>
                      <a:pt x="486251" y="713899"/>
                      <a:pt x="486251" y="714851"/>
                      <a:pt x="486251" y="715804"/>
                    </a:cubicBezTo>
                    <a:cubicBezTo>
                      <a:pt x="480536" y="707231"/>
                      <a:pt x="471011" y="701516"/>
                      <a:pt x="460534" y="701516"/>
                    </a:cubicBezTo>
                    <a:cubicBezTo>
                      <a:pt x="450056" y="701516"/>
                      <a:pt x="441484" y="706279"/>
                      <a:pt x="435769" y="714851"/>
                    </a:cubicBezTo>
                    <a:cubicBezTo>
                      <a:pt x="432911" y="712946"/>
                      <a:pt x="429101" y="711994"/>
                      <a:pt x="426244" y="711041"/>
                    </a:cubicBezTo>
                    <a:cubicBezTo>
                      <a:pt x="429101" y="708184"/>
                      <a:pt x="431006" y="705326"/>
                      <a:pt x="432911" y="701516"/>
                    </a:cubicBezTo>
                    <a:cubicBezTo>
                      <a:pt x="435769" y="698659"/>
                      <a:pt x="437674" y="695801"/>
                      <a:pt x="437674" y="691039"/>
                    </a:cubicBezTo>
                    <a:cubicBezTo>
                      <a:pt x="437674" y="686276"/>
                      <a:pt x="434816" y="681514"/>
                      <a:pt x="431006" y="679609"/>
                    </a:cubicBezTo>
                    <a:cubicBezTo>
                      <a:pt x="426244" y="672941"/>
                      <a:pt x="418624" y="668179"/>
                      <a:pt x="410051" y="668179"/>
                    </a:cubicBezTo>
                    <a:cubicBezTo>
                      <a:pt x="408146" y="668179"/>
                      <a:pt x="406241" y="668179"/>
                      <a:pt x="404336" y="669131"/>
                    </a:cubicBezTo>
                    <a:cubicBezTo>
                      <a:pt x="403384" y="666274"/>
                      <a:pt x="402431" y="663416"/>
                      <a:pt x="401479" y="661511"/>
                    </a:cubicBezTo>
                    <a:cubicBezTo>
                      <a:pt x="404336" y="657701"/>
                      <a:pt x="407194" y="653891"/>
                      <a:pt x="409099" y="650081"/>
                    </a:cubicBezTo>
                    <a:cubicBezTo>
                      <a:pt x="410051" y="649129"/>
                      <a:pt x="410051" y="648176"/>
                      <a:pt x="410051" y="647224"/>
                    </a:cubicBezTo>
                    <a:cubicBezTo>
                      <a:pt x="410051" y="647224"/>
                      <a:pt x="410051" y="647224"/>
                      <a:pt x="410051" y="647224"/>
                    </a:cubicBezTo>
                    <a:cubicBezTo>
                      <a:pt x="411004" y="643414"/>
                      <a:pt x="411956" y="638651"/>
                      <a:pt x="411956" y="634841"/>
                    </a:cubicBezTo>
                    <a:cubicBezTo>
                      <a:pt x="411956" y="611981"/>
                      <a:pt x="392906" y="592931"/>
                      <a:pt x="370046" y="592931"/>
                    </a:cubicBezTo>
                    <a:cubicBezTo>
                      <a:pt x="366236" y="592931"/>
                      <a:pt x="363379" y="593884"/>
                      <a:pt x="360521" y="593884"/>
                    </a:cubicBezTo>
                    <a:cubicBezTo>
                      <a:pt x="361474" y="591979"/>
                      <a:pt x="362426" y="590074"/>
                      <a:pt x="362426" y="588169"/>
                    </a:cubicBezTo>
                    <a:cubicBezTo>
                      <a:pt x="362426" y="581501"/>
                      <a:pt x="356711" y="576739"/>
                      <a:pt x="350996" y="576739"/>
                    </a:cubicBezTo>
                    <a:cubicBezTo>
                      <a:pt x="347186" y="576739"/>
                      <a:pt x="344329" y="578644"/>
                      <a:pt x="342424" y="580549"/>
                    </a:cubicBezTo>
                    <a:cubicBezTo>
                      <a:pt x="340519" y="579596"/>
                      <a:pt x="338614" y="578644"/>
                      <a:pt x="335756" y="578644"/>
                    </a:cubicBezTo>
                    <a:cubicBezTo>
                      <a:pt x="329089" y="578644"/>
                      <a:pt x="324326" y="583406"/>
                      <a:pt x="324326" y="590074"/>
                    </a:cubicBezTo>
                    <a:cubicBezTo>
                      <a:pt x="324326" y="596741"/>
                      <a:pt x="329089" y="601504"/>
                      <a:pt x="335756" y="601504"/>
                    </a:cubicBezTo>
                    <a:cubicBezTo>
                      <a:pt x="339566" y="601504"/>
                      <a:pt x="342424" y="599599"/>
                      <a:pt x="344329" y="597694"/>
                    </a:cubicBezTo>
                    <a:cubicBezTo>
                      <a:pt x="345281" y="598646"/>
                      <a:pt x="346234" y="598646"/>
                      <a:pt x="348139" y="599599"/>
                    </a:cubicBezTo>
                    <a:cubicBezTo>
                      <a:pt x="331946" y="597694"/>
                      <a:pt x="324326" y="611029"/>
                      <a:pt x="324326" y="625316"/>
                    </a:cubicBezTo>
                    <a:cubicBezTo>
                      <a:pt x="324326" y="626269"/>
                      <a:pt x="324326" y="626269"/>
                      <a:pt x="324326" y="627221"/>
                    </a:cubicBezTo>
                    <a:cubicBezTo>
                      <a:pt x="321469" y="629126"/>
                      <a:pt x="318611" y="631031"/>
                      <a:pt x="316706" y="633889"/>
                    </a:cubicBezTo>
                    <a:cubicBezTo>
                      <a:pt x="316706" y="633889"/>
                      <a:pt x="316706" y="633889"/>
                      <a:pt x="316706" y="633889"/>
                    </a:cubicBezTo>
                    <a:cubicBezTo>
                      <a:pt x="316706" y="632936"/>
                      <a:pt x="316706" y="631984"/>
                      <a:pt x="316706" y="631031"/>
                    </a:cubicBezTo>
                    <a:cubicBezTo>
                      <a:pt x="316706" y="625316"/>
                      <a:pt x="313849" y="620554"/>
                      <a:pt x="310039" y="616744"/>
                    </a:cubicBezTo>
                    <a:cubicBezTo>
                      <a:pt x="310039" y="609124"/>
                      <a:pt x="303371" y="602456"/>
                      <a:pt x="294799" y="602456"/>
                    </a:cubicBezTo>
                    <a:cubicBezTo>
                      <a:pt x="286226" y="602456"/>
                      <a:pt x="279559" y="609124"/>
                      <a:pt x="279559" y="617696"/>
                    </a:cubicBezTo>
                    <a:cubicBezTo>
                      <a:pt x="279559" y="619601"/>
                      <a:pt x="280511" y="621506"/>
                      <a:pt x="280511" y="623411"/>
                    </a:cubicBezTo>
                    <a:cubicBezTo>
                      <a:pt x="279559" y="625316"/>
                      <a:pt x="278606" y="628174"/>
                      <a:pt x="278606" y="631031"/>
                    </a:cubicBezTo>
                    <a:cubicBezTo>
                      <a:pt x="278606" y="641509"/>
                      <a:pt x="287179" y="650081"/>
                      <a:pt x="297656" y="650081"/>
                    </a:cubicBezTo>
                    <a:cubicBezTo>
                      <a:pt x="302419" y="650081"/>
                      <a:pt x="306229" y="648176"/>
                      <a:pt x="310039" y="645319"/>
                    </a:cubicBezTo>
                    <a:cubicBezTo>
                      <a:pt x="310039" y="645319"/>
                      <a:pt x="310039" y="645319"/>
                      <a:pt x="310991" y="645319"/>
                    </a:cubicBezTo>
                    <a:cubicBezTo>
                      <a:pt x="310039" y="648176"/>
                      <a:pt x="310039" y="650081"/>
                      <a:pt x="310039" y="652939"/>
                    </a:cubicBezTo>
                    <a:cubicBezTo>
                      <a:pt x="310039" y="657701"/>
                      <a:pt x="310991" y="662464"/>
                      <a:pt x="312896" y="666274"/>
                    </a:cubicBezTo>
                    <a:cubicBezTo>
                      <a:pt x="310991" y="666274"/>
                      <a:pt x="310039" y="665321"/>
                      <a:pt x="308134" y="665321"/>
                    </a:cubicBezTo>
                    <a:cubicBezTo>
                      <a:pt x="306229" y="665321"/>
                      <a:pt x="305276" y="665321"/>
                      <a:pt x="304324" y="666274"/>
                    </a:cubicBezTo>
                    <a:cubicBezTo>
                      <a:pt x="304324" y="665321"/>
                      <a:pt x="304324" y="665321"/>
                      <a:pt x="304324" y="664369"/>
                    </a:cubicBezTo>
                    <a:cubicBezTo>
                      <a:pt x="304324" y="656749"/>
                      <a:pt x="297656" y="650081"/>
                      <a:pt x="290036" y="650081"/>
                    </a:cubicBezTo>
                    <a:cubicBezTo>
                      <a:pt x="282416" y="650081"/>
                      <a:pt x="275749" y="656749"/>
                      <a:pt x="275749" y="664369"/>
                    </a:cubicBezTo>
                    <a:cubicBezTo>
                      <a:pt x="275749" y="671989"/>
                      <a:pt x="282416" y="678656"/>
                      <a:pt x="290036" y="678656"/>
                    </a:cubicBezTo>
                    <a:cubicBezTo>
                      <a:pt x="289084" y="680561"/>
                      <a:pt x="289084" y="683419"/>
                      <a:pt x="289084" y="685324"/>
                    </a:cubicBezTo>
                    <a:cubicBezTo>
                      <a:pt x="289084" y="696754"/>
                      <a:pt x="297656" y="705326"/>
                      <a:pt x="309086" y="705326"/>
                    </a:cubicBezTo>
                    <a:cubicBezTo>
                      <a:pt x="320516" y="705326"/>
                      <a:pt x="329089" y="696754"/>
                      <a:pt x="329089" y="685324"/>
                    </a:cubicBezTo>
                    <a:cubicBezTo>
                      <a:pt x="329089" y="683419"/>
                      <a:pt x="329089" y="681514"/>
                      <a:pt x="328136" y="679609"/>
                    </a:cubicBezTo>
                    <a:cubicBezTo>
                      <a:pt x="330994" y="680561"/>
                      <a:pt x="333851" y="681514"/>
                      <a:pt x="337661" y="682466"/>
                    </a:cubicBezTo>
                    <a:cubicBezTo>
                      <a:pt x="338614" y="685324"/>
                      <a:pt x="340519" y="688181"/>
                      <a:pt x="342424" y="690086"/>
                    </a:cubicBezTo>
                    <a:cubicBezTo>
                      <a:pt x="342424" y="692944"/>
                      <a:pt x="343376" y="695801"/>
                      <a:pt x="345281" y="698659"/>
                    </a:cubicBezTo>
                    <a:cubicBezTo>
                      <a:pt x="345281" y="698659"/>
                      <a:pt x="344329" y="698659"/>
                      <a:pt x="344329" y="698659"/>
                    </a:cubicBezTo>
                    <a:cubicBezTo>
                      <a:pt x="335756" y="698659"/>
                      <a:pt x="329089" y="705326"/>
                      <a:pt x="329089" y="713899"/>
                    </a:cubicBezTo>
                    <a:cubicBezTo>
                      <a:pt x="329089" y="714851"/>
                      <a:pt x="329089" y="714851"/>
                      <a:pt x="329089" y="715804"/>
                    </a:cubicBezTo>
                    <a:cubicBezTo>
                      <a:pt x="328136" y="716756"/>
                      <a:pt x="328136" y="717709"/>
                      <a:pt x="327184" y="719614"/>
                    </a:cubicBezTo>
                    <a:cubicBezTo>
                      <a:pt x="324326" y="716756"/>
                      <a:pt x="320516" y="715804"/>
                      <a:pt x="316706" y="715804"/>
                    </a:cubicBezTo>
                    <a:cubicBezTo>
                      <a:pt x="308134" y="715804"/>
                      <a:pt x="300514" y="722471"/>
                      <a:pt x="300514" y="731996"/>
                    </a:cubicBezTo>
                    <a:cubicBezTo>
                      <a:pt x="300514" y="740569"/>
                      <a:pt x="307181" y="748189"/>
                      <a:pt x="316706" y="748189"/>
                    </a:cubicBezTo>
                    <a:cubicBezTo>
                      <a:pt x="321469" y="748189"/>
                      <a:pt x="325279" y="746284"/>
                      <a:pt x="328136" y="743426"/>
                    </a:cubicBezTo>
                    <a:cubicBezTo>
                      <a:pt x="330041" y="746284"/>
                      <a:pt x="331946" y="748189"/>
                      <a:pt x="333851" y="750094"/>
                    </a:cubicBezTo>
                    <a:cubicBezTo>
                      <a:pt x="333851" y="750094"/>
                      <a:pt x="333851" y="750094"/>
                      <a:pt x="333851" y="750094"/>
                    </a:cubicBezTo>
                    <a:cubicBezTo>
                      <a:pt x="328136" y="750094"/>
                      <a:pt x="324326" y="754856"/>
                      <a:pt x="324326" y="759619"/>
                    </a:cubicBezTo>
                    <a:cubicBezTo>
                      <a:pt x="324326" y="764381"/>
                      <a:pt x="329089" y="769144"/>
                      <a:pt x="333851" y="769144"/>
                    </a:cubicBezTo>
                    <a:cubicBezTo>
                      <a:pt x="336709" y="769144"/>
                      <a:pt x="339566" y="767239"/>
                      <a:pt x="341471" y="765334"/>
                    </a:cubicBezTo>
                    <a:cubicBezTo>
                      <a:pt x="340519" y="768191"/>
                      <a:pt x="339566" y="772001"/>
                      <a:pt x="339566" y="774859"/>
                    </a:cubicBezTo>
                    <a:cubicBezTo>
                      <a:pt x="339566" y="779621"/>
                      <a:pt x="340519" y="783431"/>
                      <a:pt x="342424" y="788194"/>
                    </a:cubicBezTo>
                    <a:cubicBezTo>
                      <a:pt x="338614" y="789146"/>
                      <a:pt x="334804" y="792004"/>
                      <a:pt x="332899" y="794861"/>
                    </a:cubicBezTo>
                    <a:cubicBezTo>
                      <a:pt x="332899" y="793909"/>
                      <a:pt x="332899" y="793909"/>
                      <a:pt x="332899" y="792956"/>
                    </a:cubicBezTo>
                    <a:cubicBezTo>
                      <a:pt x="332899" y="782479"/>
                      <a:pt x="324326" y="772954"/>
                      <a:pt x="313849" y="772954"/>
                    </a:cubicBezTo>
                    <a:cubicBezTo>
                      <a:pt x="312896" y="772001"/>
                      <a:pt x="310991" y="772001"/>
                      <a:pt x="309086" y="772001"/>
                    </a:cubicBezTo>
                    <a:cubicBezTo>
                      <a:pt x="305276" y="772001"/>
                      <a:pt x="301466" y="774859"/>
                      <a:pt x="299561" y="777716"/>
                    </a:cubicBezTo>
                    <a:cubicBezTo>
                      <a:pt x="294799" y="781526"/>
                      <a:pt x="292894" y="787241"/>
                      <a:pt x="292894" y="792956"/>
                    </a:cubicBezTo>
                    <a:cubicBezTo>
                      <a:pt x="292894" y="804386"/>
                      <a:pt x="302419" y="812959"/>
                      <a:pt x="312896" y="812959"/>
                    </a:cubicBezTo>
                    <a:cubicBezTo>
                      <a:pt x="318611" y="812959"/>
                      <a:pt x="324326" y="810101"/>
                      <a:pt x="328136" y="806291"/>
                    </a:cubicBezTo>
                    <a:cubicBezTo>
                      <a:pt x="328136" y="807244"/>
                      <a:pt x="328136" y="807244"/>
                      <a:pt x="328136" y="808196"/>
                    </a:cubicBezTo>
                    <a:cubicBezTo>
                      <a:pt x="328136" y="812959"/>
                      <a:pt x="330041" y="816769"/>
                      <a:pt x="331946" y="820579"/>
                    </a:cubicBezTo>
                    <a:cubicBezTo>
                      <a:pt x="321469" y="824389"/>
                      <a:pt x="314801" y="832961"/>
                      <a:pt x="314801" y="844391"/>
                    </a:cubicBezTo>
                    <a:cubicBezTo>
                      <a:pt x="314801" y="858679"/>
                      <a:pt x="326231" y="870109"/>
                      <a:pt x="340519" y="870109"/>
                    </a:cubicBezTo>
                    <a:cubicBezTo>
                      <a:pt x="344329" y="870109"/>
                      <a:pt x="348139" y="869156"/>
                      <a:pt x="351949" y="867251"/>
                    </a:cubicBezTo>
                    <a:cubicBezTo>
                      <a:pt x="352901" y="867251"/>
                      <a:pt x="352901" y="867251"/>
                      <a:pt x="353854" y="867251"/>
                    </a:cubicBezTo>
                    <a:cubicBezTo>
                      <a:pt x="353854" y="868204"/>
                      <a:pt x="352901" y="870109"/>
                      <a:pt x="352901" y="871061"/>
                    </a:cubicBezTo>
                    <a:cubicBezTo>
                      <a:pt x="352901" y="878681"/>
                      <a:pt x="359569" y="885349"/>
                      <a:pt x="367189" y="885349"/>
                    </a:cubicBezTo>
                    <a:cubicBezTo>
                      <a:pt x="367189" y="885349"/>
                      <a:pt x="368141" y="885349"/>
                      <a:pt x="368141" y="885349"/>
                    </a:cubicBezTo>
                    <a:cubicBezTo>
                      <a:pt x="369094" y="887254"/>
                      <a:pt x="370046" y="888206"/>
                      <a:pt x="371951" y="890111"/>
                    </a:cubicBezTo>
                    <a:cubicBezTo>
                      <a:pt x="371951" y="891064"/>
                      <a:pt x="372904" y="891064"/>
                      <a:pt x="372904" y="892016"/>
                    </a:cubicBezTo>
                    <a:cubicBezTo>
                      <a:pt x="370999" y="891064"/>
                      <a:pt x="369094" y="890111"/>
                      <a:pt x="367189" y="890111"/>
                    </a:cubicBezTo>
                    <a:cubicBezTo>
                      <a:pt x="362426" y="890111"/>
                      <a:pt x="358616" y="893921"/>
                      <a:pt x="358616" y="898684"/>
                    </a:cubicBezTo>
                    <a:cubicBezTo>
                      <a:pt x="358616" y="903446"/>
                      <a:pt x="362426" y="907256"/>
                      <a:pt x="367189" y="907256"/>
                    </a:cubicBezTo>
                    <a:cubicBezTo>
                      <a:pt x="371951" y="907256"/>
                      <a:pt x="375761" y="903446"/>
                      <a:pt x="375761" y="898684"/>
                    </a:cubicBezTo>
                    <a:cubicBezTo>
                      <a:pt x="375761" y="896779"/>
                      <a:pt x="374809" y="894874"/>
                      <a:pt x="373856" y="892969"/>
                    </a:cubicBezTo>
                    <a:cubicBezTo>
                      <a:pt x="376714" y="896779"/>
                      <a:pt x="381476" y="899636"/>
                      <a:pt x="386239" y="899636"/>
                    </a:cubicBezTo>
                    <a:cubicBezTo>
                      <a:pt x="386239" y="899636"/>
                      <a:pt x="386239" y="899636"/>
                      <a:pt x="386239" y="899636"/>
                    </a:cubicBezTo>
                    <a:cubicBezTo>
                      <a:pt x="391954" y="912019"/>
                      <a:pt x="404336" y="920591"/>
                      <a:pt x="417671" y="920591"/>
                    </a:cubicBezTo>
                    <a:cubicBezTo>
                      <a:pt x="417671" y="920591"/>
                      <a:pt x="417671" y="920591"/>
                      <a:pt x="417671" y="920591"/>
                    </a:cubicBezTo>
                    <a:cubicBezTo>
                      <a:pt x="418624" y="923449"/>
                      <a:pt x="421481" y="926306"/>
                      <a:pt x="425291" y="926306"/>
                    </a:cubicBezTo>
                    <a:cubicBezTo>
                      <a:pt x="428149" y="926306"/>
                      <a:pt x="430054" y="925354"/>
                      <a:pt x="431006" y="923449"/>
                    </a:cubicBezTo>
                    <a:cubicBezTo>
                      <a:pt x="432911" y="924401"/>
                      <a:pt x="433864" y="924401"/>
                      <a:pt x="435769" y="924401"/>
                    </a:cubicBezTo>
                    <a:cubicBezTo>
                      <a:pt x="440531" y="924401"/>
                      <a:pt x="445294" y="921544"/>
                      <a:pt x="447199" y="916781"/>
                    </a:cubicBezTo>
                    <a:cubicBezTo>
                      <a:pt x="448151" y="916781"/>
                      <a:pt x="449104" y="917734"/>
                      <a:pt x="450056" y="917734"/>
                    </a:cubicBezTo>
                    <a:cubicBezTo>
                      <a:pt x="450056" y="918686"/>
                      <a:pt x="449104" y="920591"/>
                      <a:pt x="449104" y="922496"/>
                    </a:cubicBezTo>
                    <a:cubicBezTo>
                      <a:pt x="449104" y="928211"/>
                      <a:pt x="451009" y="932974"/>
                      <a:pt x="454819" y="935831"/>
                    </a:cubicBezTo>
                    <a:cubicBezTo>
                      <a:pt x="454819" y="935831"/>
                      <a:pt x="454819" y="935831"/>
                      <a:pt x="454819" y="935831"/>
                    </a:cubicBezTo>
                    <a:cubicBezTo>
                      <a:pt x="452914" y="935831"/>
                      <a:pt x="451009" y="935831"/>
                      <a:pt x="449104" y="936784"/>
                    </a:cubicBezTo>
                    <a:cubicBezTo>
                      <a:pt x="446246" y="935831"/>
                      <a:pt x="442436" y="934879"/>
                      <a:pt x="438626" y="934879"/>
                    </a:cubicBezTo>
                    <a:cubicBezTo>
                      <a:pt x="430054" y="934879"/>
                      <a:pt x="422434" y="937736"/>
                      <a:pt x="415766" y="942499"/>
                    </a:cubicBezTo>
                    <a:cubicBezTo>
                      <a:pt x="415766" y="941546"/>
                      <a:pt x="415766" y="940594"/>
                      <a:pt x="415766" y="939641"/>
                    </a:cubicBezTo>
                    <a:cubicBezTo>
                      <a:pt x="415766" y="932021"/>
                      <a:pt x="410051" y="925354"/>
                      <a:pt x="401479" y="925354"/>
                    </a:cubicBezTo>
                    <a:cubicBezTo>
                      <a:pt x="393859" y="925354"/>
                      <a:pt x="387191" y="932021"/>
                      <a:pt x="387191" y="939641"/>
                    </a:cubicBezTo>
                    <a:cubicBezTo>
                      <a:pt x="387191" y="947261"/>
                      <a:pt x="393859" y="953929"/>
                      <a:pt x="401479" y="953929"/>
                    </a:cubicBezTo>
                    <a:cubicBezTo>
                      <a:pt x="402431" y="953929"/>
                      <a:pt x="403384" y="953929"/>
                      <a:pt x="405289" y="953929"/>
                    </a:cubicBezTo>
                    <a:cubicBezTo>
                      <a:pt x="401479" y="959644"/>
                      <a:pt x="399574" y="966311"/>
                      <a:pt x="399574" y="973931"/>
                    </a:cubicBezTo>
                    <a:cubicBezTo>
                      <a:pt x="397669" y="973931"/>
                      <a:pt x="395764" y="972979"/>
                      <a:pt x="392906" y="972979"/>
                    </a:cubicBezTo>
                    <a:cubicBezTo>
                      <a:pt x="374809" y="972979"/>
                      <a:pt x="359569" y="988219"/>
                      <a:pt x="359569" y="1006316"/>
                    </a:cubicBezTo>
                    <a:cubicBezTo>
                      <a:pt x="359569" y="1024414"/>
                      <a:pt x="374809" y="1039654"/>
                      <a:pt x="392906" y="1039654"/>
                    </a:cubicBezTo>
                    <a:cubicBezTo>
                      <a:pt x="396716" y="1039654"/>
                      <a:pt x="400526" y="1038701"/>
                      <a:pt x="404336" y="1037749"/>
                    </a:cubicBezTo>
                    <a:cubicBezTo>
                      <a:pt x="405289" y="1038701"/>
                      <a:pt x="407194" y="1038701"/>
                      <a:pt x="409099" y="1038701"/>
                    </a:cubicBezTo>
                    <a:cubicBezTo>
                      <a:pt x="414814" y="1038701"/>
                      <a:pt x="418624" y="1034891"/>
                      <a:pt x="418624" y="1029176"/>
                    </a:cubicBezTo>
                    <a:cubicBezTo>
                      <a:pt x="418624" y="1029176"/>
                      <a:pt x="418624" y="1028224"/>
                      <a:pt x="418624" y="1028224"/>
                    </a:cubicBezTo>
                    <a:cubicBezTo>
                      <a:pt x="419576" y="1027271"/>
                      <a:pt x="420529" y="1025366"/>
                      <a:pt x="421481" y="1024414"/>
                    </a:cubicBezTo>
                    <a:cubicBezTo>
                      <a:pt x="422434" y="1025366"/>
                      <a:pt x="423386" y="1025366"/>
                      <a:pt x="424339" y="1026319"/>
                    </a:cubicBezTo>
                    <a:cubicBezTo>
                      <a:pt x="426244" y="1030129"/>
                      <a:pt x="429101" y="1033939"/>
                      <a:pt x="432911" y="1035844"/>
                    </a:cubicBezTo>
                    <a:cubicBezTo>
                      <a:pt x="431006" y="1036796"/>
                      <a:pt x="429101" y="1039654"/>
                      <a:pt x="429101" y="1042511"/>
                    </a:cubicBezTo>
                    <a:cubicBezTo>
                      <a:pt x="429101" y="1046321"/>
                      <a:pt x="431959" y="1050131"/>
                      <a:pt x="436721" y="1050131"/>
                    </a:cubicBezTo>
                    <a:cubicBezTo>
                      <a:pt x="440531" y="1050131"/>
                      <a:pt x="444341" y="1047274"/>
                      <a:pt x="444341" y="1042511"/>
                    </a:cubicBezTo>
                    <a:cubicBezTo>
                      <a:pt x="444341" y="1040606"/>
                      <a:pt x="443389" y="1038701"/>
                      <a:pt x="442436" y="1037749"/>
                    </a:cubicBezTo>
                    <a:cubicBezTo>
                      <a:pt x="444341" y="1037749"/>
                      <a:pt x="446246" y="1036796"/>
                      <a:pt x="447199" y="1036796"/>
                    </a:cubicBezTo>
                    <a:cubicBezTo>
                      <a:pt x="449104" y="1038701"/>
                      <a:pt x="451009" y="1040606"/>
                      <a:pt x="452914" y="1042511"/>
                    </a:cubicBezTo>
                    <a:cubicBezTo>
                      <a:pt x="451009" y="1044416"/>
                      <a:pt x="449104" y="1046321"/>
                      <a:pt x="447199" y="1048226"/>
                    </a:cubicBezTo>
                    <a:cubicBezTo>
                      <a:pt x="447199" y="1048226"/>
                      <a:pt x="447199" y="1048226"/>
                      <a:pt x="447199" y="1048226"/>
                    </a:cubicBezTo>
                    <a:cubicBezTo>
                      <a:pt x="434816" y="1048226"/>
                      <a:pt x="424339" y="1058704"/>
                      <a:pt x="424339" y="1071086"/>
                    </a:cubicBezTo>
                    <a:cubicBezTo>
                      <a:pt x="424339" y="1072991"/>
                      <a:pt x="424339" y="1074896"/>
                      <a:pt x="425291" y="1076801"/>
                    </a:cubicBezTo>
                    <a:cubicBezTo>
                      <a:pt x="421481" y="1073944"/>
                      <a:pt x="416719" y="1072991"/>
                      <a:pt x="412909" y="1072991"/>
                    </a:cubicBezTo>
                    <a:cubicBezTo>
                      <a:pt x="399574" y="1072991"/>
                      <a:pt x="389096" y="1083469"/>
                      <a:pt x="389096" y="1096804"/>
                    </a:cubicBezTo>
                    <a:cubicBezTo>
                      <a:pt x="389096" y="1097756"/>
                      <a:pt x="389096" y="1097756"/>
                      <a:pt x="389096" y="1098709"/>
                    </a:cubicBezTo>
                    <a:cubicBezTo>
                      <a:pt x="389096" y="1098709"/>
                      <a:pt x="389096" y="1098709"/>
                      <a:pt x="389096" y="1098709"/>
                    </a:cubicBezTo>
                    <a:cubicBezTo>
                      <a:pt x="387191" y="1093946"/>
                      <a:pt x="382429" y="1091089"/>
                      <a:pt x="377666" y="1091089"/>
                    </a:cubicBezTo>
                    <a:cubicBezTo>
                      <a:pt x="375761" y="1091089"/>
                      <a:pt x="373856" y="1092041"/>
                      <a:pt x="371951" y="1092994"/>
                    </a:cubicBezTo>
                    <a:cubicBezTo>
                      <a:pt x="373856" y="1090136"/>
                      <a:pt x="374809" y="1086326"/>
                      <a:pt x="374809" y="1082516"/>
                    </a:cubicBezTo>
                    <a:cubicBezTo>
                      <a:pt x="374809" y="1078706"/>
                      <a:pt x="373856" y="1074896"/>
                      <a:pt x="371951" y="1072039"/>
                    </a:cubicBezTo>
                    <a:cubicBezTo>
                      <a:pt x="372904" y="1072039"/>
                      <a:pt x="374809" y="1072991"/>
                      <a:pt x="375761" y="1072991"/>
                    </a:cubicBezTo>
                    <a:cubicBezTo>
                      <a:pt x="382429" y="1072991"/>
                      <a:pt x="388144" y="1067276"/>
                      <a:pt x="388144" y="1060609"/>
                    </a:cubicBezTo>
                    <a:cubicBezTo>
                      <a:pt x="388144" y="1060609"/>
                      <a:pt x="388144" y="1060609"/>
                      <a:pt x="388144" y="1060609"/>
                    </a:cubicBezTo>
                    <a:cubicBezTo>
                      <a:pt x="389096" y="1058704"/>
                      <a:pt x="390049" y="1056799"/>
                      <a:pt x="390049" y="1054894"/>
                    </a:cubicBezTo>
                    <a:cubicBezTo>
                      <a:pt x="390049" y="1050131"/>
                      <a:pt x="386239" y="1046321"/>
                      <a:pt x="381476" y="1046321"/>
                    </a:cubicBezTo>
                    <a:cubicBezTo>
                      <a:pt x="379571" y="1046321"/>
                      <a:pt x="377666" y="1047274"/>
                      <a:pt x="375761" y="1048226"/>
                    </a:cubicBezTo>
                    <a:cubicBezTo>
                      <a:pt x="375761" y="1048226"/>
                      <a:pt x="375761" y="1048226"/>
                      <a:pt x="374809" y="1048226"/>
                    </a:cubicBezTo>
                    <a:cubicBezTo>
                      <a:pt x="368141" y="1048226"/>
                      <a:pt x="362426" y="1053941"/>
                      <a:pt x="362426" y="1060609"/>
                    </a:cubicBezTo>
                    <a:cubicBezTo>
                      <a:pt x="362426" y="1062514"/>
                      <a:pt x="362426" y="1063466"/>
                      <a:pt x="363379" y="1065371"/>
                    </a:cubicBezTo>
                    <a:cubicBezTo>
                      <a:pt x="360521" y="1063466"/>
                      <a:pt x="357664" y="1062514"/>
                      <a:pt x="353854" y="1062514"/>
                    </a:cubicBezTo>
                    <a:cubicBezTo>
                      <a:pt x="342424" y="1062514"/>
                      <a:pt x="333851" y="1072039"/>
                      <a:pt x="333851" y="1082516"/>
                    </a:cubicBezTo>
                    <a:cubicBezTo>
                      <a:pt x="333851" y="1087279"/>
                      <a:pt x="335756" y="1091089"/>
                      <a:pt x="338614" y="1094899"/>
                    </a:cubicBezTo>
                    <a:cubicBezTo>
                      <a:pt x="337661" y="1094899"/>
                      <a:pt x="337661" y="1094899"/>
                      <a:pt x="336709" y="1094899"/>
                    </a:cubicBezTo>
                    <a:cubicBezTo>
                      <a:pt x="330994" y="1094899"/>
                      <a:pt x="327184" y="1099661"/>
                      <a:pt x="327184" y="1104424"/>
                    </a:cubicBezTo>
                    <a:cubicBezTo>
                      <a:pt x="327184" y="1105376"/>
                      <a:pt x="327184" y="1106329"/>
                      <a:pt x="328136" y="1107281"/>
                    </a:cubicBezTo>
                    <a:cubicBezTo>
                      <a:pt x="327184" y="1107281"/>
                      <a:pt x="325279" y="1107281"/>
                      <a:pt x="324326" y="1108234"/>
                    </a:cubicBezTo>
                    <a:cubicBezTo>
                      <a:pt x="324326" y="1108234"/>
                      <a:pt x="324326" y="1108234"/>
                      <a:pt x="324326" y="1108234"/>
                    </a:cubicBezTo>
                    <a:cubicBezTo>
                      <a:pt x="324326" y="1108234"/>
                      <a:pt x="323374" y="1108234"/>
                      <a:pt x="323374" y="1108234"/>
                    </a:cubicBezTo>
                    <a:cubicBezTo>
                      <a:pt x="325279" y="1106329"/>
                      <a:pt x="326231" y="1103471"/>
                      <a:pt x="326231" y="1100614"/>
                    </a:cubicBezTo>
                    <a:cubicBezTo>
                      <a:pt x="326231" y="1092994"/>
                      <a:pt x="319564" y="1086326"/>
                      <a:pt x="311944" y="1086326"/>
                    </a:cubicBezTo>
                    <a:cubicBezTo>
                      <a:pt x="310039" y="1086326"/>
                      <a:pt x="308134" y="1086326"/>
                      <a:pt x="307181" y="1087279"/>
                    </a:cubicBezTo>
                    <a:cubicBezTo>
                      <a:pt x="309086" y="1085374"/>
                      <a:pt x="310039" y="1083469"/>
                      <a:pt x="310991" y="1080611"/>
                    </a:cubicBezTo>
                    <a:cubicBezTo>
                      <a:pt x="311944" y="1080611"/>
                      <a:pt x="311944" y="1080611"/>
                      <a:pt x="312896" y="1080611"/>
                    </a:cubicBezTo>
                    <a:cubicBezTo>
                      <a:pt x="330041" y="1080611"/>
                      <a:pt x="343376" y="1067276"/>
                      <a:pt x="343376" y="1050131"/>
                    </a:cubicBezTo>
                    <a:cubicBezTo>
                      <a:pt x="343376" y="1048226"/>
                      <a:pt x="343376" y="1046321"/>
                      <a:pt x="342424" y="1044416"/>
                    </a:cubicBezTo>
                    <a:cubicBezTo>
                      <a:pt x="347186" y="1042511"/>
                      <a:pt x="350996" y="1037749"/>
                      <a:pt x="350996" y="1032034"/>
                    </a:cubicBezTo>
                    <a:cubicBezTo>
                      <a:pt x="350996" y="1024414"/>
                      <a:pt x="345281" y="1018699"/>
                      <a:pt x="337661" y="1018699"/>
                    </a:cubicBezTo>
                    <a:cubicBezTo>
                      <a:pt x="333851" y="1018699"/>
                      <a:pt x="330041" y="1020604"/>
                      <a:pt x="327184" y="1023461"/>
                    </a:cubicBezTo>
                    <a:cubicBezTo>
                      <a:pt x="325279" y="1022509"/>
                      <a:pt x="324326" y="1021556"/>
                      <a:pt x="322421" y="1021556"/>
                    </a:cubicBezTo>
                    <a:cubicBezTo>
                      <a:pt x="322421" y="1021556"/>
                      <a:pt x="322421" y="1020604"/>
                      <a:pt x="322421" y="1020604"/>
                    </a:cubicBezTo>
                    <a:cubicBezTo>
                      <a:pt x="327184" y="1016794"/>
                      <a:pt x="330041" y="1012031"/>
                      <a:pt x="330041" y="1005364"/>
                    </a:cubicBezTo>
                    <a:cubicBezTo>
                      <a:pt x="330041" y="995839"/>
                      <a:pt x="322421" y="988219"/>
                      <a:pt x="312896" y="987266"/>
                    </a:cubicBezTo>
                    <a:cubicBezTo>
                      <a:pt x="314801" y="985361"/>
                      <a:pt x="316706" y="982504"/>
                      <a:pt x="317659" y="978694"/>
                    </a:cubicBezTo>
                    <a:cubicBezTo>
                      <a:pt x="321469" y="976789"/>
                      <a:pt x="325279" y="973931"/>
                      <a:pt x="328136" y="971074"/>
                    </a:cubicBezTo>
                    <a:cubicBezTo>
                      <a:pt x="332899" y="974884"/>
                      <a:pt x="338614" y="976789"/>
                      <a:pt x="345281" y="976789"/>
                    </a:cubicBezTo>
                    <a:cubicBezTo>
                      <a:pt x="361474" y="976789"/>
                      <a:pt x="374809" y="963454"/>
                      <a:pt x="374809" y="947261"/>
                    </a:cubicBezTo>
                    <a:cubicBezTo>
                      <a:pt x="374809" y="932974"/>
                      <a:pt x="364331" y="921544"/>
                      <a:pt x="350996" y="918686"/>
                    </a:cubicBezTo>
                    <a:cubicBezTo>
                      <a:pt x="350996" y="917734"/>
                      <a:pt x="350044" y="916781"/>
                      <a:pt x="350044" y="915829"/>
                    </a:cubicBezTo>
                    <a:cubicBezTo>
                      <a:pt x="354806" y="913924"/>
                      <a:pt x="357664" y="909161"/>
                      <a:pt x="357664" y="903446"/>
                    </a:cubicBezTo>
                    <a:cubicBezTo>
                      <a:pt x="357664" y="895826"/>
                      <a:pt x="351949" y="890111"/>
                      <a:pt x="344329" y="890111"/>
                    </a:cubicBezTo>
                    <a:cubicBezTo>
                      <a:pt x="336709" y="890111"/>
                      <a:pt x="330994" y="895826"/>
                      <a:pt x="330994" y="903446"/>
                    </a:cubicBezTo>
                    <a:cubicBezTo>
                      <a:pt x="330994" y="905351"/>
                      <a:pt x="330994" y="906304"/>
                      <a:pt x="331946" y="908209"/>
                    </a:cubicBezTo>
                    <a:cubicBezTo>
                      <a:pt x="327184" y="910114"/>
                      <a:pt x="324326" y="913924"/>
                      <a:pt x="323374" y="918686"/>
                    </a:cubicBezTo>
                    <a:cubicBezTo>
                      <a:pt x="317659" y="914876"/>
                      <a:pt x="310991" y="912971"/>
                      <a:pt x="304324" y="912971"/>
                    </a:cubicBezTo>
                    <a:cubicBezTo>
                      <a:pt x="295751" y="912971"/>
                      <a:pt x="287179" y="916781"/>
                      <a:pt x="281464" y="921544"/>
                    </a:cubicBezTo>
                    <a:cubicBezTo>
                      <a:pt x="281464" y="921544"/>
                      <a:pt x="281464" y="920591"/>
                      <a:pt x="281464" y="920591"/>
                    </a:cubicBezTo>
                    <a:cubicBezTo>
                      <a:pt x="281464" y="907256"/>
                      <a:pt x="270034" y="895826"/>
                      <a:pt x="256699" y="895826"/>
                    </a:cubicBezTo>
                    <a:cubicBezTo>
                      <a:pt x="254794" y="895826"/>
                      <a:pt x="252889" y="895826"/>
                      <a:pt x="251936" y="896779"/>
                    </a:cubicBezTo>
                    <a:cubicBezTo>
                      <a:pt x="250984" y="886301"/>
                      <a:pt x="244316" y="877729"/>
                      <a:pt x="234791" y="872966"/>
                    </a:cubicBezTo>
                    <a:cubicBezTo>
                      <a:pt x="234791" y="872966"/>
                      <a:pt x="234791" y="872966"/>
                      <a:pt x="234791" y="872966"/>
                    </a:cubicBezTo>
                    <a:cubicBezTo>
                      <a:pt x="244316" y="872966"/>
                      <a:pt x="250984" y="865346"/>
                      <a:pt x="250984" y="856774"/>
                    </a:cubicBezTo>
                    <a:cubicBezTo>
                      <a:pt x="250984" y="847249"/>
                      <a:pt x="243364" y="840581"/>
                      <a:pt x="234791" y="840581"/>
                    </a:cubicBezTo>
                    <a:cubicBezTo>
                      <a:pt x="226219" y="840581"/>
                      <a:pt x="218599" y="848201"/>
                      <a:pt x="218599" y="856774"/>
                    </a:cubicBezTo>
                    <a:cubicBezTo>
                      <a:pt x="218599" y="862489"/>
                      <a:pt x="222409" y="868204"/>
                      <a:pt x="227171" y="871061"/>
                    </a:cubicBezTo>
                    <a:cubicBezTo>
                      <a:pt x="226219" y="871061"/>
                      <a:pt x="224314" y="871061"/>
                      <a:pt x="223361" y="871061"/>
                    </a:cubicBezTo>
                    <a:cubicBezTo>
                      <a:pt x="221456" y="871061"/>
                      <a:pt x="218599" y="871061"/>
                      <a:pt x="216694" y="872014"/>
                    </a:cubicBezTo>
                    <a:cubicBezTo>
                      <a:pt x="215741" y="871061"/>
                      <a:pt x="214789" y="871061"/>
                      <a:pt x="213836" y="870109"/>
                    </a:cubicBezTo>
                    <a:cubicBezTo>
                      <a:pt x="211931" y="864394"/>
                      <a:pt x="207169" y="859631"/>
                      <a:pt x="200501" y="859631"/>
                    </a:cubicBezTo>
                    <a:cubicBezTo>
                      <a:pt x="199549" y="859631"/>
                      <a:pt x="197644" y="859631"/>
                      <a:pt x="196691" y="860584"/>
                    </a:cubicBezTo>
                    <a:cubicBezTo>
                      <a:pt x="196691" y="860584"/>
                      <a:pt x="196691" y="860584"/>
                      <a:pt x="196691" y="860584"/>
                    </a:cubicBezTo>
                    <a:cubicBezTo>
                      <a:pt x="196691" y="856774"/>
                      <a:pt x="195739" y="852964"/>
                      <a:pt x="194786" y="849154"/>
                    </a:cubicBezTo>
                    <a:cubicBezTo>
                      <a:pt x="196691" y="847249"/>
                      <a:pt x="197644" y="845344"/>
                      <a:pt x="198596" y="842486"/>
                    </a:cubicBezTo>
                    <a:cubicBezTo>
                      <a:pt x="201454" y="838676"/>
                      <a:pt x="203359" y="832961"/>
                      <a:pt x="203359" y="827246"/>
                    </a:cubicBezTo>
                    <a:cubicBezTo>
                      <a:pt x="203359" y="823436"/>
                      <a:pt x="202406" y="819626"/>
                      <a:pt x="200501" y="815816"/>
                    </a:cubicBezTo>
                    <a:cubicBezTo>
                      <a:pt x="202406" y="815816"/>
                      <a:pt x="203359" y="816769"/>
                      <a:pt x="205264" y="816769"/>
                    </a:cubicBezTo>
                    <a:cubicBezTo>
                      <a:pt x="216694" y="816769"/>
                      <a:pt x="226219" y="807244"/>
                      <a:pt x="226219" y="795814"/>
                    </a:cubicBezTo>
                    <a:cubicBezTo>
                      <a:pt x="226219" y="784384"/>
                      <a:pt x="216694" y="774859"/>
                      <a:pt x="205264" y="774859"/>
                    </a:cubicBezTo>
                    <a:cubicBezTo>
                      <a:pt x="193834" y="774859"/>
                      <a:pt x="184309" y="784384"/>
                      <a:pt x="184309" y="795814"/>
                    </a:cubicBezTo>
                    <a:cubicBezTo>
                      <a:pt x="184309" y="798671"/>
                      <a:pt x="185261" y="801529"/>
                      <a:pt x="186214" y="803434"/>
                    </a:cubicBezTo>
                    <a:cubicBezTo>
                      <a:pt x="183356" y="802481"/>
                      <a:pt x="180499" y="802481"/>
                      <a:pt x="177641" y="802481"/>
                    </a:cubicBezTo>
                    <a:cubicBezTo>
                      <a:pt x="170021" y="802481"/>
                      <a:pt x="162401" y="806291"/>
                      <a:pt x="157639" y="812006"/>
                    </a:cubicBezTo>
                    <a:cubicBezTo>
                      <a:pt x="153829" y="806291"/>
                      <a:pt x="147161" y="802481"/>
                      <a:pt x="140494" y="802481"/>
                    </a:cubicBezTo>
                    <a:cubicBezTo>
                      <a:pt x="136684" y="802481"/>
                      <a:pt x="133826" y="803434"/>
                      <a:pt x="130969" y="804386"/>
                    </a:cubicBezTo>
                    <a:cubicBezTo>
                      <a:pt x="130016" y="798671"/>
                      <a:pt x="126206" y="794861"/>
                      <a:pt x="120491" y="794861"/>
                    </a:cubicBezTo>
                    <a:cubicBezTo>
                      <a:pt x="116681" y="794861"/>
                      <a:pt x="112871" y="797719"/>
                      <a:pt x="110966" y="800576"/>
                    </a:cubicBezTo>
                    <a:cubicBezTo>
                      <a:pt x="103346" y="803434"/>
                      <a:pt x="98584" y="811054"/>
                      <a:pt x="98584" y="818674"/>
                    </a:cubicBezTo>
                    <a:cubicBezTo>
                      <a:pt x="98584" y="829151"/>
                      <a:pt x="107156" y="838676"/>
                      <a:pt x="118586" y="838676"/>
                    </a:cubicBezTo>
                    <a:cubicBezTo>
                      <a:pt x="121444" y="838676"/>
                      <a:pt x="124301" y="837724"/>
                      <a:pt x="126206" y="836771"/>
                    </a:cubicBezTo>
                    <a:cubicBezTo>
                      <a:pt x="130016" y="840581"/>
                      <a:pt x="134779" y="842486"/>
                      <a:pt x="140494" y="842486"/>
                    </a:cubicBezTo>
                    <a:cubicBezTo>
                      <a:pt x="143351" y="842486"/>
                      <a:pt x="146209" y="841534"/>
                      <a:pt x="148114" y="840581"/>
                    </a:cubicBezTo>
                    <a:cubicBezTo>
                      <a:pt x="144304" y="845344"/>
                      <a:pt x="141446" y="852011"/>
                      <a:pt x="141446" y="858679"/>
                    </a:cubicBezTo>
                    <a:cubicBezTo>
                      <a:pt x="141446" y="871061"/>
                      <a:pt x="150019" y="881539"/>
                      <a:pt x="161449" y="885349"/>
                    </a:cubicBezTo>
                    <a:cubicBezTo>
                      <a:pt x="156686" y="892969"/>
                      <a:pt x="153829" y="901541"/>
                      <a:pt x="153829" y="911066"/>
                    </a:cubicBezTo>
                    <a:cubicBezTo>
                      <a:pt x="153829" y="922496"/>
                      <a:pt x="158591" y="932974"/>
                      <a:pt x="165259" y="940594"/>
                    </a:cubicBezTo>
                    <a:cubicBezTo>
                      <a:pt x="159544" y="942499"/>
                      <a:pt x="154781" y="948214"/>
                      <a:pt x="154781" y="955834"/>
                    </a:cubicBezTo>
                    <a:cubicBezTo>
                      <a:pt x="154781" y="964406"/>
                      <a:pt x="161449" y="972026"/>
                      <a:pt x="170974" y="972026"/>
                    </a:cubicBezTo>
                    <a:cubicBezTo>
                      <a:pt x="179546" y="972026"/>
                      <a:pt x="186214" y="965359"/>
                      <a:pt x="187166" y="957739"/>
                    </a:cubicBezTo>
                    <a:cubicBezTo>
                      <a:pt x="187166" y="957739"/>
                      <a:pt x="188119" y="957739"/>
                      <a:pt x="188119" y="957739"/>
                    </a:cubicBezTo>
                    <a:cubicBezTo>
                      <a:pt x="190024" y="957739"/>
                      <a:pt x="191929" y="956786"/>
                      <a:pt x="192881" y="955834"/>
                    </a:cubicBezTo>
                    <a:cubicBezTo>
                      <a:pt x="194786" y="955834"/>
                      <a:pt x="196691" y="956786"/>
                      <a:pt x="199549" y="956786"/>
                    </a:cubicBezTo>
                    <a:cubicBezTo>
                      <a:pt x="204311" y="956786"/>
                      <a:pt x="208121" y="955834"/>
                      <a:pt x="211931" y="954881"/>
                    </a:cubicBezTo>
                    <a:cubicBezTo>
                      <a:pt x="211931" y="954881"/>
                      <a:pt x="211931" y="954881"/>
                      <a:pt x="211931" y="954881"/>
                    </a:cubicBezTo>
                    <a:cubicBezTo>
                      <a:pt x="218599" y="954881"/>
                      <a:pt x="224314" y="952024"/>
                      <a:pt x="228124" y="948214"/>
                    </a:cubicBezTo>
                    <a:cubicBezTo>
                      <a:pt x="230029" y="952024"/>
                      <a:pt x="233839" y="954881"/>
                      <a:pt x="237649" y="954881"/>
                    </a:cubicBezTo>
                    <a:cubicBezTo>
                      <a:pt x="239554" y="954881"/>
                      <a:pt x="240506" y="954881"/>
                      <a:pt x="241459" y="953929"/>
                    </a:cubicBezTo>
                    <a:cubicBezTo>
                      <a:pt x="245269" y="956786"/>
                      <a:pt x="249079" y="957739"/>
                      <a:pt x="254794" y="957739"/>
                    </a:cubicBezTo>
                    <a:cubicBezTo>
                      <a:pt x="259556" y="957739"/>
                      <a:pt x="263366" y="956786"/>
                      <a:pt x="267176" y="953929"/>
                    </a:cubicBezTo>
                    <a:cubicBezTo>
                      <a:pt x="268129" y="953929"/>
                      <a:pt x="268129" y="953929"/>
                      <a:pt x="269081" y="953929"/>
                    </a:cubicBezTo>
                    <a:cubicBezTo>
                      <a:pt x="270034" y="953929"/>
                      <a:pt x="271939" y="953929"/>
                      <a:pt x="272891" y="952976"/>
                    </a:cubicBezTo>
                    <a:cubicBezTo>
                      <a:pt x="273844" y="959644"/>
                      <a:pt x="276701" y="965359"/>
                      <a:pt x="281464" y="970121"/>
                    </a:cubicBezTo>
                    <a:cubicBezTo>
                      <a:pt x="280511" y="970121"/>
                      <a:pt x="278606" y="970121"/>
                      <a:pt x="277654" y="970121"/>
                    </a:cubicBezTo>
                    <a:cubicBezTo>
                      <a:pt x="276701" y="970121"/>
                      <a:pt x="276701" y="970121"/>
                      <a:pt x="275749" y="970121"/>
                    </a:cubicBezTo>
                    <a:cubicBezTo>
                      <a:pt x="275749" y="964406"/>
                      <a:pt x="270986" y="959644"/>
                      <a:pt x="265271" y="959644"/>
                    </a:cubicBezTo>
                    <a:cubicBezTo>
                      <a:pt x="259556" y="959644"/>
                      <a:pt x="254794" y="964406"/>
                      <a:pt x="254794" y="970121"/>
                    </a:cubicBezTo>
                    <a:cubicBezTo>
                      <a:pt x="254794" y="973931"/>
                      <a:pt x="256699" y="977741"/>
                      <a:pt x="260509" y="979646"/>
                    </a:cubicBezTo>
                    <a:cubicBezTo>
                      <a:pt x="259556" y="981551"/>
                      <a:pt x="258604" y="983456"/>
                      <a:pt x="257651" y="986314"/>
                    </a:cubicBezTo>
                    <a:cubicBezTo>
                      <a:pt x="254794" y="984409"/>
                      <a:pt x="250984" y="982504"/>
                      <a:pt x="247174" y="982504"/>
                    </a:cubicBezTo>
                    <a:cubicBezTo>
                      <a:pt x="246221" y="972979"/>
                      <a:pt x="239554" y="966311"/>
                      <a:pt x="230029" y="966311"/>
                    </a:cubicBezTo>
                    <a:cubicBezTo>
                      <a:pt x="220504" y="966311"/>
                      <a:pt x="212884" y="973931"/>
                      <a:pt x="212884" y="983456"/>
                    </a:cubicBezTo>
                    <a:cubicBezTo>
                      <a:pt x="212884" y="986314"/>
                      <a:pt x="213836" y="989171"/>
                      <a:pt x="215741" y="992029"/>
                    </a:cubicBezTo>
                    <a:cubicBezTo>
                      <a:pt x="210026" y="997744"/>
                      <a:pt x="206216" y="1006316"/>
                      <a:pt x="206216" y="1014889"/>
                    </a:cubicBezTo>
                    <a:cubicBezTo>
                      <a:pt x="206216" y="1017746"/>
                      <a:pt x="206216" y="1020604"/>
                      <a:pt x="207169" y="1022509"/>
                    </a:cubicBezTo>
                    <a:cubicBezTo>
                      <a:pt x="205264" y="1022509"/>
                      <a:pt x="203359" y="1021556"/>
                      <a:pt x="200501" y="1021556"/>
                    </a:cubicBezTo>
                    <a:cubicBezTo>
                      <a:pt x="198596" y="1021556"/>
                      <a:pt x="197644" y="1021556"/>
                      <a:pt x="195739" y="1022509"/>
                    </a:cubicBezTo>
                    <a:cubicBezTo>
                      <a:pt x="192881" y="1018699"/>
                      <a:pt x="188119" y="1015841"/>
                      <a:pt x="182404" y="1015841"/>
                    </a:cubicBezTo>
                    <a:cubicBezTo>
                      <a:pt x="172879" y="1015841"/>
                      <a:pt x="165259" y="1023461"/>
                      <a:pt x="165259" y="1032986"/>
                    </a:cubicBezTo>
                    <a:cubicBezTo>
                      <a:pt x="165259" y="1037749"/>
                      <a:pt x="167164" y="1042511"/>
                      <a:pt x="170974" y="1045369"/>
                    </a:cubicBezTo>
                    <a:cubicBezTo>
                      <a:pt x="170974" y="1047274"/>
                      <a:pt x="170021" y="1049179"/>
                      <a:pt x="170021" y="1051084"/>
                    </a:cubicBezTo>
                    <a:cubicBezTo>
                      <a:pt x="170021" y="1052989"/>
                      <a:pt x="170021" y="1055846"/>
                      <a:pt x="170974" y="1057751"/>
                    </a:cubicBezTo>
                    <a:cubicBezTo>
                      <a:pt x="167164" y="1061561"/>
                      <a:pt x="164306" y="1067276"/>
                      <a:pt x="164306" y="1073944"/>
                    </a:cubicBezTo>
                    <a:cubicBezTo>
                      <a:pt x="164306" y="1076801"/>
                      <a:pt x="165259" y="1079659"/>
                      <a:pt x="166211" y="1081564"/>
                    </a:cubicBezTo>
                    <a:cubicBezTo>
                      <a:pt x="165259" y="1081564"/>
                      <a:pt x="164306" y="1081564"/>
                      <a:pt x="162401" y="1081564"/>
                    </a:cubicBezTo>
                    <a:cubicBezTo>
                      <a:pt x="162401" y="1081564"/>
                      <a:pt x="162401" y="1080611"/>
                      <a:pt x="162401" y="1080611"/>
                    </a:cubicBezTo>
                    <a:cubicBezTo>
                      <a:pt x="162401" y="1078706"/>
                      <a:pt x="162401" y="1076801"/>
                      <a:pt x="161449" y="1074896"/>
                    </a:cubicBezTo>
                    <a:cubicBezTo>
                      <a:pt x="161449" y="1072991"/>
                      <a:pt x="162401" y="1072039"/>
                      <a:pt x="162401" y="1070134"/>
                    </a:cubicBezTo>
                    <a:cubicBezTo>
                      <a:pt x="162401" y="1061561"/>
                      <a:pt x="155734" y="1054894"/>
                      <a:pt x="147161" y="1054894"/>
                    </a:cubicBezTo>
                    <a:cubicBezTo>
                      <a:pt x="143351" y="1054894"/>
                      <a:pt x="140494" y="1055846"/>
                      <a:pt x="137636" y="1057751"/>
                    </a:cubicBezTo>
                    <a:cubicBezTo>
                      <a:pt x="126206" y="1058704"/>
                      <a:pt x="116681" y="1068229"/>
                      <a:pt x="116681" y="1080611"/>
                    </a:cubicBezTo>
                    <a:cubicBezTo>
                      <a:pt x="116681" y="1092041"/>
                      <a:pt x="125254" y="1101566"/>
                      <a:pt x="135731" y="1103471"/>
                    </a:cubicBezTo>
                    <a:cubicBezTo>
                      <a:pt x="133826" y="1107281"/>
                      <a:pt x="132874" y="1112044"/>
                      <a:pt x="132874" y="1115854"/>
                    </a:cubicBezTo>
                    <a:cubicBezTo>
                      <a:pt x="132874" y="1132046"/>
                      <a:pt x="143351" y="1144429"/>
                      <a:pt x="157639" y="1149191"/>
                    </a:cubicBezTo>
                    <a:cubicBezTo>
                      <a:pt x="155734" y="1149191"/>
                      <a:pt x="153829" y="1148239"/>
                      <a:pt x="151924" y="1148239"/>
                    </a:cubicBezTo>
                    <a:cubicBezTo>
                      <a:pt x="139541" y="1148239"/>
                      <a:pt x="128111" y="1155859"/>
                      <a:pt x="123349" y="1166336"/>
                    </a:cubicBezTo>
                    <a:cubicBezTo>
                      <a:pt x="118586" y="1160621"/>
                      <a:pt x="110966" y="1157764"/>
                      <a:pt x="102394" y="1157764"/>
                    </a:cubicBezTo>
                    <a:cubicBezTo>
                      <a:pt x="86201" y="1157764"/>
                      <a:pt x="73819" y="1170146"/>
                      <a:pt x="73819" y="1186339"/>
                    </a:cubicBezTo>
                    <a:cubicBezTo>
                      <a:pt x="73819" y="1195864"/>
                      <a:pt x="78581" y="1204436"/>
                      <a:pt x="85249" y="1209199"/>
                    </a:cubicBezTo>
                    <a:cubicBezTo>
                      <a:pt x="85249" y="1209199"/>
                      <a:pt x="85249" y="1209199"/>
                      <a:pt x="85249" y="1210151"/>
                    </a:cubicBezTo>
                    <a:cubicBezTo>
                      <a:pt x="85249" y="1216819"/>
                      <a:pt x="90011" y="1221581"/>
                      <a:pt x="96679" y="1222534"/>
                    </a:cubicBezTo>
                    <a:cubicBezTo>
                      <a:pt x="90011" y="1224439"/>
                      <a:pt x="84296" y="1230154"/>
                      <a:pt x="84296" y="1237774"/>
                    </a:cubicBezTo>
                    <a:cubicBezTo>
                      <a:pt x="84296" y="1246346"/>
                      <a:pt x="90964" y="1253966"/>
                      <a:pt x="100489" y="1253966"/>
                    </a:cubicBezTo>
                    <a:cubicBezTo>
                      <a:pt x="108109" y="1253966"/>
                      <a:pt x="113824" y="1248251"/>
                      <a:pt x="115729" y="1241584"/>
                    </a:cubicBezTo>
                    <a:cubicBezTo>
                      <a:pt x="119539" y="1250156"/>
                      <a:pt x="129064" y="1256824"/>
                      <a:pt x="139541" y="1256824"/>
                    </a:cubicBezTo>
                    <a:cubicBezTo>
                      <a:pt x="139541" y="1256824"/>
                      <a:pt x="140494" y="1256824"/>
                      <a:pt x="140494" y="1256824"/>
                    </a:cubicBezTo>
                    <a:cubicBezTo>
                      <a:pt x="140494" y="1256824"/>
                      <a:pt x="140494" y="1257776"/>
                      <a:pt x="140494" y="1257776"/>
                    </a:cubicBezTo>
                    <a:cubicBezTo>
                      <a:pt x="135731" y="1260634"/>
                      <a:pt x="131921" y="1266349"/>
                      <a:pt x="130016" y="1272064"/>
                    </a:cubicBezTo>
                    <a:cubicBezTo>
                      <a:pt x="124301" y="1269206"/>
                      <a:pt x="117634" y="1267301"/>
                      <a:pt x="110966" y="1267301"/>
                    </a:cubicBezTo>
                    <a:cubicBezTo>
                      <a:pt x="101441" y="1267301"/>
                      <a:pt x="91916" y="1271111"/>
                      <a:pt x="85249" y="1276826"/>
                    </a:cubicBezTo>
                    <a:cubicBezTo>
                      <a:pt x="83344" y="1274921"/>
                      <a:pt x="80486" y="1273969"/>
                      <a:pt x="77629" y="1273969"/>
                    </a:cubicBezTo>
                    <a:cubicBezTo>
                      <a:pt x="70009" y="1273969"/>
                      <a:pt x="64294" y="1279684"/>
                      <a:pt x="64294" y="1287304"/>
                    </a:cubicBezTo>
                    <a:cubicBezTo>
                      <a:pt x="64294" y="1288256"/>
                      <a:pt x="64294" y="1289209"/>
                      <a:pt x="64294" y="1290161"/>
                    </a:cubicBezTo>
                    <a:cubicBezTo>
                      <a:pt x="64294" y="1290161"/>
                      <a:pt x="64294" y="1290161"/>
                      <a:pt x="64294" y="1291114"/>
                    </a:cubicBezTo>
                    <a:cubicBezTo>
                      <a:pt x="62389" y="1291114"/>
                      <a:pt x="61436" y="1290161"/>
                      <a:pt x="59531" y="1290161"/>
                    </a:cubicBezTo>
                    <a:cubicBezTo>
                      <a:pt x="49054" y="1290161"/>
                      <a:pt x="40481" y="1298734"/>
                      <a:pt x="40481" y="1309211"/>
                    </a:cubicBezTo>
                    <a:cubicBezTo>
                      <a:pt x="40481" y="1319689"/>
                      <a:pt x="49054" y="1328261"/>
                      <a:pt x="59531" y="1328261"/>
                    </a:cubicBezTo>
                    <a:cubicBezTo>
                      <a:pt x="65246" y="1328261"/>
                      <a:pt x="70009" y="1326356"/>
                      <a:pt x="73819" y="1322546"/>
                    </a:cubicBezTo>
                    <a:cubicBezTo>
                      <a:pt x="79534" y="1337786"/>
                      <a:pt x="94774" y="1348264"/>
                      <a:pt x="111919" y="1348264"/>
                    </a:cubicBezTo>
                    <a:cubicBezTo>
                      <a:pt x="122396" y="1348264"/>
                      <a:pt x="131921" y="1344454"/>
                      <a:pt x="139541" y="1337786"/>
                    </a:cubicBezTo>
                    <a:cubicBezTo>
                      <a:pt x="137636" y="1339691"/>
                      <a:pt x="136684" y="1342549"/>
                      <a:pt x="136684" y="1345406"/>
                    </a:cubicBezTo>
                    <a:cubicBezTo>
                      <a:pt x="136684" y="1345406"/>
                      <a:pt x="136684" y="1345406"/>
                      <a:pt x="136684" y="1345406"/>
                    </a:cubicBezTo>
                    <a:cubicBezTo>
                      <a:pt x="125254" y="1350169"/>
                      <a:pt x="116681" y="1360646"/>
                      <a:pt x="116681" y="1373981"/>
                    </a:cubicBezTo>
                    <a:cubicBezTo>
                      <a:pt x="116681" y="1380649"/>
                      <a:pt x="119539" y="1387316"/>
                      <a:pt x="123349" y="1393031"/>
                    </a:cubicBezTo>
                    <a:cubicBezTo>
                      <a:pt x="120491" y="1391126"/>
                      <a:pt x="117634" y="1390174"/>
                      <a:pt x="113824" y="1390174"/>
                    </a:cubicBezTo>
                    <a:cubicBezTo>
                      <a:pt x="108109" y="1390174"/>
                      <a:pt x="102394" y="1393984"/>
                      <a:pt x="99536" y="1398746"/>
                    </a:cubicBezTo>
                    <a:cubicBezTo>
                      <a:pt x="99536" y="1398746"/>
                      <a:pt x="99536" y="1398746"/>
                      <a:pt x="98584" y="1398746"/>
                    </a:cubicBezTo>
                    <a:cubicBezTo>
                      <a:pt x="95726" y="1398746"/>
                      <a:pt x="92869" y="1399699"/>
                      <a:pt x="90964" y="1400651"/>
                    </a:cubicBezTo>
                    <a:cubicBezTo>
                      <a:pt x="83344" y="1391126"/>
                      <a:pt x="71914" y="1384459"/>
                      <a:pt x="59531" y="1384459"/>
                    </a:cubicBezTo>
                    <a:cubicBezTo>
                      <a:pt x="50006" y="1384459"/>
                      <a:pt x="40481" y="1388269"/>
                      <a:pt x="33814" y="1393984"/>
                    </a:cubicBezTo>
                    <a:cubicBezTo>
                      <a:pt x="33814" y="1393984"/>
                      <a:pt x="32861" y="1393984"/>
                      <a:pt x="32861" y="1393984"/>
                    </a:cubicBezTo>
                    <a:cubicBezTo>
                      <a:pt x="30004" y="1393984"/>
                      <a:pt x="27146" y="1396841"/>
                      <a:pt x="27146" y="1399699"/>
                    </a:cubicBezTo>
                    <a:cubicBezTo>
                      <a:pt x="27146" y="1400651"/>
                      <a:pt x="27146" y="1400651"/>
                      <a:pt x="27146" y="1400651"/>
                    </a:cubicBezTo>
                    <a:cubicBezTo>
                      <a:pt x="23336" y="1406366"/>
                      <a:pt x="20479" y="1413034"/>
                      <a:pt x="19526" y="1420654"/>
                    </a:cubicBezTo>
                    <a:cubicBezTo>
                      <a:pt x="11906" y="1423511"/>
                      <a:pt x="7144" y="1430179"/>
                      <a:pt x="7144" y="1437799"/>
                    </a:cubicBezTo>
                    <a:cubicBezTo>
                      <a:pt x="7144" y="1448276"/>
                      <a:pt x="15716" y="1456849"/>
                      <a:pt x="26194" y="1456849"/>
                    </a:cubicBezTo>
                    <a:cubicBezTo>
                      <a:pt x="29051" y="1456849"/>
                      <a:pt x="31909" y="1455896"/>
                      <a:pt x="34766" y="1454944"/>
                    </a:cubicBezTo>
                    <a:cubicBezTo>
                      <a:pt x="41434" y="1460659"/>
                      <a:pt x="50006" y="1463516"/>
                      <a:pt x="59531" y="1463516"/>
                    </a:cubicBezTo>
                    <a:cubicBezTo>
                      <a:pt x="79534" y="1463516"/>
                      <a:pt x="96679" y="1448276"/>
                      <a:pt x="98584" y="1429226"/>
                    </a:cubicBezTo>
                    <a:cubicBezTo>
                      <a:pt x="98584" y="1429226"/>
                      <a:pt x="98584" y="1429226"/>
                      <a:pt x="98584" y="1429226"/>
                    </a:cubicBezTo>
                    <a:cubicBezTo>
                      <a:pt x="103346" y="1429226"/>
                      <a:pt x="108109" y="1426369"/>
                      <a:pt x="110966" y="1422559"/>
                    </a:cubicBezTo>
                    <a:cubicBezTo>
                      <a:pt x="111919" y="1422559"/>
                      <a:pt x="112871" y="1422559"/>
                      <a:pt x="112871" y="1422559"/>
                    </a:cubicBezTo>
                    <a:cubicBezTo>
                      <a:pt x="122396" y="1422559"/>
                      <a:pt x="129064" y="1414939"/>
                      <a:pt x="129064" y="1406366"/>
                    </a:cubicBezTo>
                    <a:cubicBezTo>
                      <a:pt x="129064" y="1403509"/>
                      <a:pt x="128111" y="1399699"/>
                      <a:pt x="126206" y="1397794"/>
                    </a:cubicBezTo>
                    <a:cubicBezTo>
                      <a:pt x="131921" y="1402556"/>
                      <a:pt x="138589" y="1405414"/>
                      <a:pt x="146209" y="1405414"/>
                    </a:cubicBezTo>
                    <a:cubicBezTo>
                      <a:pt x="158591" y="1405414"/>
                      <a:pt x="169069" y="1398746"/>
                      <a:pt x="173831" y="1388269"/>
                    </a:cubicBezTo>
                    <a:cubicBezTo>
                      <a:pt x="174784" y="1388269"/>
                      <a:pt x="175736" y="1388269"/>
                      <a:pt x="176689" y="1388269"/>
                    </a:cubicBezTo>
                    <a:cubicBezTo>
                      <a:pt x="176689" y="1388269"/>
                      <a:pt x="177641" y="1388269"/>
                      <a:pt x="177641" y="1388269"/>
                    </a:cubicBezTo>
                    <a:cubicBezTo>
                      <a:pt x="184309" y="1401604"/>
                      <a:pt x="197644" y="1410176"/>
                      <a:pt x="212884" y="1410176"/>
                    </a:cubicBezTo>
                    <a:cubicBezTo>
                      <a:pt x="227171" y="1410176"/>
                      <a:pt x="239554" y="1402556"/>
                      <a:pt x="246221" y="1391126"/>
                    </a:cubicBezTo>
                    <a:cubicBezTo>
                      <a:pt x="246221" y="1391126"/>
                      <a:pt x="247174" y="1391126"/>
                      <a:pt x="247174" y="1391126"/>
                    </a:cubicBezTo>
                    <a:cubicBezTo>
                      <a:pt x="250984" y="1391126"/>
                      <a:pt x="253841" y="1388269"/>
                      <a:pt x="253841" y="1383506"/>
                    </a:cubicBezTo>
                    <a:cubicBezTo>
                      <a:pt x="253841" y="1380649"/>
                      <a:pt x="252889" y="1378744"/>
                      <a:pt x="250984" y="1377791"/>
                    </a:cubicBezTo>
                    <a:cubicBezTo>
                      <a:pt x="251936" y="1374934"/>
                      <a:pt x="251936" y="1373029"/>
                      <a:pt x="251936" y="1370171"/>
                    </a:cubicBezTo>
                    <a:cubicBezTo>
                      <a:pt x="251936" y="1348264"/>
                      <a:pt x="234791" y="1331119"/>
                      <a:pt x="212884" y="1331119"/>
                    </a:cubicBezTo>
                    <a:cubicBezTo>
                      <a:pt x="210979" y="1331119"/>
                      <a:pt x="208121" y="1331119"/>
                      <a:pt x="206216" y="1332071"/>
                    </a:cubicBezTo>
                    <a:cubicBezTo>
                      <a:pt x="204311" y="1331119"/>
                      <a:pt x="201454" y="1331119"/>
                      <a:pt x="199549" y="1331119"/>
                    </a:cubicBezTo>
                    <a:cubicBezTo>
                      <a:pt x="199549" y="1325404"/>
                      <a:pt x="194786" y="1320641"/>
                      <a:pt x="188119" y="1320641"/>
                    </a:cubicBezTo>
                    <a:cubicBezTo>
                      <a:pt x="181451" y="1320641"/>
                      <a:pt x="176689" y="1325404"/>
                      <a:pt x="176689" y="1332071"/>
                    </a:cubicBezTo>
                    <a:cubicBezTo>
                      <a:pt x="176689" y="1332071"/>
                      <a:pt x="176689" y="1333024"/>
                      <a:pt x="176689" y="1333024"/>
                    </a:cubicBezTo>
                    <a:cubicBezTo>
                      <a:pt x="172879" y="1331119"/>
                      <a:pt x="169069" y="1329214"/>
                      <a:pt x="165259" y="1329214"/>
                    </a:cubicBezTo>
                    <a:cubicBezTo>
                      <a:pt x="159544" y="1329214"/>
                      <a:pt x="154781" y="1331119"/>
                      <a:pt x="150019" y="1334929"/>
                    </a:cubicBezTo>
                    <a:cubicBezTo>
                      <a:pt x="149066" y="1334929"/>
                      <a:pt x="148114" y="1333976"/>
                      <a:pt x="147161" y="1333976"/>
                    </a:cubicBezTo>
                    <a:cubicBezTo>
                      <a:pt x="144304" y="1333976"/>
                      <a:pt x="141446" y="1334929"/>
                      <a:pt x="139541" y="1336834"/>
                    </a:cubicBezTo>
                    <a:cubicBezTo>
                      <a:pt x="147161" y="1329214"/>
                      <a:pt x="150971" y="1319689"/>
                      <a:pt x="150971" y="1308259"/>
                    </a:cubicBezTo>
                    <a:cubicBezTo>
                      <a:pt x="150971" y="1306354"/>
                      <a:pt x="150971" y="1305401"/>
                      <a:pt x="150019" y="1303496"/>
                    </a:cubicBezTo>
                    <a:cubicBezTo>
                      <a:pt x="150971" y="1303496"/>
                      <a:pt x="150971" y="1303496"/>
                      <a:pt x="151924" y="1303496"/>
                    </a:cubicBezTo>
                    <a:cubicBezTo>
                      <a:pt x="165259" y="1303496"/>
                      <a:pt x="176689" y="1293019"/>
                      <a:pt x="176689" y="1278731"/>
                    </a:cubicBezTo>
                    <a:cubicBezTo>
                      <a:pt x="176689" y="1266349"/>
                      <a:pt x="167164" y="1255871"/>
                      <a:pt x="153829" y="1254919"/>
                    </a:cubicBezTo>
                    <a:cubicBezTo>
                      <a:pt x="153829" y="1253966"/>
                      <a:pt x="153829" y="1253014"/>
                      <a:pt x="152876" y="1253014"/>
                    </a:cubicBezTo>
                    <a:cubicBezTo>
                      <a:pt x="154781" y="1252061"/>
                      <a:pt x="155734" y="1251109"/>
                      <a:pt x="156686" y="1249204"/>
                    </a:cubicBezTo>
                    <a:cubicBezTo>
                      <a:pt x="164306" y="1247299"/>
                      <a:pt x="170021" y="1240631"/>
                      <a:pt x="170021" y="1233011"/>
                    </a:cubicBezTo>
                    <a:cubicBezTo>
                      <a:pt x="170021" y="1230154"/>
                      <a:pt x="169069" y="1227296"/>
                      <a:pt x="168116" y="1224439"/>
                    </a:cubicBezTo>
                    <a:cubicBezTo>
                      <a:pt x="172879" y="1223486"/>
                      <a:pt x="176689" y="1219676"/>
                      <a:pt x="176689" y="1213961"/>
                    </a:cubicBezTo>
                    <a:cubicBezTo>
                      <a:pt x="176689" y="1209199"/>
                      <a:pt x="173831" y="1206341"/>
                      <a:pt x="170021" y="1204436"/>
                    </a:cubicBezTo>
                    <a:cubicBezTo>
                      <a:pt x="176689" y="1198721"/>
                      <a:pt x="180499" y="1190149"/>
                      <a:pt x="180499" y="1181576"/>
                    </a:cubicBezTo>
                    <a:cubicBezTo>
                      <a:pt x="180499" y="1167289"/>
                      <a:pt x="170974" y="1155859"/>
                      <a:pt x="158591" y="1152049"/>
                    </a:cubicBezTo>
                    <a:cubicBezTo>
                      <a:pt x="160496" y="1152049"/>
                      <a:pt x="162401" y="1153001"/>
                      <a:pt x="165259" y="1153001"/>
                    </a:cubicBezTo>
                    <a:cubicBezTo>
                      <a:pt x="166211" y="1153001"/>
                      <a:pt x="167164" y="1153001"/>
                      <a:pt x="169069" y="1153001"/>
                    </a:cubicBezTo>
                    <a:cubicBezTo>
                      <a:pt x="169069" y="1153001"/>
                      <a:pt x="169069" y="1153001"/>
                      <a:pt x="169069" y="1153001"/>
                    </a:cubicBezTo>
                    <a:cubicBezTo>
                      <a:pt x="169069" y="1157764"/>
                      <a:pt x="172879" y="1161574"/>
                      <a:pt x="177641" y="1161574"/>
                    </a:cubicBezTo>
                    <a:cubicBezTo>
                      <a:pt x="177641" y="1161574"/>
                      <a:pt x="177641" y="1161574"/>
                      <a:pt x="178594" y="1161574"/>
                    </a:cubicBezTo>
                    <a:cubicBezTo>
                      <a:pt x="178594" y="1161574"/>
                      <a:pt x="178594" y="1161574"/>
                      <a:pt x="178594" y="1162526"/>
                    </a:cubicBezTo>
                    <a:cubicBezTo>
                      <a:pt x="178594" y="1170146"/>
                      <a:pt x="182404" y="1176814"/>
                      <a:pt x="188119" y="1180624"/>
                    </a:cubicBezTo>
                    <a:cubicBezTo>
                      <a:pt x="186214" y="1184434"/>
                      <a:pt x="185261" y="1188244"/>
                      <a:pt x="185261" y="1193006"/>
                    </a:cubicBezTo>
                    <a:cubicBezTo>
                      <a:pt x="185261" y="1207294"/>
                      <a:pt x="195739" y="1219676"/>
                      <a:pt x="210026" y="1221581"/>
                    </a:cubicBezTo>
                    <a:cubicBezTo>
                      <a:pt x="207169" y="1222534"/>
                      <a:pt x="205264" y="1226344"/>
                      <a:pt x="205264" y="1229201"/>
                    </a:cubicBezTo>
                    <a:cubicBezTo>
                      <a:pt x="205264" y="1233964"/>
                      <a:pt x="209074" y="1237774"/>
                      <a:pt x="213836" y="1237774"/>
                    </a:cubicBezTo>
                    <a:cubicBezTo>
                      <a:pt x="218599" y="1237774"/>
                      <a:pt x="222409" y="1233964"/>
                      <a:pt x="222409" y="1229201"/>
                    </a:cubicBezTo>
                    <a:cubicBezTo>
                      <a:pt x="222409" y="1225391"/>
                      <a:pt x="220504" y="1222534"/>
                      <a:pt x="217646" y="1221581"/>
                    </a:cubicBezTo>
                    <a:cubicBezTo>
                      <a:pt x="218599" y="1221581"/>
                      <a:pt x="218599" y="1221581"/>
                      <a:pt x="219551" y="1221581"/>
                    </a:cubicBezTo>
                    <a:cubicBezTo>
                      <a:pt x="221456" y="1222534"/>
                      <a:pt x="223361" y="1223486"/>
                      <a:pt x="226219" y="1223486"/>
                    </a:cubicBezTo>
                    <a:cubicBezTo>
                      <a:pt x="233839" y="1223486"/>
                      <a:pt x="239554" y="1217771"/>
                      <a:pt x="239554" y="1210151"/>
                    </a:cubicBezTo>
                    <a:cubicBezTo>
                      <a:pt x="239554" y="1210151"/>
                      <a:pt x="239554" y="1209199"/>
                      <a:pt x="239554" y="1209199"/>
                    </a:cubicBezTo>
                    <a:cubicBezTo>
                      <a:pt x="242411" y="1205389"/>
                      <a:pt x="243364" y="1201579"/>
                      <a:pt x="244316" y="1196816"/>
                    </a:cubicBezTo>
                    <a:cubicBezTo>
                      <a:pt x="245269" y="1196816"/>
                      <a:pt x="245269" y="1196816"/>
                      <a:pt x="246221" y="1196816"/>
                    </a:cubicBezTo>
                    <a:cubicBezTo>
                      <a:pt x="250984" y="1196816"/>
                      <a:pt x="254794" y="1193006"/>
                      <a:pt x="254794" y="1188244"/>
                    </a:cubicBezTo>
                    <a:cubicBezTo>
                      <a:pt x="254794" y="1185386"/>
                      <a:pt x="252889" y="1183481"/>
                      <a:pt x="250984" y="1181576"/>
                    </a:cubicBezTo>
                    <a:cubicBezTo>
                      <a:pt x="255746" y="1180624"/>
                      <a:pt x="259556" y="1176814"/>
                      <a:pt x="259556" y="1172051"/>
                    </a:cubicBezTo>
                    <a:cubicBezTo>
                      <a:pt x="259556" y="1167289"/>
                      <a:pt x="256699" y="1164431"/>
                      <a:pt x="252889" y="1162526"/>
                    </a:cubicBezTo>
                    <a:cubicBezTo>
                      <a:pt x="254794" y="1159669"/>
                      <a:pt x="255746" y="1156811"/>
                      <a:pt x="255746" y="1153001"/>
                    </a:cubicBezTo>
                    <a:cubicBezTo>
                      <a:pt x="255746" y="1144429"/>
                      <a:pt x="249079" y="1136809"/>
                      <a:pt x="239554" y="1136809"/>
                    </a:cubicBezTo>
                    <a:cubicBezTo>
                      <a:pt x="230981" y="1136809"/>
                      <a:pt x="223361" y="1143476"/>
                      <a:pt x="223361" y="1153001"/>
                    </a:cubicBezTo>
                    <a:cubicBezTo>
                      <a:pt x="223361" y="1161574"/>
                      <a:pt x="230029" y="1169194"/>
                      <a:pt x="239554" y="1169194"/>
                    </a:cubicBezTo>
                    <a:cubicBezTo>
                      <a:pt x="239554" y="1169194"/>
                      <a:pt x="240506" y="1169194"/>
                      <a:pt x="240506" y="1169194"/>
                    </a:cubicBezTo>
                    <a:cubicBezTo>
                      <a:pt x="240506" y="1170146"/>
                      <a:pt x="239554" y="1171099"/>
                      <a:pt x="239554" y="1172051"/>
                    </a:cubicBezTo>
                    <a:cubicBezTo>
                      <a:pt x="239554" y="1175861"/>
                      <a:pt x="241459" y="1178719"/>
                      <a:pt x="244316" y="1180624"/>
                    </a:cubicBezTo>
                    <a:cubicBezTo>
                      <a:pt x="243364" y="1180624"/>
                      <a:pt x="242411" y="1180624"/>
                      <a:pt x="241459" y="1181576"/>
                    </a:cubicBezTo>
                    <a:cubicBezTo>
                      <a:pt x="237649" y="1173956"/>
                      <a:pt x="231934" y="1168241"/>
                      <a:pt x="223361" y="1165384"/>
                    </a:cubicBezTo>
                    <a:cubicBezTo>
                      <a:pt x="223361" y="1164431"/>
                      <a:pt x="223361" y="1163479"/>
                      <a:pt x="223361" y="1162526"/>
                    </a:cubicBezTo>
                    <a:cubicBezTo>
                      <a:pt x="223361" y="1150144"/>
                      <a:pt x="213836" y="1140619"/>
                      <a:pt x="201454" y="1140619"/>
                    </a:cubicBezTo>
                    <a:cubicBezTo>
                      <a:pt x="197644" y="1140619"/>
                      <a:pt x="193834" y="1141571"/>
                      <a:pt x="190976" y="1143476"/>
                    </a:cubicBezTo>
                    <a:cubicBezTo>
                      <a:pt x="196691" y="1136809"/>
                      <a:pt x="201454" y="1128236"/>
                      <a:pt x="201454" y="1118711"/>
                    </a:cubicBezTo>
                    <a:cubicBezTo>
                      <a:pt x="201454" y="1115854"/>
                      <a:pt x="201454" y="1113949"/>
                      <a:pt x="200501" y="1111091"/>
                    </a:cubicBezTo>
                    <a:cubicBezTo>
                      <a:pt x="203359" y="1111091"/>
                      <a:pt x="205264" y="1108234"/>
                      <a:pt x="205264" y="1105376"/>
                    </a:cubicBezTo>
                    <a:cubicBezTo>
                      <a:pt x="205264" y="1102519"/>
                      <a:pt x="202406" y="1099661"/>
                      <a:pt x="199549" y="1099661"/>
                    </a:cubicBezTo>
                    <a:cubicBezTo>
                      <a:pt x="198596" y="1099661"/>
                      <a:pt x="197644" y="1099661"/>
                      <a:pt x="196691" y="1100614"/>
                    </a:cubicBezTo>
                    <a:cubicBezTo>
                      <a:pt x="195739" y="1098709"/>
                      <a:pt x="194786" y="1097756"/>
                      <a:pt x="193834" y="1096804"/>
                    </a:cubicBezTo>
                    <a:cubicBezTo>
                      <a:pt x="200501" y="1093946"/>
                      <a:pt x="205264" y="1088231"/>
                      <a:pt x="207169" y="1081564"/>
                    </a:cubicBezTo>
                    <a:cubicBezTo>
                      <a:pt x="219551" y="1077754"/>
                      <a:pt x="228124" y="1066324"/>
                      <a:pt x="228124" y="1052989"/>
                    </a:cubicBezTo>
                    <a:cubicBezTo>
                      <a:pt x="228124" y="1051084"/>
                      <a:pt x="228124" y="1049179"/>
                      <a:pt x="227171" y="1048226"/>
                    </a:cubicBezTo>
                    <a:cubicBezTo>
                      <a:pt x="230029" y="1049179"/>
                      <a:pt x="232886" y="1050131"/>
                      <a:pt x="236696" y="1050131"/>
                    </a:cubicBezTo>
                    <a:cubicBezTo>
                      <a:pt x="245269" y="1050131"/>
                      <a:pt x="251936" y="1047274"/>
                      <a:pt x="257651" y="1042511"/>
                    </a:cubicBezTo>
                    <a:cubicBezTo>
                      <a:pt x="259556" y="1043464"/>
                      <a:pt x="261461" y="1043464"/>
                      <a:pt x="263366" y="1043464"/>
                    </a:cubicBezTo>
                    <a:cubicBezTo>
                      <a:pt x="273844" y="1043464"/>
                      <a:pt x="282416" y="1034891"/>
                      <a:pt x="282416" y="1024414"/>
                    </a:cubicBezTo>
                    <a:cubicBezTo>
                      <a:pt x="282416" y="1020604"/>
                      <a:pt x="281464" y="1016794"/>
                      <a:pt x="279559" y="1013936"/>
                    </a:cubicBezTo>
                    <a:cubicBezTo>
                      <a:pt x="287179" y="1012984"/>
                      <a:pt x="292894" y="1007269"/>
                      <a:pt x="295751" y="1000601"/>
                    </a:cubicBezTo>
                    <a:cubicBezTo>
                      <a:pt x="294799" y="1002506"/>
                      <a:pt x="294799" y="1004411"/>
                      <a:pt x="294799" y="1006316"/>
                    </a:cubicBezTo>
                    <a:cubicBezTo>
                      <a:pt x="294799" y="1007269"/>
                      <a:pt x="294799" y="1008221"/>
                      <a:pt x="294799" y="1009174"/>
                    </a:cubicBezTo>
                    <a:cubicBezTo>
                      <a:pt x="293846" y="1011079"/>
                      <a:pt x="293846" y="1012984"/>
                      <a:pt x="293846" y="1015841"/>
                    </a:cubicBezTo>
                    <a:cubicBezTo>
                      <a:pt x="293846" y="1019651"/>
                      <a:pt x="295751" y="1023461"/>
                      <a:pt x="297656" y="1026319"/>
                    </a:cubicBezTo>
                    <a:cubicBezTo>
                      <a:pt x="290036" y="1032034"/>
                      <a:pt x="284321" y="1040606"/>
                      <a:pt x="284321" y="1051084"/>
                    </a:cubicBezTo>
                    <a:cubicBezTo>
                      <a:pt x="284321" y="1052036"/>
                      <a:pt x="284321" y="1052036"/>
                      <a:pt x="284321" y="1052989"/>
                    </a:cubicBezTo>
                    <a:cubicBezTo>
                      <a:pt x="283369" y="1052036"/>
                      <a:pt x="281464" y="1052036"/>
                      <a:pt x="280511" y="1052036"/>
                    </a:cubicBezTo>
                    <a:cubicBezTo>
                      <a:pt x="273844" y="1052036"/>
                      <a:pt x="268129" y="1057751"/>
                      <a:pt x="268129" y="1064419"/>
                    </a:cubicBezTo>
                    <a:cubicBezTo>
                      <a:pt x="268129" y="1070134"/>
                      <a:pt x="271939" y="1074896"/>
                      <a:pt x="277654" y="1075849"/>
                    </a:cubicBezTo>
                    <a:cubicBezTo>
                      <a:pt x="277654" y="1075849"/>
                      <a:pt x="277654" y="1076801"/>
                      <a:pt x="277654" y="1076801"/>
                    </a:cubicBezTo>
                    <a:cubicBezTo>
                      <a:pt x="277654" y="1086326"/>
                      <a:pt x="285274" y="1094899"/>
                      <a:pt x="295751" y="1094899"/>
                    </a:cubicBezTo>
                    <a:cubicBezTo>
                      <a:pt x="298609" y="1094899"/>
                      <a:pt x="300514" y="1093946"/>
                      <a:pt x="303371" y="1092994"/>
                    </a:cubicBezTo>
                    <a:cubicBezTo>
                      <a:pt x="301466" y="1094899"/>
                      <a:pt x="300514" y="1097756"/>
                      <a:pt x="300514" y="1100614"/>
                    </a:cubicBezTo>
                    <a:cubicBezTo>
                      <a:pt x="300514" y="1104424"/>
                      <a:pt x="301466" y="1107281"/>
                      <a:pt x="304324" y="1110139"/>
                    </a:cubicBezTo>
                    <a:cubicBezTo>
                      <a:pt x="304324" y="1110139"/>
                      <a:pt x="303371" y="1110139"/>
                      <a:pt x="303371" y="1110139"/>
                    </a:cubicBezTo>
                    <a:cubicBezTo>
                      <a:pt x="285274" y="1110139"/>
                      <a:pt x="270986" y="1124426"/>
                      <a:pt x="270986" y="1142524"/>
                    </a:cubicBezTo>
                    <a:cubicBezTo>
                      <a:pt x="270986" y="1153954"/>
                      <a:pt x="276701" y="1163479"/>
                      <a:pt x="285274" y="1169194"/>
                    </a:cubicBezTo>
                    <a:cubicBezTo>
                      <a:pt x="286226" y="1171099"/>
                      <a:pt x="287179" y="1173004"/>
                      <a:pt x="288131" y="1174909"/>
                    </a:cubicBezTo>
                    <a:cubicBezTo>
                      <a:pt x="283369" y="1179671"/>
                      <a:pt x="280511" y="1187291"/>
                      <a:pt x="280511" y="1193959"/>
                    </a:cubicBezTo>
                    <a:cubicBezTo>
                      <a:pt x="272891" y="1194911"/>
                      <a:pt x="266224" y="1201579"/>
                      <a:pt x="266224" y="1210151"/>
                    </a:cubicBezTo>
                    <a:cubicBezTo>
                      <a:pt x="266224" y="1213009"/>
                      <a:pt x="267176" y="1216819"/>
                      <a:pt x="269081" y="1218724"/>
                    </a:cubicBezTo>
                    <a:cubicBezTo>
                      <a:pt x="265271" y="1217771"/>
                      <a:pt x="262414" y="1216819"/>
                      <a:pt x="258604" y="1216819"/>
                    </a:cubicBezTo>
                    <a:cubicBezTo>
                      <a:pt x="241459" y="1216819"/>
                      <a:pt x="227171" y="1231106"/>
                      <a:pt x="227171" y="1248251"/>
                    </a:cubicBezTo>
                    <a:cubicBezTo>
                      <a:pt x="227171" y="1265396"/>
                      <a:pt x="241459" y="1279684"/>
                      <a:pt x="258604" y="1279684"/>
                    </a:cubicBezTo>
                    <a:cubicBezTo>
                      <a:pt x="270034" y="1279684"/>
                      <a:pt x="279559" y="1273969"/>
                      <a:pt x="285274" y="1264444"/>
                    </a:cubicBezTo>
                    <a:cubicBezTo>
                      <a:pt x="288131" y="1265396"/>
                      <a:pt x="290989" y="1266349"/>
                      <a:pt x="293846" y="1266349"/>
                    </a:cubicBezTo>
                    <a:cubicBezTo>
                      <a:pt x="303371" y="1266349"/>
                      <a:pt x="311944" y="1261586"/>
                      <a:pt x="316706" y="1253966"/>
                    </a:cubicBezTo>
                    <a:cubicBezTo>
                      <a:pt x="318611" y="1253014"/>
                      <a:pt x="320516" y="1251109"/>
                      <a:pt x="321469" y="1249204"/>
                    </a:cubicBezTo>
                    <a:cubicBezTo>
                      <a:pt x="321469" y="1254919"/>
                      <a:pt x="323374" y="1259681"/>
                      <a:pt x="326231" y="1263491"/>
                    </a:cubicBezTo>
                    <a:cubicBezTo>
                      <a:pt x="326231" y="1263491"/>
                      <a:pt x="326231" y="1264444"/>
                      <a:pt x="326231" y="1264444"/>
                    </a:cubicBezTo>
                    <a:cubicBezTo>
                      <a:pt x="326231" y="1268254"/>
                      <a:pt x="327184" y="1272064"/>
                      <a:pt x="328136" y="1275874"/>
                    </a:cubicBezTo>
                    <a:cubicBezTo>
                      <a:pt x="325279" y="1278731"/>
                      <a:pt x="323374" y="1281589"/>
                      <a:pt x="322421" y="1285399"/>
                    </a:cubicBezTo>
                    <a:cubicBezTo>
                      <a:pt x="319564" y="1282541"/>
                      <a:pt x="315754" y="1280636"/>
                      <a:pt x="310991" y="1279684"/>
                    </a:cubicBezTo>
                    <a:cubicBezTo>
                      <a:pt x="310991" y="1275874"/>
                      <a:pt x="308134" y="1273016"/>
                      <a:pt x="304324" y="1273016"/>
                    </a:cubicBezTo>
                    <a:cubicBezTo>
                      <a:pt x="300514" y="1273016"/>
                      <a:pt x="297656" y="1275874"/>
                      <a:pt x="297656" y="1279684"/>
                    </a:cubicBezTo>
                    <a:cubicBezTo>
                      <a:pt x="297656" y="1281589"/>
                      <a:pt x="298609" y="1282541"/>
                      <a:pt x="299561" y="1284446"/>
                    </a:cubicBezTo>
                    <a:cubicBezTo>
                      <a:pt x="296704" y="1287304"/>
                      <a:pt x="294799" y="1292066"/>
                      <a:pt x="294799" y="1296829"/>
                    </a:cubicBezTo>
                    <a:cubicBezTo>
                      <a:pt x="294799" y="1300639"/>
                      <a:pt x="295751" y="1304449"/>
                      <a:pt x="298609" y="1307306"/>
                    </a:cubicBezTo>
                    <a:cubicBezTo>
                      <a:pt x="298609" y="1307306"/>
                      <a:pt x="298609" y="1307306"/>
                      <a:pt x="298609" y="1307306"/>
                    </a:cubicBezTo>
                    <a:cubicBezTo>
                      <a:pt x="298609" y="1312069"/>
                      <a:pt x="302419" y="1316831"/>
                      <a:pt x="308134" y="1316831"/>
                    </a:cubicBezTo>
                    <a:cubicBezTo>
                      <a:pt x="310991" y="1316831"/>
                      <a:pt x="312896" y="1315879"/>
                      <a:pt x="314801" y="1313974"/>
                    </a:cubicBezTo>
                    <a:cubicBezTo>
                      <a:pt x="320516" y="1313021"/>
                      <a:pt x="326231" y="1308259"/>
                      <a:pt x="328136" y="1302544"/>
                    </a:cubicBezTo>
                    <a:cubicBezTo>
                      <a:pt x="331946" y="1307306"/>
                      <a:pt x="336709" y="1310164"/>
                      <a:pt x="343376" y="1310164"/>
                    </a:cubicBezTo>
                    <a:cubicBezTo>
                      <a:pt x="347186" y="1310164"/>
                      <a:pt x="350996" y="1309211"/>
                      <a:pt x="353854" y="1306354"/>
                    </a:cubicBezTo>
                    <a:cubicBezTo>
                      <a:pt x="353854" y="1306354"/>
                      <a:pt x="353854" y="1307306"/>
                      <a:pt x="353854" y="1307306"/>
                    </a:cubicBezTo>
                    <a:cubicBezTo>
                      <a:pt x="353854" y="1315879"/>
                      <a:pt x="360521" y="1322546"/>
                      <a:pt x="369094" y="1322546"/>
                    </a:cubicBezTo>
                    <a:cubicBezTo>
                      <a:pt x="371951" y="1322546"/>
                      <a:pt x="373856" y="1321594"/>
                      <a:pt x="376714" y="1320641"/>
                    </a:cubicBezTo>
                    <a:cubicBezTo>
                      <a:pt x="378619" y="1322546"/>
                      <a:pt x="381476" y="1323499"/>
                      <a:pt x="384334" y="1323499"/>
                    </a:cubicBezTo>
                    <a:cubicBezTo>
                      <a:pt x="391001" y="1323499"/>
                      <a:pt x="396716" y="1317784"/>
                      <a:pt x="396716" y="1311116"/>
                    </a:cubicBezTo>
                    <a:cubicBezTo>
                      <a:pt x="396716" y="1310164"/>
                      <a:pt x="396716" y="1310164"/>
                      <a:pt x="396716" y="1309211"/>
                    </a:cubicBezTo>
                    <a:cubicBezTo>
                      <a:pt x="402431" y="1306354"/>
                      <a:pt x="406241" y="1300639"/>
                      <a:pt x="406241" y="1293971"/>
                    </a:cubicBezTo>
                    <a:cubicBezTo>
                      <a:pt x="406241" y="1287304"/>
                      <a:pt x="402431" y="1281589"/>
                      <a:pt x="397669" y="1278731"/>
                    </a:cubicBezTo>
                    <a:cubicBezTo>
                      <a:pt x="397669" y="1278731"/>
                      <a:pt x="397669" y="1278731"/>
                      <a:pt x="397669" y="1278731"/>
                    </a:cubicBezTo>
                    <a:cubicBezTo>
                      <a:pt x="399574" y="1279684"/>
                      <a:pt x="401479" y="1280636"/>
                      <a:pt x="404336" y="1280636"/>
                    </a:cubicBezTo>
                    <a:cubicBezTo>
                      <a:pt x="405289" y="1280636"/>
                      <a:pt x="407194" y="1280636"/>
                      <a:pt x="408146" y="1279684"/>
                    </a:cubicBezTo>
                    <a:cubicBezTo>
                      <a:pt x="411956" y="1283494"/>
                      <a:pt x="415766" y="1287304"/>
                      <a:pt x="421481" y="1288256"/>
                    </a:cubicBezTo>
                    <a:cubicBezTo>
                      <a:pt x="424339" y="1293971"/>
                      <a:pt x="431006" y="1296829"/>
                      <a:pt x="437674" y="1296829"/>
                    </a:cubicBezTo>
                    <a:cubicBezTo>
                      <a:pt x="448151" y="1296829"/>
                      <a:pt x="456724" y="1288256"/>
                      <a:pt x="456724" y="1277779"/>
                    </a:cubicBezTo>
                    <a:cubicBezTo>
                      <a:pt x="456724" y="1277779"/>
                      <a:pt x="456724" y="1276826"/>
                      <a:pt x="456724" y="1276826"/>
                    </a:cubicBezTo>
                    <a:cubicBezTo>
                      <a:pt x="460534" y="1279684"/>
                      <a:pt x="465296" y="1282541"/>
                      <a:pt x="471011" y="1284446"/>
                    </a:cubicBezTo>
                    <a:cubicBezTo>
                      <a:pt x="473869" y="1288256"/>
                      <a:pt x="479584" y="1291114"/>
                      <a:pt x="485299" y="1291114"/>
                    </a:cubicBezTo>
                    <a:cubicBezTo>
                      <a:pt x="491014" y="1291114"/>
                      <a:pt x="496729" y="1288256"/>
                      <a:pt x="499586" y="1283494"/>
                    </a:cubicBezTo>
                    <a:cubicBezTo>
                      <a:pt x="499586" y="1283494"/>
                      <a:pt x="500539" y="1284446"/>
                      <a:pt x="500539" y="1284446"/>
                    </a:cubicBezTo>
                    <a:cubicBezTo>
                      <a:pt x="499586" y="1285399"/>
                      <a:pt x="499586" y="1285399"/>
                      <a:pt x="498634" y="1286351"/>
                    </a:cubicBezTo>
                    <a:cubicBezTo>
                      <a:pt x="494824" y="1288256"/>
                      <a:pt x="491014" y="1293019"/>
                      <a:pt x="491014" y="1297781"/>
                    </a:cubicBezTo>
                    <a:cubicBezTo>
                      <a:pt x="486251" y="1301591"/>
                      <a:pt x="483394" y="1307306"/>
                      <a:pt x="483394" y="1313974"/>
                    </a:cubicBezTo>
                    <a:cubicBezTo>
                      <a:pt x="481489" y="1314926"/>
                      <a:pt x="478631" y="1315879"/>
                      <a:pt x="477679" y="1317784"/>
                    </a:cubicBezTo>
                    <a:cubicBezTo>
                      <a:pt x="475774" y="1316831"/>
                      <a:pt x="473869" y="1315879"/>
                      <a:pt x="471011" y="1315879"/>
                    </a:cubicBezTo>
                    <a:cubicBezTo>
                      <a:pt x="463391" y="1315879"/>
                      <a:pt x="457676" y="1321594"/>
                      <a:pt x="457676" y="1329214"/>
                    </a:cubicBezTo>
                    <a:cubicBezTo>
                      <a:pt x="457676" y="1336834"/>
                      <a:pt x="463391" y="1342549"/>
                      <a:pt x="471011" y="1342549"/>
                    </a:cubicBezTo>
                    <a:cubicBezTo>
                      <a:pt x="472916" y="1342549"/>
                      <a:pt x="473869" y="1342549"/>
                      <a:pt x="475774" y="1341596"/>
                    </a:cubicBezTo>
                    <a:cubicBezTo>
                      <a:pt x="475774" y="1341596"/>
                      <a:pt x="475774" y="1341596"/>
                      <a:pt x="475774" y="1341596"/>
                    </a:cubicBezTo>
                    <a:cubicBezTo>
                      <a:pt x="465296" y="1344454"/>
                      <a:pt x="456724" y="1352074"/>
                      <a:pt x="451961" y="1361599"/>
                    </a:cubicBezTo>
                    <a:cubicBezTo>
                      <a:pt x="450056" y="1359694"/>
                      <a:pt x="447199" y="1357789"/>
                      <a:pt x="444341" y="1356836"/>
                    </a:cubicBezTo>
                    <a:cubicBezTo>
                      <a:pt x="445294" y="1354931"/>
                      <a:pt x="446246" y="1352074"/>
                      <a:pt x="446246" y="1349216"/>
                    </a:cubicBezTo>
                    <a:cubicBezTo>
                      <a:pt x="446246" y="1339691"/>
                      <a:pt x="438626" y="1333024"/>
                      <a:pt x="430054" y="1333024"/>
                    </a:cubicBezTo>
                    <a:cubicBezTo>
                      <a:pt x="425291" y="1333024"/>
                      <a:pt x="421481" y="1334929"/>
                      <a:pt x="417671" y="1337786"/>
                    </a:cubicBezTo>
                    <a:cubicBezTo>
                      <a:pt x="415766" y="1334929"/>
                      <a:pt x="411956" y="1333024"/>
                      <a:pt x="408146" y="1333024"/>
                    </a:cubicBezTo>
                    <a:cubicBezTo>
                      <a:pt x="401479" y="1333024"/>
                      <a:pt x="395764" y="1338739"/>
                      <a:pt x="395764" y="1345406"/>
                    </a:cubicBezTo>
                    <a:cubicBezTo>
                      <a:pt x="395764" y="1350169"/>
                      <a:pt x="398621" y="1353979"/>
                      <a:pt x="401479" y="1355884"/>
                    </a:cubicBezTo>
                    <a:cubicBezTo>
                      <a:pt x="392906" y="1358741"/>
                      <a:pt x="386239" y="1366361"/>
                      <a:pt x="386239" y="1375886"/>
                    </a:cubicBezTo>
                    <a:cubicBezTo>
                      <a:pt x="386239" y="1376839"/>
                      <a:pt x="386239" y="1377791"/>
                      <a:pt x="386239" y="1379696"/>
                    </a:cubicBezTo>
                    <a:cubicBezTo>
                      <a:pt x="385286" y="1382554"/>
                      <a:pt x="385286" y="1384459"/>
                      <a:pt x="384334" y="1387316"/>
                    </a:cubicBezTo>
                    <a:cubicBezTo>
                      <a:pt x="382429" y="1389221"/>
                      <a:pt x="380524" y="1392079"/>
                      <a:pt x="379571" y="1394936"/>
                    </a:cubicBezTo>
                    <a:cubicBezTo>
                      <a:pt x="379571" y="1394936"/>
                      <a:pt x="378619" y="1394936"/>
                      <a:pt x="378619" y="1394936"/>
                    </a:cubicBezTo>
                    <a:cubicBezTo>
                      <a:pt x="378619" y="1394936"/>
                      <a:pt x="378619" y="1394936"/>
                      <a:pt x="378619" y="1394936"/>
                    </a:cubicBezTo>
                    <a:cubicBezTo>
                      <a:pt x="378619" y="1393031"/>
                      <a:pt x="379571" y="1391126"/>
                      <a:pt x="379571" y="1389221"/>
                    </a:cubicBezTo>
                    <a:cubicBezTo>
                      <a:pt x="379571" y="1388269"/>
                      <a:pt x="379571" y="1387316"/>
                      <a:pt x="379571" y="1386364"/>
                    </a:cubicBezTo>
                    <a:cubicBezTo>
                      <a:pt x="383381" y="1383506"/>
                      <a:pt x="386239" y="1379696"/>
                      <a:pt x="386239" y="1373981"/>
                    </a:cubicBezTo>
                    <a:cubicBezTo>
                      <a:pt x="386239" y="1366361"/>
                      <a:pt x="379571" y="1359694"/>
                      <a:pt x="371951" y="1359694"/>
                    </a:cubicBezTo>
                    <a:cubicBezTo>
                      <a:pt x="367189" y="1359694"/>
                      <a:pt x="363379" y="1361599"/>
                      <a:pt x="360521" y="1365409"/>
                    </a:cubicBezTo>
                    <a:cubicBezTo>
                      <a:pt x="358616" y="1364456"/>
                      <a:pt x="356711" y="1364456"/>
                      <a:pt x="354806" y="1364456"/>
                    </a:cubicBezTo>
                    <a:cubicBezTo>
                      <a:pt x="349091" y="1364456"/>
                      <a:pt x="343376" y="1366361"/>
                      <a:pt x="339566" y="1370171"/>
                    </a:cubicBezTo>
                    <a:cubicBezTo>
                      <a:pt x="337661" y="1367314"/>
                      <a:pt x="333851" y="1365409"/>
                      <a:pt x="330041" y="1365409"/>
                    </a:cubicBezTo>
                    <a:cubicBezTo>
                      <a:pt x="324326" y="1365409"/>
                      <a:pt x="320516" y="1369219"/>
                      <a:pt x="318611" y="1373981"/>
                    </a:cubicBezTo>
                    <a:cubicBezTo>
                      <a:pt x="316706" y="1374934"/>
                      <a:pt x="314801" y="1375886"/>
                      <a:pt x="313849" y="1377791"/>
                    </a:cubicBezTo>
                    <a:cubicBezTo>
                      <a:pt x="311944" y="1376839"/>
                      <a:pt x="310039" y="1376839"/>
                      <a:pt x="308134" y="1376839"/>
                    </a:cubicBezTo>
                    <a:cubicBezTo>
                      <a:pt x="301466" y="1376839"/>
                      <a:pt x="295751" y="1382554"/>
                      <a:pt x="295751" y="1389221"/>
                    </a:cubicBezTo>
                    <a:cubicBezTo>
                      <a:pt x="295751" y="1395889"/>
                      <a:pt x="301466" y="1401604"/>
                      <a:pt x="308134" y="1401604"/>
                    </a:cubicBezTo>
                    <a:cubicBezTo>
                      <a:pt x="314801" y="1401604"/>
                      <a:pt x="319564" y="1396841"/>
                      <a:pt x="320516" y="1390174"/>
                    </a:cubicBezTo>
                    <a:cubicBezTo>
                      <a:pt x="320516" y="1390174"/>
                      <a:pt x="320516" y="1390174"/>
                      <a:pt x="320516" y="1390174"/>
                    </a:cubicBezTo>
                    <a:cubicBezTo>
                      <a:pt x="322421" y="1390174"/>
                      <a:pt x="324326" y="1389221"/>
                      <a:pt x="325279" y="1388269"/>
                    </a:cubicBezTo>
                    <a:cubicBezTo>
                      <a:pt x="326231" y="1388269"/>
                      <a:pt x="328136" y="1389221"/>
                      <a:pt x="329089" y="1389221"/>
                    </a:cubicBezTo>
                    <a:cubicBezTo>
                      <a:pt x="329089" y="1389221"/>
                      <a:pt x="329089" y="1389221"/>
                      <a:pt x="329089" y="1390174"/>
                    </a:cubicBezTo>
                    <a:cubicBezTo>
                      <a:pt x="329089" y="1401604"/>
                      <a:pt x="336709" y="1411129"/>
                      <a:pt x="347186" y="1413986"/>
                    </a:cubicBezTo>
                    <a:cubicBezTo>
                      <a:pt x="347186" y="1414939"/>
                      <a:pt x="346234" y="1415891"/>
                      <a:pt x="346234" y="1417796"/>
                    </a:cubicBezTo>
                    <a:cubicBezTo>
                      <a:pt x="346234" y="1418749"/>
                      <a:pt x="346234" y="1419701"/>
                      <a:pt x="347186" y="1420654"/>
                    </a:cubicBezTo>
                    <a:cubicBezTo>
                      <a:pt x="345281" y="1424464"/>
                      <a:pt x="343376" y="1428274"/>
                      <a:pt x="343376" y="1433036"/>
                    </a:cubicBezTo>
                    <a:cubicBezTo>
                      <a:pt x="343376" y="1437799"/>
                      <a:pt x="344329" y="1442561"/>
                      <a:pt x="347186" y="1446371"/>
                    </a:cubicBezTo>
                    <a:cubicBezTo>
                      <a:pt x="339566" y="1447324"/>
                      <a:pt x="334804" y="1453991"/>
                      <a:pt x="334804" y="1461611"/>
                    </a:cubicBezTo>
                    <a:cubicBezTo>
                      <a:pt x="334804" y="1470184"/>
                      <a:pt x="341471" y="1476851"/>
                      <a:pt x="350044" y="1476851"/>
                    </a:cubicBezTo>
                    <a:cubicBezTo>
                      <a:pt x="353854" y="1476851"/>
                      <a:pt x="356711" y="1475899"/>
                      <a:pt x="359569" y="1473994"/>
                    </a:cubicBezTo>
                    <a:cubicBezTo>
                      <a:pt x="363379" y="1480661"/>
                      <a:pt x="370046" y="1484471"/>
                      <a:pt x="377666" y="1486376"/>
                    </a:cubicBezTo>
                    <a:cubicBezTo>
                      <a:pt x="379571" y="1490186"/>
                      <a:pt x="383381" y="1492091"/>
                      <a:pt x="388144" y="1492091"/>
                    </a:cubicBezTo>
                    <a:cubicBezTo>
                      <a:pt x="394811" y="1492091"/>
                      <a:pt x="400526" y="1486376"/>
                      <a:pt x="400526" y="1479709"/>
                    </a:cubicBezTo>
                    <a:cubicBezTo>
                      <a:pt x="400526" y="1478756"/>
                      <a:pt x="400526" y="1478756"/>
                      <a:pt x="400526" y="1478756"/>
                    </a:cubicBezTo>
                    <a:cubicBezTo>
                      <a:pt x="405289" y="1473994"/>
                      <a:pt x="408146" y="1468279"/>
                      <a:pt x="408146" y="1460659"/>
                    </a:cubicBezTo>
                    <a:cubicBezTo>
                      <a:pt x="408146" y="1451134"/>
                      <a:pt x="403384" y="1443514"/>
                      <a:pt x="396716" y="1438751"/>
                    </a:cubicBezTo>
                    <a:cubicBezTo>
                      <a:pt x="396716" y="1436846"/>
                      <a:pt x="397669" y="1435894"/>
                      <a:pt x="397669" y="1433989"/>
                    </a:cubicBezTo>
                    <a:cubicBezTo>
                      <a:pt x="397669" y="1431131"/>
                      <a:pt x="396716" y="1428274"/>
                      <a:pt x="395764" y="1425416"/>
                    </a:cubicBezTo>
                    <a:cubicBezTo>
                      <a:pt x="396716" y="1424464"/>
                      <a:pt x="396716" y="1422559"/>
                      <a:pt x="396716" y="1420654"/>
                    </a:cubicBezTo>
                    <a:cubicBezTo>
                      <a:pt x="396716" y="1420654"/>
                      <a:pt x="396716" y="1420654"/>
                      <a:pt x="396716" y="1420654"/>
                    </a:cubicBezTo>
                    <a:cubicBezTo>
                      <a:pt x="397669" y="1421606"/>
                      <a:pt x="398621" y="1422559"/>
                      <a:pt x="399574" y="1423511"/>
                    </a:cubicBezTo>
                    <a:cubicBezTo>
                      <a:pt x="397669" y="1425416"/>
                      <a:pt x="395764" y="1428274"/>
                      <a:pt x="395764" y="1431131"/>
                    </a:cubicBezTo>
                    <a:cubicBezTo>
                      <a:pt x="395764" y="1436846"/>
                      <a:pt x="400526" y="1441609"/>
                      <a:pt x="406241" y="1441609"/>
                    </a:cubicBezTo>
                    <a:cubicBezTo>
                      <a:pt x="411956" y="1441609"/>
                      <a:pt x="415766" y="1437799"/>
                      <a:pt x="416719" y="1432084"/>
                    </a:cubicBezTo>
                    <a:cubicBezTo>
                      <a:pt x="418624" y="1432084"/>
                      <a:pt x="420529" y="1433036"/>
                      <a:pt x="422434" y="1433036"/>
                    </a:cubicBezTo>
                    <a:cubicBezTo>
                      <a:pt x="421481" y="1434941"/>
                      <a:pt x="420529" y="1437799"/>
                      <a:pt x="420529" y="1440656"/>
                    </a:cubicBezTo>
                    <a:cubicBezTo>
                      <a:pt x="420529" y="1446371"/>
                      <a:pt x="423386" y="1451134"/>
                      <a:pt x="427196" y="1454944"/>
                    </a:cubicBezTo>
                    <a:cubicBezTo>
                      <a:pt x="421481" y="1457801"/>
                      <a:pt x="417671" y="1463516"/>
                      <a:pt x="417671" y="1471136"/>
                    </a:cubicBezTo>
                    <a:cubicBezTo>
                      <a:pt x="417671" y="1473994"/>
                      <a:pt x="418624" y="1476851"/>
                      <a:pt x="419576" y="1478756"/>
                    </a:cubicBezTo>
                    <a:cubicBezTo>
                      <a:pt x="413861" y="1478756"/>
                      <a:pt x="408146" y="1483519"/>
                      <a:pt x="408146" y="1490186"/>
                    </a:cubicBezTo>
                    <a:cubicBezTo>
                      <a:pt x="408146" y="1493044"/>
                      <a:pt x="410051" y="1496854"/>
                      <a:pt x="411956" y="1498759"/>
                    </a:cubicBezTo>
                    <a:cubicBezTo>
                      <a:pt x="411004" y="1499711"/>
                      <a:pt x="411004" y="1500664"/>
                      <a:pt x="411004" y="1502569"/>
                    </a:cubicBezTo>
                    <a:cubicBezTo>
                      <a:pt x="409099" y="1501616"/>
                      <a:pt x="407194" y="1500664"/>
                      <a:pt x="404336" y="1500664"/>
                    </a:cubicBezTo>
                    <a:cubicBezTo>
                      <a:pt x="398621" y="1500664"/>
                      <a:pt x="393859" y="1505426"/>
                      <a:pt x="393859" y="1511141"/>
                    </a:cubicBezTo>
                    <a:cubicBezTo>
                      <a:pt x="393859" y="1514951"/>
                      <a:pt x="395764" y="1517809"/>
                      <a:pt x="399574" y="1519714"/>
                    </a:cubicBezTo>
                    <a:cubicBezTo>
                      <a:pt x="392906" y="1521619"/>
                      <a:pt x="387191" y="1528286"/>
                      <a:pt x="387191" y="1535906"/>
                    </a:cubicBezTo>
                    <a:cubicBezTo>
                      <a:pt x="387191" y="1538764"/>
                      <a:pt x="388144" y="1541621"/>
                      <a:pt x="389096" y="1544479"/>
                    </a:cubicBezTo>
                    <a:cubicBezTo>
                      <a:pt x="387191" y="1544479"/>
                      <a:pt x="386239" y="1544479"/>
                      <a:pt x="384334" y="1545431"/>
                    </a:cubicBezTo>
                    <a:cubicBezTo>
                      <a:pt x="383381" y="1536859"/>
                      <a:pt x="375761" y="1530191"/>
                      <a:pt x="367189" y="1530191"/>
                    </a:cubicBezTo>
                    <a:cubicBezTo>
                      <a:pt x="357664" y="1530191"/>
                      <a:pt x="350044" y="1537811"/>
                      <a:pt x="350044" y="1547336"/>
                    </a:cubicBezTo>
                    <a:cubicBezTo>
                      <a:pt x="350044" y="1554956"/>
                      <a:pt x="354806" y="1560671"/>
                      <a:pt x="361474" y="1563529"/>
                    </a:cubicBezTo>
                    <a:cubicBezTo>
                      <a:pt x="360521" y="1565434"/>
                      <a:pt x="359569" y="1566386"/>
                      <a:pt x="359569" y="1568291"/>
                    </a:cubicBezTo>
                    <a:cubicBezTo>
                      <a:pt x="357664" y="1566386"/>
                      <a:pt x="355759" y="1565434"/>
                      <a:pt x="352901" y="1565434"/>
                    </a:cubicBezTo>
                    <a:cubicBezTo>
                      <a:pt x="348139" y="1565434"/>
                      <a:pt x="344329" y="1569244"/>
                      <a:pt x="344329" y="1574006"/>
                    </a:cubicBezTo>
                    <a:cubicBezTo>
                      <a:pt x="344329" y="1575911"/>
                      <a:pt x="345281" y="1577816"/>
                      <a:pt x="346234" y="1578769"/>
                    </a:cubicBezTo>
                    <a:cubicBezTo>
                      <a:pt x="341471" y="1582579"/>
                      <a:pt x="338614" y="1588294"/>
                      <a:pt x="338614" y="1594961"/>
                    </a:cubicBezTo>
                    <a:cubicBezTo>
                      <a:pt x="338614" y="1605439"/>
                      <a:pt x="347186" y="1614964"/>
                      <a:pt x="357664" y="1615916"/>
                    </a:cubicBezTo>
                    <a:cubicBezTo>
                      <a:pt x="358616" y="1617821"/>
                      <a:pt x="359569" y="1619726"/>
                      <a:pt x="361474" y="1620679"/>
                    </a:cubicBezTo>
                    <a:cubicBezTo>
                      <a:pt x="364331" y="1628299"/>
                      <a:pt x="369094" y="1634014"/>
                      <a:pt x="375761" y="1637824"/>
                    </a:cubicBezTo>
                    <a:cubicBezTo>
                      <a:pt x="375761" y="1638776"/>
                      <a:pt x="376714" y="1639729"/>
                      <a:pt x="376714" y="1640681"/>
                    </a:cubicBezTo>
                    <a:cubicBezTo>
                      <a:pt x="367189" y="1644491"/>
                      <a:pt x="358616" y="1653064"/>
                      <a:pt x="355759" y="1662589"/>
                    </a:cubicBezTo>
                    <a:cubicBezTo>
                      <a:pt x="353854" y="1660684"/>
                      <a:pt x="350996" y="1658779"/>
                      <a:pt x="347186" y="1657826"/>
                    </a:cubicBezTo>
                    <a:cubicBezTo>
                      <a:pt x="353854" y="1654016"/>
                      <a:pt x="358616" y="1646396"/>
                      <a:pt x="358616" y="1637824"/>
                    </a:cubicBezTo>
                    <a:cubicBezTo>
                      <a:pt x="358616" y="1627346"/>
                      <a:pt x="350996" y="1617821"/>
                      <a:pt x="341471" y="1614964"/>
                    </a:cubicBezTo>
                    <a:cubicBezTo>
                      <a:pt x="340519" y="1603534"/>
                      <a:pt x="333851" y="1594009"/>
                      <a:pt x="324326" y="1589246"/>
                    </a:cubicBezTo>
                    <a:cubicBezTo>
                      <a:pt x="323374" y="1586389"/>
                      <a:pt x="322421" y="1582579"/>
                      <a:pt x="321469" y="1579721"/>
                    </a:cubicBezTo>
                    <a:cubicBezTo>
                      <a:pt x="321469" y="1578769"/>
                      <a:pt x="322421" y="1577816"/>
                      <a:pt x="322421" y="1575911"/>
                    </a:cubicBezTo>
                    <a:cubicBezTo>
                      <a:pt x="322421" y="1569244"/>
                      <a:pt x="316706" y="1562576"/>
                      <a:pt x="309086" y="1562576"/>
                    </a:cubicBezTo>
                    <a:cubicBezTo>
                      <a:pt x="308134" y="1562576"/>
                      <a:pt x="307181" y="1562576"/>
                      <a:pt x="306229" y="1562576"/>
                    </a:cubicBezTo>
                    <a:cubicBezTo>
                      <a:pt x="306229" y="1561624"/>
                      <a:pt x="306229" y="1559719"/>
                      <a:pt x="306229" y="1558766"/>
                    </a:cubicBezTo>
                    <a:cubicBezTo>
                      <a:pt x="306229" y="1556861"/>
                      <a:pt x="306229" y="1554004"/>
                      <a:pt x="305276" y="1552099"/>
                    </a:cubicBezTo>
                    <a:cubicBezTo>
                      <a:pt x="306229" y="1551146"/>
                      <a:pt x="307181" y="1551146"/>
                      <a:pt x="308134" y="1550194"/>
                    </a:cubicBezTo>
                    <a:cubicBezTo>
                      <a:pt x="310039" y="1553051"/>
                      <a:pt x="312896" y="1554956"/>
                      <a:pt x="316706" y="1554956"/>
                    </a:cubicBezTo>
                    <a:cubicBezTo>
                      <a:pt x="316706" y="1554956"/>
                      <a:pt x="316706" y="1554956"/>
                      <a:pt x="317659" y="1554956"/>
                    </a:cubicBezTo>
                    <a:cubicBezTo>
                      <a:pt x="316706" y="1555909"/>
                      <a:pt x="316706" y="1557814"/>
                      <a:pt x="316706" y="1558766"/>
                    </a:cubicBezTo>
                    <a:cubicBezTo>
                      <a:pt x="316706" y="1564481"/>
                      <a:pt x="321469" y="1569244"/>
                      <a:pt x="327184" y="1569244"/>
                    </a:cubicBezTo>
                    <a:cubicBezTo>
                      <a:pt x="332899" y="1569244"/>
                      <a:pt x="337661" y="1564481"/>
                      <a:pt x="337661" y="1558766"/>
                    </a:cubicBezTo>
                    <a:cubicBezTo>
                      <a:pt x="337661" y="1553051"/>
                      <a:pt x="332899" y="1548289"/>
                      <a:pt x="327184" y="1548289"/>
                    </a:cubicBezTo>
                    <a:cubicBezTo>
                      <a:pt x="327184" y="1548289"/>
                      <a:pt x="327184" y="1548289"/>
                      <a:pt x="326231" y="1548289"/>
                    </a:cubicBezTo>
                    <a:cubicBezTo>
                      <a:pt x="326231" y="1547336"/>
                      <a:pt x="327184" y="1545431"/>
                      <a:pt x="327184" y="1544479"/>
                    </a:cubicBezTo>
                    <a:cubicBezTo>
                      <a:pt x="327184" y="1538764"/>
                      <a:pt x="322421" y="1534001"/>
                      <a:pt x="316706" y="1534001"/>
                    </a:cubicBezTo>
                    <a:cubicBezTo>
                      <a:pt x="315754" y="1534001"/>
                      <a:pt x="314801" y="1534001"/>
                      <a:pt x="313849" y="1534954"/>
                    </a:cubicBezTo>
                    <a:cubicBezTo>
                      <a:pt x="313849" y="1534001"/>
                      <a:pt x="313849" y="1533049"/>
                      <a:pt x="312896" y="1533049"/>
                    </a:cubicBezTo>
                    <a:cubicBezTo>
                      <a:pt x="326231" y="1530191"/>
                      <a:pt x="335756" y="1518761"/>
                      <a:pt x="335756" y="1505426"/>
                    </a:cubicBezTo>
                    <a:cubicBezTo>
                      <a:pt x="335756" y="1500664"/>
                      <a:pt x="334804" y="1495901"/>
                      <a:pt x="331946" y="1492091"/>
                    </a:cubicBezTo>
                    <a:cubicBezTo>
                      <a:pt x="331946" y="1491139"/>
                      <a:pt x="332899" y="1490186"/>
                      <a:pt x="332899" y="1488281"/>
                    </a:cubicBezTo>
                    <a:cubicBezTo>
                      <a:pt x="332899" y="1483519"/>
                      <a:pt x="329089" y="1479709"/>
                      <a:pt x="324326" y="1479709"/>
                    </a:cubicBezTo>
                    <a:cubicBezTo>
                      <a:pt x="323374" y="1479709"/>
                      <a:pt x="321469" y="1479709"/>
                      <a:pt x="320516" y="1480661"/>
                    </a:cubicBezTo>
                    <a:cubicBezTo>
                      <a:pt x="316706" y="1478756"/>
                      <a:pt x="312896" y="1477804"/>
                      <a:pt x="308134" y="1477804"/>
                    </a:cubicBezTo>
                    <a:cubicBezTo>
                      <a:pt x="297656" y="1477804"/>
                      <a:pt x="288131" y="1483519"/>
                      <a:pt x="283369" y="1492091"/>
                    </a:cubicBezTo>
                    <a:cubicBezTo>
                      <a:pt x="282416" y="1492091"/>
                      <a:pt x="280511" y="1491139"/>
                      <a:pt x="279559" y="1491139"/>
                    </a:cubicBezTo>
                    <a:cubicBezTo>
                      <a:pt x="272891" y="1491139"/>
                      <a:pt x="267176" y="1494949"/>
                      <a:pt x="265271" y="1500664"/>
                    </a:cubicBezTo>
                    <a:cubicBezTo>
                      <a:pt x="262414" y="1502569"/>
                      <a:pt x="260509" y="1505426"/>
                      <a:pt x="258604" y="1508284"/>
                    </a:cubicBezTo>
                    <a:cubicBezTo>
                      <a:pt x="255746" y="1507331"/>
                      <a:pt x="252889" y="1506379"/>
                      <a:pt x="250031" y="1506379"/>
                    </a:cubicBezTo>
                    <a:cubicBezTo>
                      <a:pt x="239554" y="1506379"/>
                      <a:pt x="231934" y="1514951"/>
                      <a:pt x="231934" y="1524476"/>
                    </a:cubicBezTo>
                    <a:cubicBezTo>
                      <a:pt x="231934" y="1532096"/>
                      <a:pt x="236696" y="1538764"/>
                      <a:pt x="243364" y="1541621"/>
                    </a:cubicBezTo>
                    <a:cubicBezTo>
                      <a:pt x="243364" y="1542574"/>
                      <a:pt x="242411" y="1542574"/>
                      <a:pt x="242411" y="1543526"/>
                    </a:cubicBezTo>
                    <a:cubicBezTo>
                      <a:pt x="241459" y="1543526"/>
                      <a:pt x="240506" y="1543526"/>
                      <a:pt x="239554" y="1543526"/>
                    </a:cubicBezTo>
                    <a:cubicBezTo>
                      <a:pt x="233839" y="1543526"/>
                      <a:pt x="229076" y="1545431"/>
                      <a:pt x="225266" y="1548289"/>
                    </a:cubicBezTo>
                    <a:cubicBezTo>
                      <a:pt x="220504" y="1545431"/>
                      <a:pt x="215741" y="1544479"/>
                      <a:pt x="210026" y="1544479"/>
                    </a:cubicBezTo>
                    <a:cubicBezTo>
                      <a:pt x="202406" y="1544479"/>
                      <a:pt x="194786" y="1547336"/>
                      <a:pt x="189071" y="1553051"/>
                    </a:cubicBezTo>
                    <a:cubicBezTo>
                      <a:pt x="185261" y="1547336"/>
                      <a:pt x="178594" y="1543526"/>
                      <a:pt x="170974" y="1543526"/>
                    </a:cubicBezTo>
                    <a:cubicBezTo>
                      <a:pt x="168116" y="1543526"/>
                      <a:pt x="165259" y="1544479"/>
                      <a:pt x="162401" y="1545431"/>
                    </a:cubicBezTo>
                    <a:cubicBezTo>
                      <a:pt x="161449" y="1541621"/>
                      <a:pt x="157639" y="1537811"/>
                      <a:pt x="152876" y="1537811"/>
                    </a:cubicBezTo>
                    <a:cubicBezTo>
                      <a:pt x="147161" y="1537811"/>
                      <a:pt x="143351" y="1542574"/>
                      <a:pt x="143351" y="1547336"/>
                    </a:cubicBezTo>
                    <a:cubicBezTo>
                      <a:pt x="143351" y="1552099"/>
                      <a:pt x="146209" y="1555909"/>
                      <a:pt x="150971" y="1556861"/>
                    </a:cubicBezTo>
                    <a:cubicBezTo>
                      <a:pt x="150019" y="1559719"/>
                      <a:pt x="149066" y="1562576"/>
                      <a:pt x="149066" y="1566386"/>
                    </a:cubicBezTo>
                    <a:cubicBezTo>
                      <a:pt x="149066" y="1572101"/>
                      <a:pt x="150971" y="1576864"/>
                      <a:pt x="153829" y="1580674"/>
                    </a:cubicBezTo>
                    <a:cubicBezTo>
                      <a:pt x="148114" y="1581626"/>
                      <a:pt x="143351" y="1586389"/>
                      <a:pt x="143351" y="1593056"/>
                    </a:cubicBezTo>
                    <a:cubicBezTo>
                      <a:pt x="143351" y="1599724"/>
                      <a:pt x="149066" y="1605439"/>
                      <a:pt x="155734" y="1605439"/>
                    </a:cubicBezTo>
                    <a:cubicBezTo>
                      <a:pt x="162401" y="1605439"/>
                      <a:pt x="168116" y="1599724"/>
                      <a:pt x="168116" y="1593056"/>
                    </a:cubicBezTo>
                    <a:cubicBezTo>
                      <a:pt x="168116" y="1592104"/>
                      <a:pt x="168116" y="1590199"/>
                      <a:pt x="167164" y="1589246"/>
                    </a:cubicBezTo>
                    <a:cubicBezTo>
                      <a:pt x="168116" y="1589246"/>
                      <a:pt x="170021" y="1589246"/>
                      <a:pt x="170974" y="1589246"/>
                    </a:cubicBezTo>
                    <a:cubicBezTo>
                      <a:pt x="174784" y="1589246"/>
                      <a:pt x="178594" y="1588294"/>
                      <a:pt x="182404" y="1586389"/>
                    </a:cubicBezTo>
                    <a:cubicBezTo>
                      <a:pt x="183356" y="1587341"/>
                      <a:pt x="183356" y="1588294"/>
                      <a:pt x="184309" y="1589246"/>
                    </a:cubicBezTo>
                    <a:cubicBezTo>
                      <a:pt x="183356" y="1592104"/>
                      <a:pt x="183356" y="1594961"/>
                      <a:pt x="183356" y="1597819"/>
                    </a:cubicBezTo>
                    <a:cubicBezTo>
                      <a:pt x="183356" y="1607344"/>
                      <a:pt x="188119" y="1615916"/>
                      <a:pt x="195739" y="1620679"/>
                    </a:cubicBezTo>
                    <a:cubicBezTo>
                      <a:pt x="195739" y="1620679"/>
                      <a:pt x="195739" y="1620679"/>
                      <a:pt x="195739" y="1620679"/>
                    </a:cubicBezTo>
                    <a:cubicBezTo>
                      <a:pt x="195739" y="1623536"/>
                      <a:pt x="198596" y="1626394"/>
                      <a:pt x="201454" y="1626394"/>
                    </a:cubicBezTo>
                    <a:cubicBezTo>
                      <a:pt x="203359" y="1626394"/>
                      <a:pt x="204311" y="1625441"/>
                      <a:pt x="206216" y="1624489"/>
                    </a:cubicBezTo>
                    <a:cubicBezTo>
                      <a:pt x="207169" y="1624489"/>
                      <a:pt x="209074" y="1624489"/>
                      <a:pt x="210026" y="1624489"/>
                    </a:cubicBezTo>
                    <a:cubicBezTo>
                      <a:pt x="223361" y="1624489"/>
                      <a:pt x="234791" y="1614011"/>
                      <a:pt x="236696" y="1600676"/>
                    </a:cubicBezTo>
                    <a:cubicBezTo>
                      <a:pt x="240506" y="1602581"/>
                      <a:pt x="244316" y="1604486"/>
                      <a:pt x="249079" y="1604486"/>
                    </a:cubicBezTo>
                    <a:cubicBezTo>
                      <a:pt x="248126" y="1607344"/>
                      <a:pt x="247174" y="1611154"/>
                      <a:pt x="247174" y="1614011"/>
                    </a:cubicBezTo>
                    <a:cubicBezTo>
                      <a:pt x="247174" y="1615916"/>
                      <a:pt x="247174" y="1617821"/>
                      <a:pt x="248126" y="1619726"/>
                    </a:cubicBezTo>
                    <a:cubicBezTo>
                      <a:pt x="248126" y="1619726"/>
                      <a:pt x="248126" y="1619726"/>
                      <a:pt x="247174" y="1619726"/>
                    </a:cubicBezTo>
                    <a:cubicBezTo>
                      <a:pt x="239554" y="1619726"/>
                      <a:pt x="233839" y="1625441"/>
                      <a:pt x="233839" y="1633061"/>
                    </a:cubicBezTo>
                    <a:cubicBezTo>
                      <a:pt x="233839" y="1639729"/>
                      <a:pt x="239554" y="1645444"/>
                      <a:pt x="246221" y="1646396"/>
                    </a:cubicBezTo>
                    <a:cubicBezTo>
                      <a:pt x="246221" y="1653064"/>
                      <a:pt x="251936" y="1657826"/>
                      <a:pt x="258604" y="1657826"/>
                    </a:cubicBezTo>
                    <a:cubicBezTo>
                      <a:pt x="265271" y="1657826"/>
                      <a:pt x="270986" y="1652111"/>
                      <a:pt x="270986" y="1645444"/>
                    </a:cubicBezTo>
                    <a:cubicBezTo>
                      <a:pt x="270986" y="1642586"/>
                      <a:pt x="270034" y="1640681"/>
                      <a:pt x="268129" y="1637824"/>
                    </a:cubicBezTo>
                    <a:cubicBezTo>
                      <a:pt x="269081" y="1637824"/>
                      <a:pt x="270034" y="1637824"/>
                      <a:pt x="270034" y="1637824"/>
                    </a:cubicBezTo>
                    <a:cubicBezTo>
                      <a:pt x="273844" y="1637824"/>
                      <a:pt x="277654" y="1636871"/>
                      <a:pt x="281464" y="1634966"/>
                    </a:cubicBezTo>
                    <a:cubicBezTo>
                      <a:pt x="284321" y="1638776"/>
                      <a:pt x="288131" y="1641634"/>
                      <a:pt x="291941" y="1644491"/>
                    </a:cubicBezTo>
                    <a:cubicBezTo>
                      <a:pt x="290989" y="1646396"/>
                      <a:pt x="290036" y="1648301"/>
                      <a:pt x="290036" y="1651159"/>
                    </a:cubicBezTo>
                    <a:cubicBezTo>
                      <a:pt x="290036" y="1658779"/>
                      <a:pt x="295751" y="1664494"/>
                      <a:pt x="303371" y="1664494"/>
                    </a:cubicBezTo>
                    <a:cubicBezTo>
                      <a:pt x="307181" y="1664494"/>
                      <a:pt x="310991" y="1662589"/>
                      <a:pt x="312896" y="1660684"/>
                    </a:cubicBezTo>
                    <a:cubicBezTo>
                      <a:pt x="312896" y="1661636"/>
                      <a:pt x="311944" y="1663541"/>
                      <a:pt x="311944" y="1664494"/>
                    </a:cubicBezTo>
                    <a:cubicBezTo>
                      <a:pt x="311944" y="1671161"/>
                      <a:pt x="317659" y="1676876"/>
                      <a:pt x="324326" y="1676876"/>
                    </a:cubicBezTo>
                    <a:cubicBezTo>
                      <a:pt x="326231" y="1676876"/>
                      <a:pt x="328136" y="1675924"/>
                      <a:pt x="330041" y="1675924"/>
                    </a:cubicBezTo>
                    <a:cubicBezTo>
                      <a:pt x="331946" y="1680686"/>
                      <a:pt x="336709" y="1683544"/>
                      <a:pt x="342424" y="1683544"/>
                    </a:cubicBezTo>
                    <a:cubicBezTo>
                      <a:pt x="346234" y="1683544"/>
                      <a:pt x="349091" y="1681639"/>
                      <a:pt x="351949" y="1679734"/>
                    </a:cubicBezTo>
                    <a:cubicBezTo>
                      <a:pt x="353854" y="1685449"/>
                      <a:pt x="356711" y="1691164"/>
                      <a:pt x="360521" y="1694974"/>
                    </a:cubicBezTo>
                    <a:cubicBezTo>
                      <a:pt x="359569" y="1694974"/>
                      <a:pt x="359569" y="1694974"/>
                      <a:pt x="358616" y="1694974"/>
                    </a:cubicBezTo>
                    <a:cubicBezTo>
                      <a:pt x="352901" y="1694974"/>
                      <a:pt x="348139" y="1699736"/>
                      <a:pt x="348139" y="1705451"/>
                    </a:cubicBezTo>
                    <a:cubicBezTo>
                      <a:pt x="348139" y="1710214"/>
                      <a:pt x="350996" y="1713071"/>
                      <a:pt x="354806" y="1714976"/>
                    </a:cubicBezTo>
                    <a:cubicBezTo>
                      <a:pt x="349091" y="1716881"/>
                      <a:pt x="345281" y="1722596"/>
                      <a:pt x="345281" y="1729264"/>
                    </a:cubicBezTo>
                    <a:cubicBezTo>
                      <a:pt x="345281" y="1737836"/>
                      <a:pt x="351949" y="1744504"/>
                      <a:pt x="360521" y="1744504"/>
                    </a:cubicBezTo>
                    <a:cubicBezTo>
                      <a:pt x="369094" y="1744504"/>
                      <a:pt x="375761" y="1737836"/>
                      <a:pt x="375761" y="1729264"/>
                    </a:cubicBezTo>
                    <a:cubicBezTo>
                      <a:pt x="375761" y="1721644"/>
                      <a:pt x="370046" y="1715929"/>
                      <a:pt x="363379" y="1714024"/>
                    </a:cubicBezTo>
                    <a:cubicBezTo>
                      <a:pt x="366236" y="1712119"/>
                      <a:pt x="368141" y="1709261"/>
                      <a:pt x="368141" y="1705451"/>
                    </a:cubicBezTo>
                    <a:cubicBezTo>
                      <a:pt x="368141" y="1704499"/>
                      <a:pt x="368141" y="1702594"/>
                      <a:pt x="367189" y="1701641"/>
                    </a:cubicBezTo>
                    <a:cubicBezTo>
                      <a:pt x="369094" y="1702594"/>
                      <a:pt x="371951" y="1704499"/>
                      <a:pt x="374809" y="1704499"/>
                    </a:cubicBezTo>
                    <a:cubicBezTo>
                      <a:pt x="376714" y="1706404"/>
                      <a:pt x="378619" y="1707356"/>
                      <a:pt x="381476" y="1707356"/>
                    </a:cubicBezTo>
                    <a:cubicBezTo>
                      <a:pt x="382429" y="1707356"/>
                      <a:pt x="384334" y="1707356"/>
                      <a:pt x="385286" y="1706404"/>
                    </a:cubicBezTo>
                    <a:cubicBezTo>
                      <a:pt x="385286" y="1706404"/>
                      <a:pt x="385286" y="1706404"/>
                      <a:pt x="386239" y="1706404"/>
                    </a:cubicBezTo>
                    <a:cubicBezTo>
                      <a:pt x="399574" y="1706404"/>
                      <a:pt x="411004" y="1698784"/>
                      <a:pt x="416719" y="1688306"/>
                    </a:cubicBezTo>
                    <a:cubicBezTo>
                      <a:pt x="419576" y="1687354"/>
                      <a:pt x="421481" y="1685449"/>
                      <a:pt x="421481" y="1681639"/>
                    </a:cubicBezTo>
                    <a:cubicBezTo>
                      <a:pt x="421481" y="1680686"/>
                      <a:pt x="421481" y="1679734"/>
                      <a:pt x="420529" y="1678781"/>
                    </a:cubicBezTo>
                    <a:cubicBezTo>
                      <a:pt x="420529" y="1677829"/>
                      <a:pt x="420529" y="1676876"/>
                      <a:pt x="420529" y="1675924"/>
                    </a:cubicBezTo>
                    <a:cubicBezTo>
                      <a:pt x="424339" y="1677829"/>
                      <a:pt x="429101" y="1678781"/>
                      <a:pt x="433864" y="1679734"/>
                    </a:cubicBezTo>
                    <a:cubicBezTo>
                      <a:pt x="434816" y="1681639"/>
                      <a:pt x="435769" y="1684496"/>
                      <a:pt x="436721" y="1686401"/>
                    </a:cubicBezTo>
                    <a:cubicBezTo>
                      <a:pt x="427196" y="1688306"/>
                      <a:pt x="419576" y="1694021"/>
                      <a:pt x="415766" y="1702594"/>
                    </a:cubicBezTo>
                    <a:cubicBezTo>
                      <a:pt x="415766" y="1702594"/>
                      <a:pt x="414814" y="1702594"/>
                      <a:pt x="414814" y="1702594"/>
                    </a:cubicBezTo>
                    <a:cubicBezTo>
                      <a:pt x="411956" y="1702594"/>
                      <a:pt x="409099" y="1705451"/>
                      <a:pt x="409099" y="1708309"/>
                    </a:cubicBezTo>
                    <a:cubicBezTo>
                      <a:pt x="409099" y="1709261"/>
                      <a:pt x="409099" y="1710214"/>
                      <a:pt x="409099" y="1710214"/>
                    </a:cubicBezTo>
                    <a:cubicBezTo>
                      <a:pt x="408146" y="1710214"/>
                      <a:pt x="408146" y="1711166"/>
                      <a:pt x="407194" y="1711166"/>
                    </a:cubicBezTo>
                    <a:cubicBezTo>
                      <a:pt x="406241" y="1707356"/>
                      <a:pt x="403384" y="1705451"/>
                      <a:pt x="399574" y="1705451"/>
                    </a:cubicBezTo>
                    <a:cubicBezTo>
                      <a:pt x="394811" y="1705451"/>
                      <a:pt x="391954" y="1709261"/>
                      <a:pt x="391954" y="1713071"/>
                    </a:cubicBezTo>
                    <a:cubicBezTo>
                      <a:pt x="391954" y="1717834"/>
                      <a:pt x="395764" y="1720691"/>
                      <a:pt x="399574" y="1720691"/>
                    </a:cubicBezTo>
                    <a:cubicBezTo>
                      <a:pt x="399574" y="1720691"/>
                      <a:pt x="400526" y="1720691"/>
                      <a:pt x="400526" y="1720691"/>
                    </a:cubicBezTo>
                    <a:cubicBezTo>
                      <a:pt x="400526" y="1721644"/>
                      <a:pt x="400526" y="1723549"/>
                      <a:pt x="400526" y="1724501"/>
                    </a:cubicBezTo>
                    <a:cubicBezTo>
                      <a:pt x="400526" y="1726406"/>
                      <a:pt x="400526" y="1728311"/>
                      <a:pt x="401479" y="1729264"/>
                    </a:cubicBezTo>
                    <a:cubicBezTo>
                      <a:pt x="396716" y="1732121"/>
                      <a:pt x="392906" y="1737836"/>
                      <a:pt x="392906" y="1743551"/>
                    </a:cubicBezTo>
                    <a:cubicBezTo>
                      <a:pt x="392906" y="1746409"/>
                      <a:pt x="393859" y="1749266"/>
                      <a:pt x="394811" y="1752124"/>
                    </a:cubicBezTo>
                    <a:cubicBezTo>
                      <a:pt x="390049" y="1753076"/>
                      <a:pt x="385286" y="1754029"/>
                      <a:pt x="380524" y="1756886"/>
                    </a:cubicBezTo>
                    <a:cubicBezTo>
                      <a:pt x="376714" y="1754029"/>
                      <a:pt x="371951" y="1751171"/>
                      <a:pt x="367189" y="1751171"/>
                    </a:cubicBezTo>
                    <a:cubicBezTo>
                      <a:pt x="357664" y="1751171"/>
                      <a:pt x="350044" y="1757839"/>
                      <a:pt x="348139" y="1766411"/>
                    </a:cubicBezTo>
                    <a:cubicBezTo>
                      <a:pt x="348139" y="1766411"/>
                      <a:pt x="347186" y="1767364"/>
                      <a:pt x="347186" y="1767364"/>
                    </a:cubicBezTo>
                    <a:cubicBezTo>
                      <a:pt x="348139" y="1765459"/>
                      <a:pt x="348139" y="1763554"/>
                      <a:pt x="348139" y="1761649"/>
                    </a:cubicBezTo>
                    <a:cubicBezTo>
                      <a:pt x="348139" y="1754029"/>
                      <a:pt x="341471" y="1747361"/>
                      <a:pt x="333851" y="1747361"/>
                    </a:cubicBezTo>
                    <a:cubicBezTo>
                      <a:pt x="330041" y="1747361"/>
                      <a:pt x="327184" y="1749266"/>
                      <a:pt x="324326" y="1751171"/>
                    </a:cubicBezTo>
                    <a:cubicBezTo>
                      <a:pt x="318611" y="1742599"/>
                      <a:pt x="309086" y="1736884"/>
                      <a:pt x="298609" y="1736884"/>
                    </a:cubicBezTo>
                    <a:cubicBezTo>
                      <a:pt x="282416" y="1736884"/>
                      <a:pt x="269081" y="1750219"/>
                      <a:pt x="268129" y="1766411"/>
                    </a:cubicBezTo>
                    <a:cubicBezTo>
                      <a:pt x="266224" y="1766411"/>
                      <a:pt x="264319" y="1767364"/>
                      <a:pt x="263366" y="1767364"/>
                    </a:cubicBezTo>
                    <a:cubicBezTo>
                      <a:pt x="264319" y="1764506"/>
                      <a:pt x="265271" y="1761649"/>
                      <a:pt x="265271" y="1758791"/>
                    </a:cubicBezTo>
                    <a:cubicBezTo>
                      <a:pt x="265271" y="1744504"/>
                      <a:pt x="252889" y="1732121"/>
                      <a:pt x="238601" y="1732121"/>
                    </a:cubicBezTo>
                    <a:cubicBezTo>
                      <a:pt x="224314" y="1732121"/>
                      <a:pt x="211931" y="1744504"/>
                      <a:pt x="211931" y="1758791"/>
                    </a:cubicBezTo>
                    <a:cubicBezTo>
                      <a:pt x="211931" y="1760696"/>
                      <a:pt x="211931" y="1762601"/>
                      <a:pt x="212884" y="1764506"/>
                    </a:cubicBezTo>
                    <a:cubicBezTo>
                      <a:pt x="212884" y="1764506"/>
                      <a:pt x="212884" y="1765459"/>
                      <a:pt x="212884" y="1765459"/>
                    </a:cubicBezTo>
                    <a:cubicBezTo>
                      <a:pt x="212884" y="1768316"/>
                      <a:pt x="213836" y="1771174"/>
                      <a:pt x="214789" y="1773079"/>
                    </a:cubicBezTo>
                    <a:cubicBezTo>
                      <a:pt x="210026" y="1774031"/>
                      <a:pt x="207169" y="1777841"/>
                      <a:pt x="207169" y="1781651"/>
                    </a:cubicBezTo>
                    <a:cubicBezTo>
                      <a:pt x="207169" y="1782604"/>
                      <a:pt x="207169" y="1783556"/>
                      <a:pt x="208121" y="1784509"/>
                    </a:cubicBezTo>
                    <a:cubicBezTo>
                      <a:pt x="201454" y="1791176"/>
                      <a:pt x="196691" y="1799749"/>
                      <a:pt x="195739" y="1810226"/>
                    </a:cubicBezTo>
                    <a:cubicBezTo>
                      <a:pt x="194786" y="1830229"/>
                      <a:pt x="210026" y="1846421"/>
                      <a:pt x="230029" y="1847374"/>
                    </a:cubicBezTo>
                    <a:cubicBezTo>
                      <a:pt x="242411" y="1848326"/>
                      <a:pt x="253841" y="1841659"/>
                      <a:pt x="260509" y="1832134"/>
                    </a:cubicBezTo>
                    <a:cubicBezTo>
                      <a:pt x="260509" y="1833086"/>
                      <a:pt x="260509" y="1834039"/>
                      <a:pt x="260509" y="1834991"/>
                    </a:cubicBezTo>
                    <a:cubicBezTo>
                      <a:pt x="260509" y="1836896"/>
                      <a:pt x="260509" y="1837849"/>
                      <a:pt x="261461" y="1839754"/>
                    </a:cubicBezTo>
                    <a:cubicBezTo>
                      <a:pt x="259556" y="1840706"/>
                      <a:pt x="257651" y="1842611"/>
                      <a:pt x="257651" y="1844516"/>
                    </a:cubicBezTo>
                    <a:cubicBezTo>
                      <a:pt x="257651" y="1847374"/>
                      <a:pt x="260509" y="1850231"/>
                      <a:pt x="263366" y="1850231"/>
                    </a:cubicBezTo>
                    <a:cubicBezTo>
                      <a:pt x="265271" y="1850231"/>
                      <a:pt x="266224" y="1849279"/>
                      <a:pt x="267176" y="1848326"/>
                    </a:cubicBezTo>
                    <a:cubicBezTo>
                      <a:pt x="268129" y="1849279"/>
                      <a:pt x="270034" y="1850231"/>
                      <a:pt x="270986" y="1850231"/>
                    </a:cubicBezTo>
                    <a:cubicBezTo>
                      <a:pt x="272891" y="1853089"/>
                      <a:pt x="275749" y="1855946"/>
                      <a:pt x="279559" y="1855946"/>
                    </a:cubicBezTo>
                    <a:cubicBezTo>
                      <a:pt x="283369" y="1855946"/>
                      <a:pt x="286226" y="1854041"/>
                      <a:pt x="288131" y="1850231"/>
                    </a:cubicBezTo>
                    <a:cubicBezTo>
                      <a:pt x="291941" y="1852136"/>
                      <a:pt x="295751" y="1854041"/>
                      <a:pt x="300514" y="1854041"/>
                    </a:cubicBezTo>
                    <a:cubicBezTo>
                      <a:pt x="304324" y="1854041"/>
                      <a:pt x="307181" y="1853089"/>
                      <a:pt x="310039" y="1852136"/>
                    </a:cubicBezTo>
                    <a:cubicBezTo>
                      <a:pt x="319564" y="1851184"/>
                      <a:pt x="327184" y="1843564"/>
                      <a:pt x="329089" y="1834039"/>
                    </a:cubicBezTo>
                    <a:cubicBezTo>
                      <a:pt x="330994" y="1832134"/>
                      <a:pt x="332899" y="1830229"/>
                      <a:pt x="334804" y="1828324"/>
                    </a:cubicBezTo>
                    <a:cubicBezTo>
                      <a:pt x="335756" y="1828324"/>
                      <a:pt x="336709" y="1828324"/>
                      <a:pt x="337661" y="1828324"/>
                    </a:cubicBezTo>
                    <a:cubicBezTo>
                      <a:pt x="345281" y="1828324"/>
                      <a:pt x="351949" y="1824514"/>
                      <a:pt x="356711" y="1817846"/>
                    </a:cubicBezTo>
                    <a:cubicBezTo>
                      <a:pt x="360521" y="1818799"/>
                      <a:pt x="364331" y="1819751"/>
                      <a:pt x="368141" y="1819751"/>
                    </a:cubicBezTo>
                    <a:cubicBezTo>
                      <a:pt x="371951" y="1819751"/>
                      <a:pt x="376714" y="1818799"/>
                      <a:pt x="380524" y="1817846"/>
                    </a:cubicBezTo>
                    <a:cubicBezTo>
                      <a:pt x="386239" y="1821656"/>
                      <a:pt x="392906" y="1823561"/>
                      <a:pt x="400526" y="1823561"/>
                    </a:cubicBezTo>
                    <a:cubicBezTo>
                      <a:pt x="421481" y="1823561"/>
                      <a:pt x="437674" y="1806416"/>
                      <a:pt x="437674" y="1786414"/>
                    </a:cubicBezTo>
                    <a:cubicBezTo>
                      <a:pt x="437674" y="1786414"/>
                      <a:pt x="437674" y="1786414"/>
                      <a:pt x="437674" y="1786414"/>
                    </a:cubicBezTo>
                    <a:cubicBezTo>
                      <a:pt x="438626" y="1786414"/>
                      <a:pt x="440531" y="1786414"/>
                      <a:pt x="441484" y="1786414"/>
                    </a:cubicBezTo>
                    <a:cubicBezTo>
                      <a:pt x="446246" y="1786414"/>
                      <a:pt x="451009" y="1785461"/>
                      <a:pt x="454819" y="1782604"/>
                    </a:cubicBezTo>
                    <a:cubicBezTo>
                      <a:pt x="456724" y="1783556"/>
                      <a:pt x="459581" y="1784509"/>
                      <a:pt x="461486" y="1784509"/>
                    </a:cubicBezTo>
                    <a:cubicBezTo>
                      <a:pt x="469106" y="1784509"/>
                      <a:pt x="475774" y="1777841"/>
                      <a:pt x="475774" y="1770221"/>
                    </a:cubicBezTo>
                    <a:cubicBezTo>
                      <a:pt x="475774" y="1767364"/>
                      <a:pt x="474821" y="1764506"/>
                      <a:pt x="472916" y="1762601"/>
                    </a:cubicBezTo>
                    <a:cubicBezTo>
                      <a:pt x="478631" y="1760696"/>
                      <a:pt x="484346" y="1757839"/>
                      <a:pt x="488156" y="1753076"/>
                    </a:cubicBezTo>
                    <a:cubicBezTo>
                      <a:pt x="490061" y="1752124"/>
                      <a:pt x="491966" y="1751171"/>
                      <a:pt x="493871" y="1750219"/>
                    </a:cubicBezTo>
                    <a:cubicBezTo>
                      <a:pt x="493871" y="1750219"/>
                      <a:pt x="493871" y="1750219"/>
                      <a:pt x="493871" y="1751171"/>
                    </a:cubicBezTo>
                    <a:cubicBezTo>
                      <a:pt x="493871" y="1768316"/>
                      <a:pt x="508159" y="1782604"/>
                      <a:pt x="525304" y="1782604"/>
                    </a:cubicBezTo>
                    <a:cubicBezTo>
                      <a:pt x="528161" y="1782604"/>
                      <a:pt x="531019" y="1781651"/>
                      <a:pt x="533876" y="1780699"/>
                    </a:cubicBezTo>
                    <a:cubicBezTo>
                      <a:pt x="538639" y="1783556"/>
                      <a:pt x="543401" y="1785461"/>
                      <a:pt x="550069" y="1785461"/>
                    </a:cubicBezTo>
                    <a:cubicBezTo>
                      <a:pt x="556736" y="1785461"/>
                      <a:pt x="562451" y="1783556"/>
                      <a:pt x="567214" y="1779746"/>
                    </a:cubicBezTo>
                    <a:cubicBezTo>
                      <a:pt x="570071" y="1780699"/>
                      <a:pt x="572929" y="1780699"/>
                      <a:pt x="575786" y="1780699"/>
                    </a:cubicBezTo>
                    <a:cubicBezTo>
                      <a:pt x="586264" y="1780699"/>
                      <a:pt x="595789" y="1775936"/>
                      <a:pt x="601504" y="1769269"/>
                    </a:cubicBezTo>
                    <a:cubicBezTo>
                      <a:pt x="602456" y="1769269"/>
                      <a:pt x="603409" y="1769269"/>
                      <a:pt x="604361" y="1769269"/>
                    </a:cubicBezTo>
                    <a:cubicBezTo>
                      <a:pt x="608171" y="1769269"/>
                      <a:pt x="611981" y="1768316"/>
                      <a:pt x="615791" y="1767364"/>
                    </a:cubicBezTo>
                    <a:cubicBezTo>
                      <a:pt x="621506" y="1780699"/>
                      <a:pt x="635794" y="1791176"/>
                      <a:pt x="651034" y="1791176"/>
                    </a:cubicBezTo>
                    <a:cubicBezTo>
                      <a:pt x="652939" y="1791176"/>
                      <a:pt x="653891" y="1791176"/>
                      <a:pt x="655796" y="1791176"/>
                    </a:cubicBezTo>
                    <a:cubicBezTo>
                      <a:pt x="673894" y="1794034"/>
                      <a:pt x="691039" y="1797844"/>
                      <a:pt x="705326" y="1800701"/>
                    </a:cubicBezTo>
                    <a:cubicBezTo>
                      <a:pt x="758666" y="1812131"/>
                      <a:pt x="911066" y="1835944"/>
                      <a:pt x="1004411" y="1796891"/>
                    </a:cubicBezTo>
                    <a:cubicBezTo>
                      <a:pt x="1106329" y="1754029"/>
                      <a:pt x="1104424" y="1693069"/>
                      <a:pt x="1087279" y="1637824"/>
                    </a:cubicBezTo>
                    <a:cubicBezTo>
                      <a:pt x="1072039" y="1586389"/>
                      <a:pt x="1057751" y="1581626"/>
                      <a:pt x="1076801" y="1550194"/>
                    </a:cubicBezTo>
                    <a:cubicBezTo>
                      <a:pt x="1088231" y="1533049"/>
                      <a:pt x="1138714" y="1535906"/>
                      <a:pt x="1153001" y="1512094"/>
                    </a:cubicBezTo>
                    <a:cubicBezTo>
                      <a:pt x="1167289" y="1488281"/>
                      <a:pt x="1159669" y="1456849"/>
                      <a:pt x="1149191" y="1437799"/>
                    </a:cubicBezTo>
                    <a:cubicBezTo>
                      <a:pt x="1138714" y="1418749"/>
                      <a:pt x="1079659" y="1413986"/>
                      <a:pt x="1078706" y="1408271"/>
                    </a:cubicBezTo>
                    <a:cubicBezTo>
                      <a:pt x="1077754" y="1402556"/>
                      <a:pt x="1132999" y="1377791"/>
                      <a:pt x="1161574" y="1366361"/>
                    </a:cubicBezTo>
                    <a:cubicBezTo>
                      <a:pt x="1198721" y="1351121"/>
                      <a:pt x="1194911" y="1305401"/>
                      <a:pt x="1186339" y="1283494"/>
                    </a:cubicBezTo>
                    <a:cubicBezTo>
                      <a:pt x="1177766" y="1261586"/>
                      <a:pt x="1153954" y="1255871"/>
                      <a:pt x="1138714" y="1235869"/>
                    </a:cubicBezTo>
                    <a:cubicBezTo>
                      <a:pt x="1123474" y="1215866"/>
                      <a:pt x="1137761" y="1171099"/>
                      <a:pt x="1159669" y="1165384"/>
                    </a:cubicBezTo>
                    <a:cubicBezTo>
                      <a:pt x="1181576" y="1159669"/>
                      <a:pt x="1219676" y="1142524"/>
                      <a:pt x="1240631" y="1103471"/>
                    </a:cubicBezTo>
                    <a:cubicBezTo>
                      <a:pt x="1254919" y="1067276"/>
                      <a:pt x="1213961" y="1007269"/>
                      <a:pt x="1172051" y="974884"/>
                    </a:cubicBezTo>
                    <a:close/>
                    <a:moveTo>
                      <a:pt x="584359" y="250984"/>
                    </a:moveTo>
                    <a:cubicBezTo>
                      <a:pt x="583406" y="251936"/>
                      <a:pt x="582454" y="251936"/>
                      <a:pt x="581501" y="252889"/>
                    </a:cubicBezTo>
                    <a:cubicBezTo>
                      <a:pt x="578644" y="250984"/>
                      <a:pt x="575786" y="250031"/>
                      <a:pt x="572929" y="250031"/>
                    </a:cubicBezTo>
                    <a:cubicBezTo>
                      <a:pt x="572929" y="250031"/>
                      <a:pt x="572929" y="250031"/>
                      <a:pt x="571976" y="250031"/>
                    </a:cubicBezTo>
                    <a:cubicBezTo>
                      <a:pt x="571024" y="250031"/>
                      <a:pt x="571024" y="249079"/>
                      <a:pt x="570071" y="249079"/>
                    </a:cubicBezTo>
                    <a:cubicBezTo>
                      <a:pt x="570071" y="248126"/>
                      <a:pt x="570071" y="247174"/>
                      <a:pt x="570071" y="246221"/>
                    </a:cubicBezTo>
                    <a:cubicBezTo>
                      <a:pt x="570071" y="245269"/>
                      <a:pt x="570071" y="244316"/>
                      <a:pt x="570071" y="243364"/>
                    </a:cubicBezTo>
                    <a:cubicBezTo>
                      <a:pt x="575786" y="241459"/>
                      <a:pt x="580549" y="238601"/>
                      <a:pt x="585311" y="234791"/>
                    </a:cubicBezTo>
                    <a:cubicBezTo>
                      <a:pt x="587216" y="238601"/>
                      <a:pt x="591026" y="242411"/>
                      <a:pt x="595789" y="244316"/>
                    </a:cubicBezTo>
                    <a:cubicBezTo>
                      <a:pt x="590074" y="244316"/>
                      <a:pt x="586264" y="247174"/>
                      <a:pt x="584359" y="250984"/>
                    </a:cubicBezTo>
                    <a:close/>
                    <a:moveTo>
                      <a:pt x="596741" y="201454"/>
                    </a:moveTo>
                    <a:cubicBezTo>
                      <a:pt x="596741" y="200501"/>
                      <a:pt x="596741" y="199549"/>
                      <a:pt x="596741" y="198596"/>
                    </a:cubicBezTo>
                    <a:cubicBezTo>
                      <a:pt x="597694" y="198596"/>
                      <a:pt x="598646" y="199549"/>
                      <a:pt x="598646" y="199549"/>
                    </a:cubicBezTo>
                    <a:cubicBezTo>
                      <a:pt x="597694" y="200501"/>
                      <a:pt x="597694" y="200501"/>
                      <a:pt x="596741" y="201454"/>
                    </a:cubicBezTo>
                    <a:close/>
                    <a:moveTo>
                      <a:pt x="606266" y="250031"/>
                    </a:moveTo>
                    <a:cubicBezTo>
                      <a:pt x="605314" y="248126"/>
                      <a:pt x="603409" y="247174"/>
                      <a:pt x="602456" y="245269"/>
                    </a:cubicBezTo>
                    <a:cubicBezTo>
                      <a:pt x="603409" y="245269"/>
                      <a:pt x="604361" y="245269"/>
                      <a:pt x="605314" y="245269"/>
                    </a:cubicBezTo>
                    <a:cubicBezTo>
                      <a:pt x="606266" y="245269"/>
                      <a:pt x="608171" y="245269"/>
                      <a:pt x="609124" y="245269"/>
                    </a:cubicBezTo>
                    <a:cubicBezTo>
                      <a:pt x="607219" y="247174"/>
                      <a:pt x="607219" y="248126"/>
                      <a:pt x="606266" y="250031"/>
                    </a:cubicBezTo>
                    <a:close/>
                    <a:moveTo>
                      <a:pt x="557689" y="407194"/>
                    </a:moveTo>
                    <a:cubicBezTo>
                      <a:pt x="556736" y="407194"/>
                      <a:pt x="556736" y="407194"/>
                      <a:pt x="555784" y="407194"/>
                    </a:cubicBezTo>
                    <a:cubicBezTo>
                      <a:pt x="555784" y="406241"/>
                      <a:pt x="555784" y="406241"/>
                      <a:pt x="555784" y="405289"/>
                    </a:cubicBezTo>
                    <a:cubicBezTo>
                      <a:pt x="555784" y="403384"/>
                      <a:pt x="555784" y="402431"/>
                      <a:pt x="554831" y="400526"/>
                    </a:cubicBezTo>
                    <a:cubicBezTo>
                      <a:pt x="555784" y="403384"/>
                      <a:pt x="557689" y="405289"/>
                      <a:pt x="559594" y="407194"/>
                    </a:cubicBezTo>
                    <a:cubicBezTo>
                      <a:pt x="560546" y="407194"/>
                      <a:pt x="559594" y="407194"/>
                      <a:pt x="557689" y="407194"/>
                    </a:cubicBezTo>
                    <a:close/>
                    <a:moveTo>
                      <a:pt x="637699" y="305276"/>
                    </a:moveTo>
                    <a:cubicBezTo>
                      <a:pt x="638651" y="307181"/>
                      <a:pt x="640556" y="308134"/>
                      <a:pt x="641509" y="309086"/>
                    </a:cubicBezTo>
                    <a:cubicBezTo>
                      <a:pt x="640556" y="309086"/>
                      <a:pt x="639604" y="310039"/>
                      <a:pt x="638651" y="310039"/>
                    </a:cubicBezTo>
                    <a:cubicBezTo>
                      <a:pt x="637699" y="308134"/>
                      <a:pt x="637699" y="307181"/>
                      <a:pt x="636746" y="306229"/>
                    </a:cubicBezTo>
                    <a:cubicBezTo>
                      <a:pt x="636746" y="305276"/>
                      <a:pt x="637699" y="305276"/>
                      <a:pt x="637699" y="305276"/>
                    </a:cubicBezTo>
                    <a:close/>
                    <a:moveTo>
                      <a:pt x="591979" y="417671"/>
                    </a:moveTo>
                    <a:cubicBezTo>
                      <a:pt x="598646" y="416719"/>
                      <a:pt x="604361" y="413861"/>
                      <a:pt x="609124" y="409099"/>
                    </a:cubicBezTo>
                    <a:cubicBezTo>
                      <a:pt x="607219" y="411956"/>
                      <a:pt x="606266" y="415766"/>
                      <a:pt x="606266" y="418624"/>
                    </a:cubicBezTo>
                    <a:cubicBezTo>
                      <a:pt x="606266" y="418624"/>
                      <a:pt x="606266" y="418624"/>
                      <a:pt x="606266" y="418624"/>
                    </a:cubicBezTo>
                    <a:cubicBezTo>
                      <a:pt x="603409" y="419576"/>
                      <a:pt x="600551" y="422434"/>
                      <a:pt x="598646" y="426244"/>
                    </a:cubicBezTo>
                    <a:cubicBezTo>
                      <a:pt x="596741" y="423386"/>
                      <a:pt x="593884" y="421481"/>
                      <a:pt x="591026" y="420529"/>
                    </a:cubicBezTo>
                    <a:cubicBezTo>
                      <a:pt x="591979" y="419576"/>
                      <a:pt x="591979" y="418624"/>
                      <a:pt x="591979" y="417671"/>
                    </a:cubicBezTo>
                    <a:close/>
                    <a:moveTo>
                      <a:pt x="594836" y="511016"/>
                    </a:moveTo>
                    <a:cubicBezTo>
                      <a:pt x="593884" y="511016"/>
                      <a:pt x="592931" y="510064"/>
                      <a:pt x="591979" y="510064"/>
                    </a:cubicBezTo>
                    <a:cubicBezTo>
                      <a:pt x="591026" y="510064"/>
                      <a:pt x="590074" y="510064"/>
                      <a:pt x="590074" y="510064"/>
                    </a:cubicBezTo>
                    <a:cubicBezTo>
                      <a:pt x="589121" y="509111"/>
                      <a:pt x="588169" y="509111"/>
                      <a:pt x="587216" y="508159"/>
                    </a:cubicBezTo>
                    <a:cubicBezTo>
                      <a:pt x="591026" y="507206"/>
                      <a:pt x="593884" y="505301"/>
                      <a:pt x="597694" y="503396"/>
                    </a:cubicBezTo>
                    <a:cubicBezTo>
                      <a:pt x="597694" y="504349"/>
                      <a:pt x="597694" y="505301"/>
                      <a:pt x="598646" y="505301"/>
                    </a:cubicBezTo>
                    <a:cubicBezTo>
                      <a:pt x="595789" y="507206"/>
                      <a:pt x="594836" y="509111"/>
                      <a:pt x="594836" y="511016"/>
                    </a:cubicBezTo>
                    <a:close/>
                    <a:moveTo>
                      <a:pt x="633889" y="447199"/>
                    </a:moveTo>
                    <a:cubicBezTo>
                      <a:pt x="630079" y="451009"/>
                      <a:pt x="628174" y="455771"/>
                      <a:pt x="627221" y="461486"/>
                    </a:cubicBezTo>
                    <a:cubicBezTo>
                      <a:pt x="627221" y="461486"/>
                      <a:pt x="626269" y="461486"/>
                      <a:pt x="626269" y="461486"/>
                    </a:cubicBezTo>
                    <a:cubicBezTo>
                      <a:pt x="615791" y="461486"/>
                      <a:pt x="608171" y="470059"/>
                      <a:pt x="608171" y="479584"/>
                    </a:cubicBezTo>
                    <a:cubicBezTo>
                      <a:pt x="608171" y="481489"/>
                      <a:pt x="608171" y="482441"/>
                      <a:pt x="609124" y="484346"/>
                    </a:cubicBezTo>
                    <a:cubicBezTo>
                      <a:pt x="609124" y="484346"/>
                      <a:pt x="608171" y="484346"/>
                      <a:pt x="608171" y="485299"/>
                    </a:cubicBezTo>
                    <a:cubicBezTo>
                      <a:pt x="608171" y="484346"/>
                      <a:pt x="608171" y="484346"/>
                      <a:pt x="608171" y="483394"/>
                    </a:cubicBezTo>
                    <a:cubicBezTo>
                      <a:pt x="608171" y="472916"/>
                      <a:pt x="602456" y="464344"/>
                      <a:pt x="593884" y="459581"/>
                    </a:cubicBezTo>
                    <a:cubicBezTo>
                      <a:pt x="600551" y="456724"/>
                      <a:pt x="604361" y="451009"/>
                      <a:pt x="606266" y="444341"/>
                    </a:cubicBezTo>
                    <a:cubicBezTo>
                      <a:pt x="608171" y="446246"/>
                      <a:pt x="611029" y="447199"/>
                      <a:pt x="614839" y="447199"/>
                    </a:cubicBezTo>
                    <a:cubicBezTo>
                      <a:pt x="619601" y="447199"/>
                      <a:pt x="624364" y="444341"/>
                      <a:pt x="626269" y="440531"/>
                    </a:cubicBezTo>
                    <a:cubicBezTo>
                      <a:pt x="627221" y="440531"/>
                      <a:pt x="629126" y="440531"/>
                      <a:pt x="630079" y="440531"/>
                    </a:cubicBezTo>
                    <a:cubicBezTo>
                      <a:pt x="631031" y="440531"/>
                      <a:pt x="631031" y="440531"/>
                      <a:pt x="631984" y="440531"/>
                    </a:cubicBezTo>
                    <a:cubicBezTo>
                      <a:pt x="632936" y="442436"/>
                      <a:pt x="634841" y="443389"/>
                      <a:pt x="636746" y="444341"/>
                    </a:cubicBezTo>
                    <a:cubicBezTo>
                      <a:pt x="633889" y="445294"/>
                      <a:pt x="633889" y="446246"/>
                      <a:pt x="633889" y="447199"/>
                    </a:cubicBezTo>
                    <a:cubicBezTo>
                      <a:pt x="633889" y="447199"/>
                      <a:pt x="633889" y="447199"/>
                      <a:pt x="633889" y="447199"/>
                    </a:cubicBezTo>
                    <a:close/>
                    <a:moveTo>
                      <a:pt x="639604" y="402431"/>
                    </a:moveTo>
                    <a:cubicBezTo>
                      <a:pt x="636746" y="400526"/>
                      <a:pt x="634841" y="399574"/>
                      <a:pt x="631031" y="399574"/>
                    </a:cubicBezTo>
                    <a:cubicBezTo>
                      <a:pt x="631031" y="395764"/>
                      <a:pt x="628174" y="392906"/>
                      <a:pt x="625316" y="391001"/>
                    </a:cubicBezTo>
                    <a:cubicBezTo>
                      <a:pt x="625316" y="390049"/>
                      <a:pt x="626269" y="389096"/>
                      <a:pt x="626269" y="388144"/>
                    </a:cubicBezTo>
                    <a:cubicBezTo>
                      <a:pt x="626269" y="385286"/>
                      <a:pt x="623411" y="382429"/>
                      <a:pt x="620554" y="382429"/>
                    </a:cubicBezTo>
                    <a:cubicBezTo>
                      <a:pt x="620554" y="379571"/>
                      <a:pt x="619601" y="376714"/>
                      <a:pt x="619601" y="374809"/>
                    </a:cubicBezTo>
                    <a:cubicBezTo>
                      <a:pt x="621506" y="375761"/>
                      <a:pt x="623411" y="375761"/>
                      <a:pt x="625316" y="375761"/>
                    </a:cubicBezTo>
                    <a:cubicBezTo>
                      <a:pt x="627221" y="375761"/>
                      <a:pt x="629126" y="374809"/>
                      <a:pt x="631031" y="373856"/>
                    </a:cubicBezTo>
                    <a:cubicBezTo>
                      <a:pt x="632936" y="377666"/>
                      <a:pt x="637699" y="380524"/>
                      <a:pt x="642461" y="380524"/>
                    </a:cubicBezTo>
                    <a:cubicBezTo>
                      <a:pt x="642461" y="385286"/>
                      <a:pt x="644366" y="390049"/>
                      <a:pt x="647224" y="394811"/>
                    </a:cubicBezTo>
                    <a:cubicBezTo>
                      <a:pt x="643414" y="396716"/>
                      <a:pt x="641509" y="399574"/>
                      <a:pt x="639604" y="402431"/>
                    </a:cubicBezTo>
                    <a:close/>
                    <a:moveTo>
                      <a:pt x="343376" y="758666"/>
                    </a:moveTo>
                    <a:cubicBezTo>
                      <a:pt x="343376" y="757714"/>
                      <a:pt x="343376" y="757714"/>
                      <a:pt x="343376" y="758666"/>
                    </a:cubicBezTo>
                    <a:cubicBezTo>
                      <a:pt x="343376" y="755809"/>
                      <a:pt x="342424" y="753904"/>
                      <a:pt x="341471" y="751999"/>
                    </a:cubicBezTo>
                    <a:cubicBezTo>
                      <a:pt x="343376" y="752951"/>
                      <a:pt x="345281" y="752951"/>
                      <a:pt x="346234" y="752951"/>
                    </a:cubicBezTo>
                    <a:cubicBezTo>
                      <a:pt x="345281" y="754856"/>
                      <a:pt x="344329" y="756761"/>
                      <a:pt x="343376" y="758666"/>
                    </a:cubicBezTo>
                    <a:close/>
                    <a:moveTo>
                      <a:pt x="109061" y="1225391"/>
                    </a:moveTo>
                    <a:cubicBezTo>
                      <a:pt x="106204" y="1221581"/>
                      <a:pt x="101441" y="1218724"/>
                      <a:pt x="95726" y="1217771"/>
                    </a:cubicBezTo>
                    <a:cubicBezTo>
                      <a:pt x="99536" y="1216819"/>
                      <a:pt x="103346" y="1213961"/>
                      <a:pt x="104299" y="1210151"/>
                    </a:cubicBezTo>
                    <a:cubicBezTo>
                      <a:pt x="111919" y="1208246"/>
                      <a:pt x="118586" y="1202531"/>
                      <a:pt x="122396" y="1195864"/>
                    </a:cubicBezTo>
                    <a:cubicBezTo>
                      <a:pt x="124301" y="1197769"/>
                      <a:pt x="126206" y="1199674"/>
                      <a:pt x="129064" y="1201579"/>
                    </a:cubicBezTo>
                    <a:cubicBezTo>
                      <a:pt x="118586" y="1204436"/>
                      <a:pt x="110014" y="1213961"/>
                      <a:pt x="109061" y="1225391"/>
                    </a:cubicBezTo>
                    <a:close/>
                    <a:moveTo>
                      <a:pt x="151924" y="1208246"/>
                    </a:moveTo>
                    <a:cubicBezTo>
                      <a:pt x="150971" y="1207294"/>
                      <a:pt x="150971" y="1207294"/>
                      <a:pt x="150019" y="1206341"/>
                    </a:cubicBezTo>
                    <a:cubicBezTo>
                      <a:pt x="150971" y="1206341"/>
                      <a:pt x="151924" y="1206341"/>
                      <a:pt x="151924" y="1206341"/>
                    </a:cubicBezTo>
                    <a:cubicBezTo>
                      <a:pt x="152876" y="1207294"/>
                      <a:pt x="151924" y="1208246"/>
                      <a:pt x="151924" y="1208246"/>
                    </a:cubicBezTo>
                    <a:close/>
                    <a:moveTo>
                      <a:pt x="290989" y="992981"/>
                    </a:moveTo>
                    <a:cubicBezTo>
                      <a:pt x="291941" y="991076"/>
                      <a:pt x="291941" y="989171"/>
                      <a:pt x="291941" y="986314"/>
                    </a:cubicBezTo>
                    <a:cubicBezTo>
                      <a:pt x="291941" y="986314"/>
                      <a:pt x="291941" y="986314"/>
                      <a:pt x="291941" y="986314"/>
                    </a:cubicBezTo>
                    <a:cubicBezTo>
                      <a:pt x="292894" y="986314"/>
                      <a:pt x="293846" y="987266"/>
                      <a:pt x="294799" y="987266"/>
                    </a:cubicBezTo>
                    <a:cubicBezTo>
                      <a:pt x="293846" y="989171"/>
                      <a:pt x="291941" y="991076"/>
                      <a:pt x="290989" y="992981"/>
                    </a:cubicBezTo>
                    <a:close/>
                    <a:moveTo>
                      <a:pt x="309086" y="1652111"/>
                    </a:moveTo>
                    <a:cubicBezTo>
                      <a:pt x="309086" y="1651159"/>
                      <a:pt x="309086" y="1650206"/>
                      <a:pt x="310039" y="1649254"/>
                    </a:cubicBezTo>
                    <a:cubicBezTo>
                      <a:pt x="310039" y="1649254"/>
                      <a:pt x="310991" y="1650206"/>
                      <a:pt x="310991" y="1650206"/>
                    </a:cubicBezTo>
                    <a:cubicBezTo>
                      <a:pt x="310991" y="1651159"/>
                      <a:pt x="310039" y="1651159"/>
                      <a:pt x="309086" y="1652111"/>
                    </a:cubicBezTo>
                    <a:close/>
                    <a:moveTo>
                      <a:pt x="259556" y="1822609"/>
                    </a:moveTo>
                    <a:cubicBezTo>
                      <a:pt x="260509" y="1820704"/>
                      <a:pt x="260509" y="1818799"/>
                      <a:pt x="261461" y="1816894"/>
                    </a:cubicBezTo>
                    <a:cubicBezTo>
                      <a:pt x="262414" y="1816894"/>
                      <a:pt x="264319" y="1816894"/>
                      <a:pt x="265271" y="1816894"/>
                    </a:cubicBezTo>
                    <a:cubicBezTo>
                      <a:pt x="265271" y="1817846"/>
                      <a:pt x="266224" y="1817846"/>
                      <a:pt x="266224" y="1817846"/>
                    </a:cubicBezTo>
                    <a:cubicBezTo>
                      <a:pt x="263366" y="1819751"/>
                      <a:pt x="261461" y="1820704"/>
                      <a:pt x="259556" y="1822609"/>
                    </a:cubicBezTo>
                    <a:close/>
                    <a:moveTo>
                      <a:pt x="330994" y="1783556"/>
                    </a:moveTo>
                    <a:cubicBezTo>
                      <a:pt x="330041" y="1783556"/>
                      <a:pt x="330041" y="1783556"/>
                      <a:pt x="329089" y="1783556"/>
                    </a:cubicBezTo>
                    <a:cubicBezTo>
                      <a:pt x="328136" y="1782604"/>
                      <a:pt x="327184" y="1781651"/>
                      <a:pt x="326231" y="1781651"/>
                    </a:cubicBezTo>
                    <a:cubicBezTo>
                      <a:pt x="324326" y="1779746"/>
                      <a:pt x="323374" y="1778794"/>
                      <a:pt x="321469" y="1777841"/>
                    </a:cubicBezTo>
                    <a:cubicBezTo>
                      <a:pt x="322421" y="1775936"/>
                      <a:pt x="322421" y="1774031"/>
                      <a:pt x="323374" y="1772126"/>
                    </a:cubicBezTo>
                    <a:cubicBezTo>
                      <a:pt x="325279" y="1773079"/>
                      <a:pt x="327184" y="1773079"/>
                      <a:pt x="329089" y="1773079"/>
                    </a:cubicBezTo>
                    <a:cubicBezTo>
                      <a:pt x="331946" y="1773079"/>
                      <a:pt x="333851" y="1772126"/>
                      <a:pt x="335756" y="1771174"/>
                    </a:cubicBezTo>
                    <a:cubicBezTo>
                      <a:pt x="333851" y="1774984"/>
                      <a:pt x="331946" y="1778794"/>
                      <a:pt x="330994" y="1783556"/>
                    </a:cubicBezTo>
                    <a:close/>
                    <a:moveTo>
                      <a:pt x="442436" y="1450181"/>
                    </a:moveTo>
                    <a:cubicBezTo>
                      <a:pt x="444341" y="1453991"/>
                      <a:pt x="447199" y="1456849"/>
                      <a:pt x="451009" y="1458754"/>
                    </a:cubicBezTo>
                    <a:cubicBezTo>
                      <a:pt x="448151" y="1460659"/>
                      <a:pt x="446246" y="1462564"/>
                      <a:pt x="444341" y="1465421"/>
                    </a:cubicBezTo>
                    <a:cubicBezTo>
                      <a:pt x="443389" y="1461611"/>
                      <a:pt x="440531" y="1457801"/>
                      <a:pt x="437674" y="1454944"/>
                    </a:cubicBezTo>
                    <a:cubicBezTo>
                      <a:pt x="438626" y="1453039"/>
                      <a:pt x="440531" y="1452086"/>
                      <a:pt x="442436" y="1450181"/>
                    </a:cubicBezTo>
                    <a:close/>
                    <a:moveTo>
                      <a:pt x="426244" y="1592104"/>
                    </a:moveTo>
                    <a:cubicBezTo>
                      <a:pt x="425291" y="1589246"/>
                      <a:pt x="423386" y="1587341"/>
                      <a:pt x="420529" y="1587341"/>
                    </a:cubicBezTo>
                    <a:cubicBezTo>
                      <a:pt x="420529" y="1587341"/>
                      <a:pt x="419576" y="1587341"/>
                      <a:pt x="419576" y="1587341"/>
                    </a:cubicBezTo>
                    <a:cubicBezTo>
                      <a:pt x="420529" y="1584484"/>
                      <a:pt x="421481" y="1580674"/>
                      <a:pt x="421481" y="1576864"/>
                    </a:cubicBezTo>
                    <a:cubicBezTo>
                      <a:pt x="421481" y="1575911"/>
                      <a:pt x="421481" y="1575911"/>
                      <a:pt x="421481" y="1574959"/>
                    </a:cubicBezTo>
                    <a:cubicBezTo>
                      <a:pt x="421481" y="1574959"/>
                      <a:pt x="422434" y="1574959"/>
                      <a:pt x="422434" y="1574959"/>
                    </a:cubicBezTo>
                    <a:cubicBezTo>
                      <a:pt x="423386" y="1575911"/>
                      <a:pt x="425291" y="1576864"/>
                      <a:pt x="426244" y="1577816"/>
                    </a:cubicBezTo>
                    <a:cubicBezTo>
                      <a:pt x="426244" y="1578769"/>
                      <a:pt x="426244" y="1579721"/>
                      <a:pt x="426244" y="1580674"/>
                    </a:cubicBezTo>
                    <a:cubicBezTo>
                      <a:pt x="426244" y="1585436"/>
                      <a:pt x="427196" y="1589246"/>
                      <a:pt x="430054" y="1593056"/>
                    </a:cubicBezTo>
                    <a:cubicBezTo>
                      <a:pt x="428149" y="1592104"/>
                      <a:pt x="427196" y="1592104"/>
                      <a:pt x="426244" y="1592104"/>
                    </a:cubicBezTo>
                    <a:close/>
                    <a:moveTo>
                      <a:pt x="431959" y="1518761"/>
                    </a:moveTo>
                    <a:cubicBezTo>
                      <a:pt x="430054" y="1517809"/>
                      <a:pt x="427196" y="1517809"/>
                      <a:pt x="425291" y="1517809"/>
                    </a:cubicBezTo>
                    <a:cubicBezTo>
                      <a:pt x="422434" y="1517809"/>
                      <a:pt x="418624" y="1518761"/>
                      <a:pt x="415766" y="1519714"/>
                    </a:cubicBezTo>
                    <a:cubicBezTo>
                      <a:pt x="415766" y="1518761"/>
                      <a:pt x="416719" y="1517809"/>
                      <a:pt x="416719" y="1515904"/>
                    </a:cubicBezTo>
                    <a:cubicBezTo>
                      <a:pt x="416719" y="1513046"/>
                      <a:pt x="415766" y="1510189"/>
                      <a:pt x="413861" y="1508284"/>
                    </a:cubicBezTo>
                    <a:cubicBezTo>
                      <a:pt x="417671" y="1507331"/>
                      <a:pt x="419576" y="1503521"/>
                      <a:pt x="419576" y="1499711"/>
                    </a:cubicBezTo>
                    <a:cubicBezTo>
                      <a:pt x="419576" y="1497806"/>
                      <a:pt x="418624" y="1496854"/>
                      <a:pt x="418624" y="1494949"/>
                    </a:cubicBezTo>
                    <a:cubicBezTo>
                      <a:pt x="420529" y="1493044"/>
                      <a:pt x="422434" y="1490186"/>
                      <a:pt x="422434" y="1486376"/>
                    </a:cubicBezTo>
                    <a:cubicBezTo>
                      <a:pt x="422434" y="1485424"/>
                      <a:pt x="422434" y="1485424"/>
                      <a:pt x="422434" y="1484471"/>
                    </a:cubicBezTo>
                    <a:cubicBezTo>
                      <a:pt x="422434" y="1484471"/>
                      <a:pt x="422434" y="1484471"/>
                      <a:pt x="422434" y="1484471"/>
                    </a:cubicBezTo>
                    <a:cubicBezTo>
                      <a:pt x="424339" y="1488281"/>
                      <a:pt x="428149" y="1491139"/>
                      <a:pt x="431959" y="1491139"/>
                    </a:cubicBezTo>
                    <a:cubicBezTo>
                      <a:pt x="432911" y="1491139"/>
                      <a:pt x="434816" y="1491139"/>
                      <a:pt x="435769" y="1490186"/>
                    </a:cubicBezTo>
                    <a:cubicBezTo>
                      <a:pt x="435769" y="1491139"/>
                      <a:pt x="436721" y="1492091"/>
                      <a:pt x="436721" y="1493044"/>
                    </a:cubicBezTo>
                    <a:cubicBezTo>
                      <a:pt x="432911" y="1495901"/>
                      <a:pt x="430054" y="1499711"/>
                      <a:pt x="430054" y="1505426"/>
                    </a:cubicBezTo>
                    <a:cubicBezTo>
                      <a:pt x="430054" y="1509236"/>
                      <a:pt x="431959" y="1513046"/>
                      <a:pt x="434816" y="1515904"/>
                    </a:cubicBezTo>
                    <a:cubicBezTo>
                      <a:pt x="432911" y="1518761"/>
                      <a:pt x="431959" y="1518761"/>
                      <a:pt x="431959" y="1518761"/>
                    </a:cubicBezTo>
                    <a:close/>
                    <a:moveTo>
                      <a:pt x="445294" y="1609249"/>
                    </a:moveTo>
                    <a:cubicBezTo>
                      <a:pt x="442436" y="1606391"/>
                      <a:pt x="439579" y="1604486"/>
                      <a:pt x="435769" y="1603534"/>
                    </a:cubicBezTo>
                    <a:cubicBezTo>
                      <a:pt x="435769" y="1603534"/>
                      <a:pt x="435769" y="1603534"/>
                      <a:pt x="435769" y="1603534"/>
                    </a:cubicBezTo>
                    <a:cubicBezTo>
                      <a:pt x="435769" y="1601629"/>
                      <a:pt x="435769" y="1600676"/>
                      <a:pt x="434816" y="1598771"/>
                    </a:cubicBezTo>
                    <a:cubicBezTo>
                      <a:pt x="438626" y="1601629"/>
                      <a:pt x="443389" y="1603534"/>
                      <a:pt x="449104" y="1603534"/>
                    </a:cubicBezTo>
                    <a:cubicBezTo>
                      <a:pt x="449104" y="1603534"/>
                      <a:pt x="449104" y="1603534"/>
                      <a:pt x="450056" y="1603534"/>
                    </a:cubicBezTo>
                    <a:cubicBezTo>
                      <a:pt x="451009" y="1604486"/>
                      <a:pt x="451009" y="1605439"/>
                      <a:pt x="451961" y="1606391"/>
                    </a:cubicBezTo>
                    <a:cubicBezTo>
                      <a:pt x="449104" y="1607344"/>
                      <a:pt x="447199" y="1608296"/>
                      <a:pt x="445294" y="1609249"/>
                    </a:cubicBezTo>
                    <a:close/>
                    <a:moveTo>
                      <a:pt x="452914" y="1518761"/>
                    </a:moveTo>
                    <a:cubicBezTo>
                      <a:pt x="452914" y="1518761"/>
                      <a:pt x="451961" y="1517809"/>
                      <a:pt x="451961" y="1517809"/>
                    </a:cubicBezTo>
                    <a:cubicBezTo>
                      <a:pt x="451961" y="1517809"/>
                      <a:pt x="452914" y="1516856"/>
                      <a:pt x="452914" y="1516856"/>
                    </a:cubicBezTo>
                    <a:cubicBezTo>
                      <a:pt x="453866" y="1516856"/>
                      <a:pt x="453866" y="1517809"/>
                      <a:pt x="454819" y="1517809"/>
                    </a:cubicBezTo>
                    <a:cubicBezTo>
                      <a:pt x="452914" y="1518761"/>
                      <a:pt x="452914" y="1518761"/>
                      <a:pt x="452914" y="1518761"/>
                    </a:cubicBezTo>
                    <a:close/>
                    <a:moveTo>
                      <a:pt x="666274" y="511969"/>
                    </a:moveTo>
                    <a:cubicBezTo>
                      <a:pt x="667226" y="511016"/>
                      <a:pt x="667226" y="510064"/>
                      <a:pt x="668179" y="509111"/>
                    </a:cubicBezTo>
                    <a:lnTo>
                      <a:pt x="668179" y="511969"/>
                    </a:lnTo>
                    <a:cubicBezTo>
                      <a:pt x="667226" y="511969"/>
                      <a:pt x="666274" y="511969"/>
                      <a:pt x="666274" y="511969"/>
                    </a:cubicBezTo>
                    <a:close/>
                    <a:moveTo>
                      <a:pt x="657701" y="574834"/>
                    </a:moveTo>
                    <a:cubicBezTo>
                      <a:pt x="658654" y="574834"/>
                      <a:pt x="659606" y="573881"/>
                      <a:pt x="659606" y="572929"/>
                    </a:cubicBezTo>
                    <a:lnTo>
                      <a:pt x="659606" y="575786"/>
                    </a:lnTo>
                    <a:cubicBezTo>
                      <a:pt x="658654" y="575786"/>
                      <a:pt x="658654" y="575786"/>
                      <a:pt x="657701" y="574834"/>
                    </a:cubicBezTo>
                    <a:close/>
                    <a:moveTo>
                      <a:pt x="502444" y="1197769"/>
                    </a:moveTo>
                    <a:cubicBezTo>
                      <a:pt x="504349" y="1198721"/>
                      <a:pt x="505301" y="1198721"/>
                      <a:pt x="507206" y="1198721"/>
                    </a:cubicBezTo>
                    <a:cubicBezTo>
                      <a:pt x="509111" y="1198721"/>
                      <a:pt x="510064" y="1198721"/>
                      <a:pt x="511969" y="1197769"/>
                    </a:cubicBezTo>
                    <a:cubicBezTo>
                      <a:pt x="512921" y="1210151"/>
                      <a:pt x="519589" y="1220629"/>
                      <a:pt x="529114" y="1227296"/>
                    </a:cubicBezTo>
                    <a:cubicBezTo>
                      <a:pt x="528161" y="1228249"/>
                      <a:pt x="527209" y="1229201"/>
                      <a:pt x="526256" y="1230154"/>
                    </a:cubicBezTo>
                    <a:cubicBezTo>
                      <a:pt x="525304" y="1230154"/>
                      <a:pt x="525304" y="1230154"/>
                      <a:pt x="524351" y="1230154"/>
                    </a:cubicBezTo>
                    <a:cubicBezTo>
                      <a:pt x="519589" y="1224439"/>
                      <a:pt x="511969" y="1220629"/>
                      <a:pt x="504349" y="1220629"/>
                    </a:cubicBezTo>
                    <a:cubicBezTo>
                      <a:pt x="504349" y="1220629"/>
                      <a:pt x="504349" y="1220629"/>
                      <a:pt x="503396" y="1220629"/>
                    </a:cubicBezTo>
                    <a:cubicBezTo>
                      <a:pt x="501491" y="1217771"/>
                      <a:pt x="499586" y="1215866"/>
                      <a:pt x="497681" y="1213961"/>
                    </a:cubicBezTo>
                    <a:cubicBezTo>
                      <a:pt x="501491" y="1212056"/>
                      <a:pt x="504349" y="1208246"/>
                      <a:pt x="504349" y="1203484"/>
                    </a:cubicBezTo>
                    <a:cubicBezTo>
                      <a:pt x="504349" y="1201579"/>
                      <a:pt x="503396" y="1199674"/>
                      <a:pt x="502444" y="1197769"/>
                    </a:cubicBezTo>
                    <a:close/>
                    <a:moveTo>
                      <a:pt x="574834" y="1231106"/>
                    </a:moveTo>
                    <a:cubicBezTo>
                      <a:pt x="574834" y="1231106"/>
                      <a:pt x="574834" y="1230154"/>
                      <a:pt x="574834" y="1231106"/>
                    </a:cubicBezTo>
                    <a:cubicBezTo>
                      <a:pt x="576739" y="1229201"/>
                      <a:pt x="578644" y="1228249"/>
                      <a:pt x="579596" y="1226344"/>
                    </a:cubicBezTo>
                    <a:lnTo>
                      <a:pt x="579596" y="1229201"/>
                    </a:lnTo>
                    <a:cubicBezTo>
                      <a:pt x="577691" y="1230154"/>
                      <a:pt x="575786" y="1230154"/>
                      <a:pt x="574834" y="1231106"/>
                    </a:cubicBezTo>
                    <a:close/>
                    <a:moveTo>
                      <a:pt x="516731" y="1371124"/>
                    </a:moveTo>
                    <a:cubicBezTo>
                      <a:pt x="517684" y="1371124"/>
                      <a:pt x="517684" y="1371124"/>
                      <a:pt x="518636" y="1371124"/>
                    </a:cubicBezTo>
                    <a:cubicBezTo>
                      <a:pt x="517684" y="1372076"/>
                      <a:pt x="517684" y="1372076"/>
                      <a:pt x="516731" y="1373029"/>
                    </a:cubicBezTo>
                    <a:cubicBezTo>
                      <a:pt x="516731" y="1372076"/>
                      <a:pt x="516731" y="1371124"/>
                      <a:pt x="516731" y="1371124"/>
                    </a:cubicBezTo>
                    <a:close/>
                    <a:moveTo>
                      <a:pt x="615791" y="838676"/>
                    </a:moveTo>
                    <a:cubicBezTo>
                      <a:pt x="618649" y="842486"/>
                      <a:pt x="622459" y="844391"/>
                      <a:pt x="627221" y="845344"/>
                    </a:cubicBezTo>
                    <a:lnTo>
                      <a:pt x="627221" y="847249"/>
                    </a:lnTo>
                    <a:cubicBezTo>
                      <a:pt x="627221" y="848201"/>
                      <a:pt x="626269" y="848201"/>
                      <a:pt x="626269" y="849154"/>
                    </a:cubicBezTo>
                    <a:cubicBezTo>
                      <a:pt x="624364" y="849154"/>
                      <a:pt x="622459" y="848201"/>
                      <a:pt x="620554" y="848201"/>
                    </a:cubicBezTo>
                    <a:cubicBezTo>
                      <a:pt x="616744" y="848201"/>
                      <a:pt x="613886" y="849154"/>
                      <a:pt x="610076" y="849154"/>
                    </a:cubicBezTo>
                    <a:cubicBezTo>
                      <a:pt x="610076" y="848201"/>
                      <a:pt x="610076" y="847249"/>
                      <a:pt x="610076" y="847249"/>
                    </a:cubicBezTo>
                    <a:cubicBezTo>
                      <a:pt x="610076" y="845344"/>
                      <a:pt x="610076" y="844391"/>
                      <a:pt x="609124" y="842486"/>
                    </a:cubicBezTo>
                    <a:cubicBezTo>
                      <a:pt x="611029" y="842486"/>
                      <a:pt x="613886" y="840581"/>
                      <a:pt x="615791" y="838676"/>
                    </a:cubicBezTo>
                    <a:close/>
                    <a:moveTo>
                      <a:pt x="571024" y="938689"/>
                    </a:moveTo>
                    <a:cubicBezTo>
                      <a:pt x="572929" y="941546"/>
                      <a:pt x="574834" y="942499"/>
                      <a:pt x="577691" y="943451"/>
                    </a:cubicBezTo>
                    <a:cubicBezTo>
                      <a:pt x="576739" y="944404"/>
                      <a:pt x="575786" y="945356"/>
                      <a:pt x="575786" y="946309"/>
                    </a:cubicBezTo>
                    <a:cubicBezTo>
                      <a:pt x="573881" y="943451"/>
                      <a:pt x="571976" y="940594"/>
                      <a:pt x="571024" y="938689"/>
                    </a:cubicBezTo>
                    <a:cubicBezTo>
                      <a:pt x="570071" y="938689"/>
                      <a:pt x="571024" y="938689"/>
                      <a:pt x="571024" y="938689"/>
                    </a:cubicBezTo>
                    <a:close/>
                    <a:moveTo>
                      <a:pt x="552926" y="718661"/>
                    </a:moveTo>
                    <a:cubicBezTo>
                      <a:pt x="558641" y="717709"/>
                      <a:pt x="562451" y="714851"/>
                      <a:pt x="566261" y="710089"/>
                    </a:cubicBezTo>
                    <a:cubicBezTo>
                      <a:pt x="567214" y="710089"/>
                      <a:pt x="567214" y="710089"/>
                      <a:pt x="568166" y="711041"/>
                    </a:cubicBezTo>
                    <a:cubicBezTo>
                      <a:pt x="567214" y="713899"/>
                      <a:pt x="567214" y="716756"/>
                      <a:pt x="567214" y="719614"/>
                    </a:cubicBezTo>
                    <a:cubicBezTo>
                      <a:pt x="567214" y="720566"/>
                      <a:pt x="567214" y="721519"/>
                      <a:pt x="567214" y="723424"/>
                    </a:cubicBezTo>
                    <a:cubicBezTo>
                      <a:pt x="566261" y="723424"/>
                      <a:pt x="565309" y="723424"/>
                      <a:pt x="565309" y="724376"/>
                    </a:cubicBezTo>
                    <a:cubicBezTo>
                      <a:pt x="561499" y="722471"/>
                      <a:pt x="557689" y="720566"/>
                      <a:pt x="552926" y="720566"/>
                    </a:cubicBezTo>
                    <a:cubicBezTo>
                      <a:pt x="552926" y="719614"/>
                      <a:pt x="552926" y="718661"/>
                      <a:pt x="552926" y="718661"/>
                    </a:cubicBezTo>
                    <a:close/>
                    <a:moveTo>
                      <a:pt x="553879" y="816769"/>
                    </a:moveTo>
                    <a:cubicBezTo>
                      <a:pt x="556736" y="812959"/>
                      <a:pt x="558641" y="809149"/>
                      <a:pt x="559594" y="804386"/>
                    </a:cubicBezTo>
                    <a:cubicBezTo>
                      <a:pt x="560546" y="804386"/>
                      <a:pt x="560546" y="804386"/>
                      <a:pt x="561499" y="804386"/>
                    </a:cubicBezTo>
                    <a:cubicBezTo>
                      <a:pt x="563404" y="806291"/>
                      <a:pt x="566261" y="807244"/>
                      <a:pt x="569119" y="808196"/>
                    </a:cubicBezTo>
                    <a:cubicBezTo>
                      <a:pt x="568166" y="810101"/>
                      <a:pt x="568166" y="812006"/>
                      <a:pt x="568166" y="813911"/>
                    </a:cubicBezTo>
                    <a:cubicBezTo>
                      <a:pt x="565309" y="815816"/>
                      <a:pt x="563404" y="818674"/>
                      <a:pt x="563404" y="822484"/>
                    </a:cubicBezTo>
                    <a:cubicBezTo>
                      <a:pt x="563404" y="823436"/>
                      <a:pt x="563404" y="823436"/>
                      <a:pt x="563404" y="824389"/>
                    </a:cubicBezTo>
                    <a:cubicBezTo>
                      <a:pt x="558641" y="824389"/>
                      <a:pt x="553879" y="825341"/>
                      <a:pt x="550069" y="828199"/>
                    </a:cubicBezTo>
                    <a:cubicBezTo>
                      <a:pt x="552926" y="824389"/>
                      <a:pt x="553879" y="820579"/>
                      <a:pt x="553879" y="816769"/>
                    </a:cubicBezTo>
                    <a:close/>
                    <a:moveTo>
                      <a:pt x="547211" y="968216"/>
                    </a:moveTo>
                    <a:cubicBezTo>
                      <a:pt x="547211" y="969169"/>
                      <a:pt x="547211" y="969169"/>
                      <a:pt x="547211" y="970121"/>
                    </a:cubicBezTo>
                    <a:cubicBezTo>
                      <a:pt x="547211" y="972979"/>
                      <a:pt x="550069" y="975836"/>
                      <a:pt x="552926" y="975836"/>
                    </a:cubicBezTo>
                    <a:cubicBezTo>
                      <a:pt x="555784" y="975836"/>
                      <a:pt x="557689" y="973931"/>
                      <a:pt x="558641" y="972026"/>
                    </a:cubicBezTo>
                    <a:cubicBezTo>
                      <a:pt x="558641" y="972026"/>
                      <a:pt x="558641" y="972026"/>
                      <a:pt x="558641" y="972026"/>
                    </a:cubicBezTo>
                    <a:cubicBezTo>
                      <a:pt x="560546" y="972026"/>
                      <a:pt x="561499" y="972026"/>
                      <a:pt x="563404" y="971074"/>
                    </a:cubicBezTo>
                    <a:cubicBezTo>
                      <a:pt x="563404" y="972026"/>
                      <a:pt x="562451" y="972979"/>
                      <a:pt x="562451" y="973931"/>
                    </a:cubicBezTo>
                    <a:cubicBezTo>
                      <a:pt x="562451" y="976789"/>
                      <a:pt x="564356" y="979646"/>
                      <a:pt x="567214" y="980599"/>
                    </a:cubicBezTo>
                    <a:cubicBezTo>
                      <a:pt x="568166" y="984409"/>
                      <a:pt x="569119" y="988219"/>
                      <a:pt x="571024" y="991076"/>
                    </a:cubicBezTo>
                    <a:cubicBezTo>
                      <a:pt x="570071" y="991076"/>
                      <a:pt x="568166" y="992029"/>
                      <a:pt x="567214" y="992029"/>
                    </a:cubicBezTo>
                    <a:cubicBezTo>
                      <a:pt x="565309" y="990124"/>
                      <a:pt x="562451" y="989171"/>
                      <a:pt x="559594" y="989171"/>
                    </a:cubicBezTo>
                    <a:cubicBezTo>
                      <a:pt x="553879" y="989171"/>
                      <a:pt x="550069" y="992981"/>
                      <a:pt x="548164" y="996791"/>
                    </a:cubicBezTo>
                    <a:cubicBezTo>
                      <a:pt x="547211" y="997744"/>
                      <a:pt x="546259" y="999649"/>
                      <a:pt x="545306" y="1001554"/>
                    </a:cubicBezTo>
                    <a:cubicBezTo>
                      <a:pt x="543401" y="998696"/>
                      <a:pt x="539591" y="995839"/>
                      <a:pt x="536734" y="994886"/>
                    </a:cubicBezTo>
                    <a:cubicBezTo>
                      <a:pt x="536734" y="993934"/>
                      <a:pt x="537686" y="992981"/>
                      <a:pt x="537686" y="992029"/>
                    </a:cubicBezTo>
                    <a:cubicBezTo>
                      <a:pt x="537686" y="988219"/>
                      <a:pt x="534829" y="985361"/>
                      <a:pt x="531019" y="985361"/>
                    </a:cubicBezTo>
                    <a:cubicBezTo>
                      <a:pt x="527209" y="985361"/>
                      <a:pt x="524351" y="988219"/>
                      <a:pt x="524351" y="992029"/>
                    </a:cubicBezTo>
                    <a:cubicBezTo>
                      <a:pt x="524351" y="992981"/>
                      <a:pt x="524351" y="992981"/>
                      <a:pt x="524351" y="993934"/>
                    </a:cubicBezTo>
                    <a:cubicBezTo>
                      <a:pt x="518636" y="995839"/>
                      <a:pt x="513874" y="999649"/>
                      <a:pt x="511016" y="1004411"/>
                    </a:cubicBezTo>
                    <a:cubicBezTo>
                      <a:pt x="509111" y="1002506"/>
                      <a:pt x="507206" y="1000601"/>
                      <a:pt x="504349" y="1000601"/>
                    </a:cubicBezTo>
                    <a:cubicBezTo>
                      <a:pt x="504349" y="1000601"/>
                      <a:pt x="504349" y="1000601"/>
                      <a:pt x="503396" y="1000601"/>
                    </a:cubicBezTo>
                    <a:cubicBezTo>
                      <a:pt x="503396" y="998696"/>
                      <a:pt x="502444" y="996791"/>
                      <a:pt x="501491" y="995839"/>
                    </a:cubicBezTo>
                    <a:cubicBezTo>
                      <a:pt x="501491" y="995839"/>
                      <a:pt x="501491" y="995839"/>
                      <a:pt x="502444" y="995839"/>
                    </a:cubicBezTo>
                    <a:cubicBezTo>
                      <a:pt x="514826" y="995839"/>
                      <a:pt x="524351" y="986314"/>
                      <a:pt x="524351" y="973931"/>
                    </a:cubicBezTo>
                    <a:cubicBezTo>
                      <a:pt x="524351" y="973931"/>
                      <a:pt x="524351" y="972979"/>
                      <a:pt x="524351" y="972979"/>
                    </a:cubicBezTo>
                    <a:cubicBezTo>
                      <a:pt x="525304" y="973931"/>
                      <a:pt x="527209" y="973931"/>
                      <a:pt x="529114" y="973931"/>
                    </a:cubicBezTo>
                    <a:cubicBezTo>
                      <a:pt x="535781" y="973931"/>
                      <a:pt x="541496" y="968216"/>
                      <a:pt x="541496" y="961549"/>
                    </a:cubicBezTo>
                    <a:cubicBezTo>
                      <a:pt x="541496" y="954881"/>
                      <a:pt x="535781" y="949166"/>
                      <a:pt x="529114" y="949166"/>
                    </a:cubicBezTo>
                    <a:cubicBezTo>
                      <a:pt x="525304" y="949166"/>
                      <a:pt x="521494" y="951071"/>
                      <a:pt x="519589" y="954881"/>
                    </a:cubicBezTo>
                    <a:cubicBezTo>
                      <a:pt x="519589" y="953929"/>
                      <a:pt x="520541" y="952024"/>
                      <a:pt x="520541" y="951071"/>
                    </a:cubicBezTo>
                    <a:cubicBezTo>
                      <a:pt x="520541" y="940594"/>
                      <a:pt x="511969" y="931069"/>
                      <a:pt x="500539" y="931069"/>
                    </a:cubicBezTo>
                    <a:cubicBezTo>
                      <a:pt x="497681" y="931069"/>
                      <a:pt x="495776" y="932021"/>
                      <a:pt x="492919" y="932974"/>
                    </a:cubicBezTo>
                    <a:cubicBezTo>
                      <a:pt x="491966" y="929164"/>
                      <a:pt x="488156" y="926306"/>
                      <a:pt x="484346" y="925354"/>
                    </a:cubicBezTo>
                    <a:cubicBezTo>
                      <a:pt x="485299" y="923449"/>
                      <a:pt x="486251" y="920591"/>
                      <a:pt x="486251" y="917734"/>
                    </a:cubicBezTo>
                    <a:cubicBezTo>
                      <a:pt x="486251" y="915829"/>
                      <a:pt x="486251" y="914876"/>
                      <a:pt x="485299" y="912971"/>
                    </a:cubicBezTo>
                    <a:cubicBezTo>
                      <a:pt x="487204" y="911066"/>
                      <a:pt x="488156" y="909161"/>
                      <a:pt x="488156" y="906304"/>
                    </a:cubicBezTo>
                    <a:cubicBezTo>
                      <a:pt x="488156" y="904399"/>
                      <a:pt x="487204" y="903446"/>
                      <a:pt x="486251" y="901541"/>
                    </a:cubicBezTo>
                    <a:cubicBezTo>
                      <a:pt x="489109" y="899636"/>
                      <a:pt x="491014" y="896779"/>
                      <a:pt x="492919" y="893921"/>
                    </a:cubicBezTo>
                    <a:cubicBezTo>
                      <a:pt x="495776" y="899636"/>
                      <a:pt x="500539" y="904399"/>
                      <a:pt x="505301" y="907256"/>
                    </a:cubicBezTo>
                    <a:cubicBezTo>
                      <a:pt x="505301" y="907256"/>
                      <a:pt x="505301" y="907256"/>
                      <a:pt x="505301" y="907256"/>
                    </a:cubicBezTo>
                    <a:cubicBezTo>
                      <a:pt x="505301" y="921544"/>
                      <a:pt x="512921" y="934879"/>
                      <a:pt x="525304" y="941546"/>
                    </a:cubicBezTo>
                    <a:cubicBezTo>
                      <a:pt x="528161" y="945356"/>
                      <a:pt x="532924" y="947261"/>
                      <a:pt x="537686" y="947261"/>
                    </a:cubicBezTo>
                    <a:cubicBezTo>
                      <a:pt x="537686" y="947261"/>
                      <a:pt x="538639" y="947261"/>
                      <a:pt x="538639" y="947261"/>
                    </a:cubicBezTo>
                    <a:cubicBezTo>
                      <a:pt x="538639" y="947261"/>
                      <a:pt x="539591" y="947261"/>
                      <a:pt x="539591" y="948214"/>
                    </a:cubicBezTo>
                    <a:cubicBezTo>
                      <a:pt x="539591" y="949166"/>
                      <a:pt x="539591" y="951071"/>
                      <a:pt x="539591" y="952024"/>
                    </a:cubicBezTo>
                    <a:cubicBezTo>
                      <a:pt x="539591" y="959644"/>
                      <a:pt x="542449" y="964406"/>
                      <a:pt x="547211" y="968216"/>
                    </a:cubicBezTo>
                    <a:close/>
                    <a:moveTo>
                      <a:pt x="549116" y="1032986"/>
                    </a:moveTo>
                    <a:cubicBezTo>
                      <a:pt x="543401" y="1036796"/>
                      <a:pt x="539591" y="1041559"/>
                      <a:pt x="536734" y="1048226"/>
                    </a:cubicBezTo>
                    <a:cubicBezTo>
                      <a:pt x="535781" y="1048226"/>
                      <a:pt x="534829" y="1048226"/>
                      <a:pt x="532924" y="1048226"/>
                    </a:cubicBezTo>
                    <a:cubicBezTo>
                      <a:pt x="531971" y="1048226"/>
                      <a:pt x="531971" y="1048226"/>
                      <a:pt x="531019" y="1048226"/>
                    </a:cubicBezTo>
                    <a:cubicBezTo>
                      <a:pt x="531019" y="1048226"/>
                      <a:pt x="531019" y="1048226"/>
                      <a:pt x="531019" y="1047274"/>
                    </a:cubicBezTo>
                    <a:cubicBezTo>
                      <a:pt x="533876" y="1044416"/>
                      <a:pt x="535781" y="1041559"/>
                      <a:pt x="535781" y="1036796"/>
                    </a:cubicBezTo>
                    <a:cubicBezTo>
                      <a:pt x="535781" y="1035844"/>
                      <a:pt x="535781" y="1034891"/>
                      <a:pt x="534829" y="1032986"/>
                    </a:cubicBezTo>
                    <a:cubicBezTo>
                      <a:pt x="540544" y="1031081"/>
                      <a:pt x="545306" y="1025366"/>
                      <a:pt x="547211" y="1018699"/>
                    </a:cubicBezTo>
                    <a:cubicBezTo>
                      <a:pt x="547211" y="1018699"/>
                      <a:pt x="548164" y="1019651"/>
                      <a:pt x="548164" y="1019651"/>
                    </a:cubicBezTo>
                    <a:cubicBezTo>
                      <a:pt x="547211" y="1021556"/>
                      <a:pt x="547211" y="1024414"/>
                      <a:pt x="547211" y="1026319"/>
                    </a:cubicBezTo>
                    <a:cubicBezTo>
                      <a:pt x="548164" y="1029176"/>
                      <a:pt x="548164" y="1031081"/>
                      <a:pt x="549116" y="1032986"/>
                    </a:cubicBezTo>
                    <a:close/>
                    <a:moveTo>
                      <a:pt x="506254" y="814864"/>
                    </a:moveTo>
                    <a:cubicBezTo>
                      <a:pt x="503396" y="813911"/>
                      <a:pt x="500539" y="812959"/>
                      <a:pt x="497681" y="812959"/>
                    </a:cubicBezTo>
                    <a:cubicBezTo>
                      <a:pt x="497681" y="812959"/>
                      <a:pt x="497681" y="812959"/>
                      <a:pt x="497681" y="812959"/>
                    </a:cubicBezTo>
                    <a:cubicBezTo>
                      <a:pt x="501491" y="812006"/>
                      <a:pt x="504349" y="809149"/>
                      <a:pt x="507206" y="806291"/>
                    </a:cubicBezTo>
                    <a:cubicBezTo>
                      <a:pt x="508159" y="806291"/>
                      <a:pt x="508159" y="805339"/>
                      <a:pt x="509111" y="805339"/>
                    </a:cubicBezTo>
                    <a:cubicBezTo>
                      <a:pt x="509111" y="805339"/>
                      <a:pt x="509111" y="805339"/>
                      <a:pt x="509111" y="806291"/>
                    </a:cubicBezTo>
                    <a:cubicBezTo>
                      <a:pt x="507206" y="808196"/>
                      <a:pt x="506254" y="810101"/>
                      <a:pt x="506254" y="812959"/>
                    </a:cubicBezTo>
                    <a:cubicBezTo>
                      <a:pt x="506254" y="812959"/>
                      <a:pt x="506254" y="813911"/>
                      <a:pt x="506254" y="814864"/>
                    </a:cubicBezTo>
                    <a:close/>
                    <a:moveTo>
                      <a:pt x="521494" y="822484"/>
                    </a:moveTo>
                    <a:cubicBezTo>
                      <a:pt x="524351" y="828199"/>
                      <a:pt x="530066" y="832961"/>
                      <a:pt x="536734" y="832961"/>
                    </a:cubicBezTo>
                    <a:cubicBezTo>
                      <a:pt x="538639" y="832961"/>
                      <a:pt x="541496" y="832961"/>
                      <a:pt x="543401" y="832009"/>
                    </a:cubicBezTo>
                    <a:cubicBezTo>
                      <a:pt x="540544" y="834866"/>
                      <a:pt x="538639" y="838676"/>
                      <a:pt x="536734" y="842486"/>
                    </a:cubicBezTo>
                    <a:cubicBezTo>
                      <a:pt x="535781" y="842486"/>
                      <a:pt x="534829" y="842486"/>
                      <a:pt x="533876" y="842486"/>
                    </a:cubicBezTo>
                    <a:cubicBezTo>
                      <a:pt x="526256" y="842486"/>
                      <a:pt x="519589" y="848201"/>
                      <a:pt x="517684" y="854869"/>
                    </a:cubicBezTo>
                    <a:cubicBezTo>
                      <a:pt x="517684" y="854869"/>
                      <a:pt x="517684" y="854869"/>
                      <a:pt x="517684" y="854869"/>
                    </a:cubicBezTo>
                    <a:cubicBezTo>
                      <a:pt x="516731" y="854869"/>
                      <a:pt x="516731" y="854869"/>
                      <a:pt x="515779" y="854869"/>
                    </a:cubicBezTo>
                    <a:cubicBezTo>
                      <a:pt x="519589" y="850106"/>
                      <a:pt x="522446" y="844391"/>
                      <a:pt x="522446" y="838676"/>
                    </a:cubicBezTo>
                    <a:cubicBezTo>
                      <a:pt x="522446" y="832009"/>
                      <a:pt x="519589" y="825341"/>
                      <a:pt x="514826" y="820579"/>
                    </a:cubicBezTo>
                    <a:cubicBezTo>
                      <a:pt x="515779" y="820579"/>
                      <a:pt x="516731" y="820579"/>
                      <a:pt x="516731" y="819626"/>
                    </a:cubicBezTo>
                    <a:cubicBezTo>
                      <a:pt x="518636" y="820579"/>
                      <a:pt x="519589" y="821531"/>
                      <a:pt x="521494" y="822484"/>
                    </a:cubicBezTo>
                    <a:close/>
                    <a:moveTo>
                      <a:pt x="487204" y="723424"/>
                    </a:moveTo>
                    <a:cubicBezTo>
                      <a:pt x="488156" y="725329"/>
                      <a:pt x="489109" y="726281"/>
                      <a:pt x="490061" y="728186"/>
                    </a:cubicBezTo>
                    <a:cubicBezTo>
                      <a:pt x="489109" y="729139"/>
                      <a:pt x="487204" y="730091"/>
                      <a:pt x="486251" y="731996"/>
                    </a:cubicBezTo>
                    <a:cubicBezTo>
                      <a:pt x="487204" y="729139"/>
                      <a:pt x="487204" y="727234"/>
                      <a:pt x="487204" y="723424"/>
                    </a:cubicBezTo>
                    <a:cubicBezTo>
                      <a:pt x="487204" y="724376"/>
                      <a:pt x="487204" y="723424"/>
                      <a:pt x="487204" y="723424"/>
                    </a:cubicBezTo>
                    <a:close/>
                    <a:moveTo>
                      <a:pt x="362426" y="708184"/>
                    </a:moveTo>
                    <a:cubicBezTo>
                      <a:pt x="370999" y="708184"/>
                      <a:pt x="377666" y="703421"/>
                      <a:pt x="380524" y="695801"/>
                    </a:cubicBezTo>
                    <a:cubicBezTo>
                      <a:pt x="381476" y="695801"/>
                      <a:pt x="382429" y="694849"/>
                      <a:pt x="383381" y="694849"/>
                    </a:cubicBezTo>
                    <a:cubicBezTo>
                      <a:pt x="385286" y="699611"/>
                      <a:pt x="389096" y="702469"/>
                      <a:pt x="392906" y="705326"/>
                    </a:cubicBezTo>
                    <a:cubicBezTo>
                      <a:pt x="383381" y="710089"/>
                      <a:pt x="376714" y="716756"/>
                      <a:pt x="371951" y="726281"/>
                    </a:cubicBezTo>
                    <a:cubicBezTo>
                      <a:pt x="370999" y="718661"/>
                      <a:pt x="366236" y="711994"/>
                      <a:pt x="360521" y="708184"/>
                    </a:cubicBezTo>
                    <a:cubicBezTo>
                      <a:pt x="361474" y="708184"/>
                      <a:pt x="361474" y="708184"/>
                      <a:pt x="362426" y="708184"/>
                    </a:cubicBezTo>
                    <a:close/>
                    <a:moveTo>
                      <a:pt x="453866" y="781526"/>
                    </a:moveTo>
                    <a:cubicBezTo>
                      <a:pt x="448151" y="781526"/>
                      <a:pt x="443389" y="786289"/>
                      <a:pt x="443389" y="791051"/>
                    </a:cubicBezTo>
                    <a:cubicBezTo>
                      <a:pt x="443389" y="795814"/>
                      <a:pt x="446246" y="798671"/>
                      <a:pt x="450056" y="800576"/>
                    </a:cubicBezTo>
                    <a:cubicBezTo>
                      <a:pt x="445294" y="802481"/>
                      <a:pt x="441484" y="805339"/>
                      <a:pt x="438626" y="809149"/>
                    </a:cubicBezTo>
                    <a:cubicBezTo>
                      <a:pt x="428149" y="810101"/>
                      <a:pt x="419576" y="818674"/>
                      <a:pt x="419576" y="830104"/>
                    </a:cubicBezTo>
                    <a:cubicBezTo>
                      <a:pt x="419576" y="835819"/>
                      <a:pt x="421481" y="840581"/>
                      <a:pt x="425291" y="844391"/>
                    </a:cubicBezTo>
                    <a:cubicBezTo>
                      <a:pt x="424339" y="845344"/>
                      <a:pt x="424339" y="845344"/>
                      <a:pt x="423386" y="846296"/>
                    </a:cubicBezTo>
                    <a:cubicBezTo>
                      <a:pt x="418624" y="839629"/>
                      <a:pt x="411956" y="833914"/>
                      <a:pt x="404336" y="832009"/>
                    </a:cubicBezTo>
                    <a:cubicBezTo>
                      <a:pt x="401479" y="830104"/>
                      <a:pt x="398621" y="828199"/>
                      <a:pt x="394811" y="828199"/>
                    </a:cubicBezTo>
                    <a:cubicBezTo>
                      <a:pt x="391954" y="828199"/>
                      <a:pt x="389096" y="829151"/>
                      <a:pt x="386239" y="831056"/>
                    </a:cubicBezTo>
                    <a:cubicBezTo>
                      <a:pt x="378619" y="832961"/>
                      <a:pt x="372904" y="836771"/>
                      <a:pt x="368141" y="842486"/>
                    </a:cubicBezTo>
                    <a:cubicBezTo>
                      <a:pt x="367189" y="840581"/>
                      <a:pt x="365284" y="838676"/>
                      <a:pt x="363379" y="837724"/>
                    </a:cubicBezTo>
                    <a:cubicBezTo>
                      <a:pt x="362426" y="832961"/>
                      <a:pt x="360521" y="829151"/>
                      <a:pt x="357664" y="826294"/>
                    </a:cubicBezTo>
                    <a:cubicBezTo>
                      <a:pt x="365284" y="822484"/>
                      <a:pt x="370046" y="815816"/>
                      <a:pt x="370046" y="807244"/>
                    </a:cubicBezTo>
                    <a:cubicBezTo>
                      <a:pt x="370999" y="807244"/>
                      <a:pt x="371951" y="807244"/>
                      <a:pt x="372904" y="807244"/>
                    </a:cubicBezTo>
                    <a:cubicBezTo>
                      <a:pt x="378619" y="807244"/>
                      <a:pt x="383381" y="806291"/>
                      <a:pt x="388144" y="803434"/>
                    </a:cubicBezTo>
                    <a:cubicBezTo>
                      <a:pt x="386239" y="805339"/>
                      <a:pt x="385286" y="808196"/>
                      <a:pt x="385286" y="811054"/>
                    </a:cubicBezTo>
                    <a:cubicBezTo>
                      <a:pt x="385286" y="817721"/>
                      <a:pt x="391001" y="823436"/>
                      <a:pt x="397669" y="823436"/>
                    </a:cubicBezTo>
                    <a:cubicBezTo>
                      <a:pt x="404336" y="823436"/>
                      <a:pt x="410051" y="817721"/>
                      <a:pt x="410051" y="811054"/>
                    </a:cubicBezTo>
                    <a:cubicBezTo>
                      <a:pt x="410051" y="804386"/>
                      <a:pt x="404336" y="798671"/>
                      <a:pt x="397669" y="798671"/>
                    </a:cubicBezTo>
                    <a:cubicBezTo>
                      <a:pt x="396716" y="798671"/>
                      <a:pt x="395764" y="798671"/>
                      <a:pt x="394811" y="799624"/>
                    </a:cubicBezTo>
                    <a:cubicBezTo>
                      <a:pt x="395764" y="798671"/>
                      <a:pt x="396716" y="797719"/>
                      <a:pt x="398621" y="795814"/>
                    </a:cubicBezTo>
                    <a:cubicBezTo>
                      <a:pt x="406241" y="795814"/>
                      <a:pt x="412909" y="792004"/>
                      <a:pt x="416719" y="787241"/>
                    </a:cubicBezTo>
                    <a:cubicBezTo>
                      <a:pt x="419576" y="788194"/>
                      <a:pt x="421481" y="788194"/>
                      <a:pt x="424339" y="788194"/>
                    </a:cubicBezTo>
                    <a:cubicBezTo>
                      <a:pt x="441484" y="788194"/>
                      <a:pt x="454819" y="775811"/>
                      <a:pt x="456724" y="759619"/>
                    </a:cubicBezTo>
                    <a:cubicBezTo>
                      <a:pt x="457676" y="759619"/>
                      <a:pt x="459581" y="759619"/>
                      <a:pt x="460534" y="759619"/>
                    </a:cubicBezTo>
                    <a:cubicBezTo>
                      <a:pt x="471011" y="759619"/>
                      <a:pt x="479584" y="752951"/>
                      <a:pt x="482441" y="743426"/>
                    </a:cubicBezTo>
                    <a:cubicBezTo>
                      <a:pt x="483394" y="751999"/>
                      <a:pt x="490061" y="757714"/>
                      <a:pt x="498634" y="757714"/>
                    </a:cubicBezTo>
                    <a:cubicBezTo>
                      <a:pt x="507206" y="757714"/>
                      <a:pt x="513874" y="751046"/>
                      <a:pt x="514826" y="742474"/>
                    </a:cubicBezTo>
                    <a:cubicBezTo>
                      <a:pt x="514826" y="742474"/>
                      <a:pt x="515779" y="742474"/>
                      <a:pt x="515779" y="742474"/>
                    </a:cubicBezTo>
                    <a:cubicBezTo>
                      <a:pt x="514826" y="745331"/>
                      <a:pt x="513874" y="749141"/>
                      <a:pt x="513874" y="751999"/>
                    </a:cubicBezTo>
                    <a:cubicBezTo>
                      <a:pt x="513874" y="752951"/>
                      <a:pt x="513874" y="753904"/>
                      <a:pt x="513874" y="755809"/>
                    </a:cubicBezTo>
                    <a:cubicBezTo>
                      <a:pt x="511016" y="759619"/>
                      <a:pt x="509111" y="763429"/>
                      <a:pt x="509111" y="768191"/>
                    </a:cubicBezTo>
                    <a:cubicBezTo>
                      <a:pt x="509111" y="773906"/>
                      <a:pt x="511016" y="778669"/>
                      <a:pt x="514826" y="781526"/>
                    </a:cubicBezTo>
                    <a:cubicBezTo>
                      <a:pt x="512921" y="783431"/>
                      <a:pt x="511016" y="785336"/>
                      <a:pt x="510064" y="788194"/>
                    </a:cubicBezTo>
                    <a:cubicBezTo>
                      <a:pt x="508159" y="785336"/>
                      <a:pt x="505301" y="783431"/>
                      <a:pt x="501491" y="783431"/>
                    </a:cubicBezTo>
                    <a:cubicBezTo>
                      <a:pt x="498634" y="781526"/>
                      <a:pt x="495776" y="780574"/>
                      <a:pt x="491966" y="780574"/>
                    </a:cubicBezTo>
                    <a:cubicBezTo>
                      <a:pt x="491014" y="780574"/>
                      <a:pt x="490061" y="780574"/>
                      <a:pt x="490061" y="780574"/>
                    </a:cubicBezTo>
                    <a:cubicBezTo>
                      <a:pt x="490061" y="780574"/>
                      <a:pt x="490061" y="779621"/>
                      <a:pt x="490061" y="779621"/>
                    </a:cubicBezTo>
                    <a:cubicBezTo>
                      <a:pt x="490061" y="772954"/>
                      <a:pt x="484346" y="767239"/>
                      <a:pt x="477679" y="767239"/>
                    </a:cubicBezTo>
                    <a:cubicBezTo>
                      <a:pt x="471011" y="767239"/>
                      <a:pt x="465296" y="772954"/>
                      <a:pt x="465296" y="779621"/>
                    </a:cubicBezTo>
                    <a:cubicBezTo>
                      <a:pt x="465296" y="784384"/>
                      <a:pt x="468154" y="787241"/>
                      <a:pt x="471011" y="790099"/>
                    </a:cubicBezTo>
                    <a:cubicBezTo>
                      <a:pt x="465296" y="792004"/>
                      <a:pt x="461486" y="794861"/>
                      <a:pt x="458629" y="799624"/>
                    </a:cubicBezTo>
                    <a:cubicBezTo>
                      <a:pt x="458629" y="799624"/>
                      <a:pt x="457676" y="799624"/>
                      <a:pt x="457676" y="799624"/>
                    </a:cubicBezTo>
                    <a:cubicBezTo>
                      <a:pt x="460534" y="797719"/>
                      <a:pt x="462439" y="794861"/>
                      <a:pt x="462439" y="791051"/>
                    </a:cubicBezTo>
                    <a:cubicBezTo>
                      <a:pt x="463391" y="786289"/>
                      <a:pt x="459581" y="781526"/>
                      <a:pt x="453866" y="781526"/>
                    </a:cubicBezTo>
                    <a:close/>
                    <a:moveTo>
                      <a:pt x="481489" y="946309"/>
                    </a:moveTo>
                    <a:cubicBezTo>
                      <a:pt x="480536" y="948214"/>
                      <a:pt x="480536" y="950119"/>
                      <a:pt x="480536" y="951071"/>
                    </a:cubicBezTo>
                    <a:cubicBezTo>
                      <a:pt x="478631" y="945356"/>
                      <a:pt x="474821" y="940594"/>
                      <a:pt x="470059" y="936784"/>
                    </a:cubicBezTo>
                    <a:cubicBezTo>
                      <a:pt x="471011" y="936784"/>
                      <a:pt x="472916" y="935831"/>
                      <a:pt x="473869" y="935831"/>
                    </a:cubicBezTo>
                    <a:cubicBezTo>
                      <a:pt x="473869" y="935831"/>
                      <a:pt x="473869" y="935831"/>
                      <a:pt x="473869" y="935831"/>
                    </a:cubicBezTo>
                    <a:cubicBezTo>
                      <a:pt x="472916" y="941546"/>
                      <a:pt x="476726" y="945356"/>
                      <a:pt x="481489" y="946309"/>
                    </a:cubicBezTo>
                    <a:close/>
                    <a:moveTo>
                      <a:pt x="345281" y="1095851"/>
                    </a:moveTo>
                    <a:cubicBezTo>
                      <a:pt x="345281" y="1095851"/>
                      <a:pt x="345281" y="1095851"/>
                      <a:pt x="345281" y="1095851"/>
                    </a:cubicBezTo>
                    <a:cubicBezTo>
                      <a:pt x="345281" y="1095851"/>
                      <a:pt x="345281" y="1095851"/>
                      <a:pt x="345281" y="1095851"/>
                    </a:cubicBezTo>
                    <a:cubicBezTo>
                      <a:pt x="345281" y="1095851"/>
                      <a:pt x="345281" y="1095851"/>
                      <a:pt x="345281" y="1095851"/>
                    </a:cubicBezTo>
                    <a:close/>
                    <a:moveTo>
                      <a:pt x="423386" y="1187291"/>
                    </a:moveTo>
                    <a:cubicBezTo>
                      <a:pt x="422434" y="1187291"/>
                      <a:pt x="421481" y="1187291"/>
                      <a:pt x="421481" y="1188244"/>
                    </a:cubicBezTo>
                    <a:cubicBezTo>
                      <a:pt x="422434" y="1186339"/>
                      <a:pt x="423386" y="1183481"/>
                      <a:pt x="423386" y="1181576"/>
                    </a:cubicBezTo>
                    <a:cubicBezTo>
                      <a:pt x="424339" y="1181576"/>
                      <a:pt x="425291" y="1182529"/>
                      <a:pt x="426244" y="1182529"/>
                    </a:cubicBezTo>
                    <a:cubicBezTo>
                      <a:pt x="427196" y="1183481"/>
                      <a:pt x="428149" y="1184434"/>
                      <a:pt x="430054" y="1185386"/>
                    </a:cubicBezTo>
                    <a:cubicBezTo>
                      <a:pt x="427196" y="1185386"/>
                      <a:pt x="425291" y="1186339"/>
                      <a:pt x="423386" y="1187291"/>
                    </a:cubicBezTo>
                    <a:close/>
                    <a:moveTo>
                      <a:pt x="432911" y="1183481"/>
                    </a:moveTo>
                    <a:cubicBezTo>
                      <a:pt x="432911" y="1183481"/>
                      <a:pt x="432911" y="1183481"/>
                      <a:pt x="432911" y="1183481"/>
                    </a:cubicBezTo>
                    <a:cubicBezTo>
                      <a:pt x="433864" y="1183481"/>
                      <a:pt x="433864" y="1183481"/>
                      <a:pt x="432911" y="1183481"/>
                    </a:cubicBezTo>
                    <a:cubicBezTo>
                      <a:pt x="433864" y="1183481"/>
                      <a:pt x="432911" y="1183481"/>
                      <a:pt x="432911" y="1183481"/>
                    </a:cubicBezTo>
                    <a:close/>
                    <a:moveTo>
                      <a:pt x="455771" y="1106329"/>
                    </a:moveTo>
                    <a:cubicBezTo>
                      <a:pt x="450056" y="1108234"/>
                      <a:pt x="445294" y="1112044"/>
                      <a:pt x="443389" y="1117759"/>
                    </a:cubicBezTo>
                    <a:cubicBezTo>
                      <a:pt x="440531" y="1116806"/>
                      <a:pt x="437674" y="1115854"/>
                      <a:pt x="433864" y="1115854"/>
                    </a:cubicBezTo>
                    <a:cubicBezTo>
                      <a:pt x="415766" y="1115854"/>
                      <a:pt x="400526" y="1131094"/>
                      <a:pt x="400526" y="1149191"/>
                    </a:cubicBezTo>
                    <a:cubicBezTo>
                      <a:pt x="400526" y="1153954"/>
                      <a:pt x="401479" y="1158716"/>
                      <a:pt x="403384" y="1162526"/>
                    </a:cubicBezTo>
                    <a:cubicBezTo>
                      <a:pt x="393859" y="1163479"/>
                      <a:pt x="387191" y="1171099"/>
                      <a:pt x="387191" y="1179671"/>
                    </a:cubicBezTo>
                    <a:cubicBezTo>
                      <a:pt x="387191" y="1185386"/>
                      <a:pt x="390049" y="1191101"/>
                      <a:pt x="394811" y="1193959"/>
                    </a:cubicBezTo>
                    <a:cubicBezTo>
                      <a:pt x="391001" y="1196816"/>
                      <a:pt x="389096" y="1201579"/>
                      <a:pt x="389096" y="1206341"/>
                    </a:cubicBezTo>
                    <a:cubicBezTo>
                      <a:pt x="389096" y="1213009"/>
                      <a:pt x="392906" y="1218724"/>
                      <a:pt x="399574" y="1221581"/>
                    </a:cubicBezTo>
                    <a:cubicBezTo>
                      <a:pt x="400526" y="1226344"/>
                      <a:pt x="404336" y="1230154"/>
                      <a:pt x="409099" y="1231106"/>
                    </a:cubicBezTo>
                    <a:cubicBezTo>
                      <a:pt x="401479" y="1234916"/>
                      <a:pt x="394811" y="1241584"/>
                      <a:pt x="392906" y="1250156"/>
                    </a:cubicBezTo>
                    <a:cubicBezTo>
                      <a:pt x="391954" y="1250156"/>
                      <a:pt x="391001" y="1250156"/>
                      <a:pt x="390049" y="1251109"/>
                    </a:cubicBezTo>
                    <a:cubicBezTo>
                      <a:pt x="390049" y="1249204"/>
                      <a:pt x="389096" y="1247299"/>
                      <a:pt x="388144" y="1245394"/>
                    </a:cubicBezTo>
                    <a:cubicBezTo>
                      <a:pt x="389096" y="1244441"/>
                      <a:pt x="389096" y="1243489"/>
                      <a:pt x="390049" y="1241584"/>
                    </a:cubicBezTo>
                    <a:cubicBezTo>
                      <a:pt x="393859" y="1239679"/>
                      <a:pt x="396716" y="1234916"/>
                      <a:pt x="396716" y="1230154"/>
                    </a:cubicBezTo>
                    <a:cubicBezTo>
                      <a:pt x="396716" y="1224439"/>
                      <a:pt x="392906" y="1219676"/>
                      <a:pt x="388144" y="1217771"/>
                    </a:cubicBezTo>
                    <a:cubicBezTo>
                      <a:pt x="386239" y="1213961"/>
                      <a:pt x="382429" y="1210151"/>
                      <a:pt x="378619" y="1207294"/>
                    </a:cubicBezTo>
                    <a:cubicBezTo>
                      <a:pt x="374809" y="1202531"/>
                      <a:pt x="369094" y="1199674"/>
                      <a:pt x="362426" y="1199674"/>
                    </a:cubicBezTo>
                    <a:cubicBezTo>
                      <a:pt x="353854" y="1199674"/>
                      <a:pt x="346234" y="1204436"/>
                      <a:pt x="343376" y="1212056"/>
                    </a:cubicBezTo>
                    <a:cubicBezTo>
                      <a:pt x="342424" y="1213961"/>
                      <a:pt x="340519" y="1214914"/>
                      <a:pt x="339566" y="1216819"/>
                    </a:cubicBezTo>
                    <a:cubicBezTo>
                      <a:pt x="329089" y="1216819"/>
                      <a:pt x="319564" y="1224439"/>
                      <a:pt x="316706" y="1233964"/>
                    </a:cubicBezTo>
                    <a:cubicBezTo>
                      <a:pt x="316706" y="1233011"/>
                      <a:pt x="316706" y="1232059"/>
                      <a:pt x="315754" y="1231106"/>
                    </a:cubicBezTo>
                    <a:cubicBezTo>
                      <a:pt x="315754" y="1230154"/>
                      <a:pt x="315754" y="1230154"/>
                      <a:pt x="315754" y="1229201"/>
                    </a:cubicBezTo>
                    <a:cubicBezTo>
                      <a:pt x="315754" y="1223486"/>
                      <a:pt x="313849" y="1217771"/>
                      <a:pt x="310991" y="1213961"/>
                    </a:cubicBezTo>
                    <a:cubicBezTo>
                      <a:pt x="322421" y="1210151"/>
                      <a:pt x="331946" y="1199674"/>
                      <a:pt x="331946" y="1186339"/>
                    </a:cubicBezTo>
                    <a:cubicBezTo>
                      <a:pt x="331946" y="1174909"/>
                      <a:pt x="325279" y="1166336"/>
                      <a:pt x="316706" y="1161574"/>
                    </a:cubicBezTo>
                    <a:cubicBezTo>
                      <a:pt x="316706" y="1161574"/>
                      <a:pt x="316706" y="1160621"/>
                      <a:pt x="316706" y="1160621"/>
                    </a:cubicBezTo>
                    <a:cubicBezTo>
                      <a:pt x="318611" y="1159669"/>
                      <a:pt x="319564" y="1158716"/>
                      <a:pt x="320516" y="1156811"/>
                    </a:cubicBezTo>
                    <a:cubicBezTo>
                      <a:pt x="321469" y="1156811"/>
                      <a:pt x="322421" y="1157764"/>
                      <a:pt x="323374" y="1157764"/>
                    </a:cubicBezTo>
                    <a:cubicBezTo>
                      <a:pt x="322421" y="1158716"/>
                      <a:pt x="322421" y="1159669"/>
                      <a:pt x="322421" y="1160621"/>
                    </a:cubicBezTo>
                    <a:cubicBezTo>
                      <a:pt x="322421" y="1163479"/>
                      <a:pt x="325279" y="1166336"/>
                      <a:pt x="328136" y="1166336"/>
                    </a:cubicBezTo>
                    <a:cubicBezTo>
                      <a:pt x="329089" y="1166336"/>
                      <a:pt x="330041" y="1166336"/>
                      <a:pt x="330041" y="1166336"/>
                    </a:cubicBezTo>
                    <a:cubicBezTo>
                      <a:pt x="331946" y="1167289"/>
                      <a:pt x="333851" y="1168241"/>
                      <a:pt x="335756" y="1168241"/>
                    </a:cubicBezTo>
                    <a:cubicBezTo>
                      <a:pt x="341471" y="1168241"/>
                      <a:pt x="346234" y="1163479"/>
                      <a:pt x="346234" y="1157764"/>
                    </a:cubicBezTo>
                    <a:cubicBezTo>
                      <a:pt x="346234" y="1156811"/>
                      <a:pt x="346234" y="1154906"/>
                      <a:pt x="345281" y="1153954"/>
                    </a:cubicBezTo>
                    <a:cubicBezTo>
                      <a:pt x="348139" y="1152049"/>
                      <a:pt x="350996" y="1149191"/>
                      <a:pt x="353854" y="1146334"/>
                    </a:cubicBezTo>
                    <a:cubicBezTo>
                      <a:pt x="356711" y="1149191"/>
                      <a:pt x="361474" y="1151096"/>
                      <a:pt x="366236" y="1151096"/>
                    </a:cubicBezTo>
                    <a:cubicBezTo>
                      <a:pt x="373856" y="1151096"/>
                      <a:pt x="380524" y="1146334"/>
                      <a:pt x="382429" y="1140619"/>
                    </a:cubicBezTo>
                    <a:cubicBezTo>
                      <a:pt x="383381" y="1141571"/>
                      <a:pt x="384334" y="1142524"/>
                      <a:pt x="386239" y="1142524"/>
                    </a:cubicBezTo>
                    <a:cubicBezTo>
                      <a:pt x="389096" y="1142524"/>
                      <a:pt x="391001" y="1140619"/>
                      <a:pt x="391001" y="1137761"/>
                    </a:cubicBezTo>
                    <a:cubicBezTo>
                      <a:pt x="391001" y="1134904"/>
                      <a:pt x="389096" y="1132999"/>
                      <a:pt x="386239" y="1132999"/>
                    </a:cubicBezTo>
                    <a:cubicBezTo>
                      <a:pt x="385286" y="1132999"/>
                      <a:pt x="384334" y="1132999"/>
                      <a:pt x="384334" y="1133951"/>
                    </a:cubicBezTo>
                    <a:cubicBezTo>
                      <a:pt x="384334" y="1133951"/>
                      <a:pt x="384334" y="1133951"/>
                      <a:pt x="384334" y="1133951"/>
                    </a:cubicBezTo>
                    <a:cubicBezTo>
                      <a:pt x="384334" y="1132046"/>
                      <a:pt x="384334" y="1130141"/>
                      <a:pt x="383381" y="1129189"/>
                    </a:cubicBezTo>
                    <a:cubicBezTo>
                      <a:pt x="384334" y="1127284"/>
                      <a:pt x="385286" y="1124426"/>
                      <a:pt x="385286" y="1122521"/>
                    </a:cubicBezTo>
                    <a:cubicBezTo>
                      <a:pt x="385286" y="1116806"/>
                      <a:pt x="382429" y="1112044"/>
                      <a:pt x="378619" y="1109186"/>
                    </a:cubicBezTo>
                    <a:cubicBezTo>
                      <a:pt x="382429" y="1108234"/>
                      <a:pt x="386239" y="1105376"/>
                      <a:pt x="388144" y="1101566"/>
                    </a:cubicBezTo>
                    <a:cubicBezTo>
                      <a:pt x="389096" y="1101566"/>
                      <a:pt x="390049" y="1101566"/>
                      <a:pt x="390049" y="1100614"/>
                    </a:cubicBezTo>
                    <a:cubicBezTo>
                      <a:pt x="393859" y="1108234"/>
                      <a:pt x="402431" y="1113949"/>
                      <a:pt x="411004" y="1113949"/>
                    </a:cubicBezTo>
                    <a:cubicBezTo>
                      <a:pt x="424339" y="1113949"/>
                      <a:pt x="434816" y="1103471"/>
                      <a:pt x="434816" y="1090136"/>
                    </a:cubicBezTo>
                    <a:cubicBezTo>
                      <a:pt x="434816" y="1087279"/>
                      <a:pt x="433864" y="1085374"/>
                      <a:pt x="433864" y="1083469"/>
                    </a:cubicBezTo>
                    <a:cubicBezTo>
                      <a:pt x="436721" y="1085374"/>
                      <a:pt x="439579" y="1086326"/>
                      <a:pt x="443389" y="1086326"/>
                    </a:cubicBezTo>
                    <a:cubicBezTo>
                      <a:pt x="442436" y="1087279"/>
                      <a:pt x="442436" y="1089184"/>
                      <a:pt x="442436" y="1090136"/>
                    </a:cubicBezTo>
                    <a:cubicBezTo>
                      <a:pt x="442436" y="1093946"/>
                      <a:pt x="446246" y="1097756"/>
                      <a:pt x="450056" y="1097756"/>
                    </a:cubicBezTo>
                    <a:cubicBezTo>
                      <a:pt x="453866" y="1097756"/>
                      <a:pt x="457676" y="1093946"/>
                      <a:pt x="457676" y="1090136"/>
                    </a:cubicBezTo>
                    <a:cubicBezTo>
                      <a:pt x="457676" y="1088231"/>
                      <a:pt x="456724" y="1086326"/>
                      <a:pt x="454819" y="1084421"/>
                    </a:cubicBezTo>
                    <a:cubicBezTo>
                      <a:pt x="459581" y="1082516"/>
                      <a:pt x="463391" y="1078706"/>
                      <a:pt x="466249" y="1073944"/>
                    </a:cubicBezTo>
                    <a:cubicBezTo>
                      <a:pt x="468154" y="1075849"/>
                      <a:pt x="471011" y="1076801"/>
                      <a:pt x="473869" y="1076801"/>
                    </a:cubicBezTo>
                    <a:cubicBezTo>
                      <a:pt x="475774" y="1076801"/>
                      <a:pt x="477679" y="1075849"/>
                      <a:pt x="479584" y="1074896"/>
                    </a:cubicBezTo>
                    <a:cubicBezTo>
                      <a:pt x="479584" y="1074896"/>
                      <a:pt x="480536" y="1074896"/>
                      <a:pt x="480536" y="1075849"/>
                    </a:cubicBezTo>
                    <a:cubicBezTo>
                      <a:pt x="481489" y="1081564"/>
                      <a:pt x="485299" y="1085374"/>
                      <a:pt x="491014" y="1085374"/>
                    </a:cubicBezTo>
                    <a:cubicBezTo>
                      <a:pt x="495776" y="1085374"/>
                      <a:pt x="498634" y="1082516"/>
                      <a:pt x="500539" y="1078706"/>
                    </a:cubicBezTo>
                    <a:cubicBezTo>
                      <a:pt x="502444" y="1078706"/>
                      <a:pt x="504349" y="1077754"/>
                      <a:pt x="505301" y="1077754"/>
                    </a:cubicBezTo>
                    <a:cubicBezTo>
                      <a:pt x="507206" y="1081564"/>
                      <a:pt x="511016" y="1084421"/>
                      <a:pt x="515779" y="1084421"/>
                    </a:cubicBezTo>
                    <a:cubicBezTo>
                      <a:pt x="516731" y="1084421"/>
                      <a:pt x="517684" y="1084421"/>
                      <a:pt x="518636" y="1083469"/>
                    </a:cubicBezTo>
                    <a:cubicBezTo>
                      <a:pt x="519589" y="1084421"/>
                      <a:pt x="520541" y="1085374"/>
                      <a:pt x="521494" y="1087279"/>
                    </a:cubicBezTo>
                    <a:cubicBezTo>
                      <a:pt x="521494" y="1088231"/>
                      <a:pt x="521494" y="1089184"/>
                      <a:pt x="521494" y="1090136"/>
                    </a:cubicBezTo>
                    <a:cubicBezTo>
                      <a:pt x="521494" y="1099661"/>
                      <a:pt x="529114" y="1107281"/>
                      <a:pt x="538639" y="1107281"/>
                    </a:cubicBezTo>
                    <a:cubicBezTo>
                      <a:pt x="542449" y="1107281"/>
                      <a:pt x="546259" y="1105376"/>
                      <a:pt x="549116" y="1103471"/>
                    </a:cubicBezTo>
                    <a:cubicBezTo>
                      <a:pt x="550069" y="1104424"/>
                      <a:pt x="551974" y="1105376"/>
                      <a:pt x="553879" y="1106329"/>
                    </a:cubicBezTo>
                    <a:cubicBezTo>
                      <a:pt x="555784" y="1110139"/>
                      <a:pt x="559594" y="1112996"/>
                      <a:pt x="563404" y="1113949"/>
                    </a:cubicBezTo>
                    <a:cubicBezTo>
                      <a:pt x="561499" y="1114901"/>
                      <a:pt x="560546" y="1116806"/>
                      <a:pt x="559594" y="1118711"/>
                    </a:cubicBezTo>
                    <a:cubicBezTo>
                      <a:pt x="558641" y="1118711"/>
                      <a:pt x="557689" y="1118711"/>
                      <a:pt x="557689" y="1118711"/>
                    </a:cubicBezTo>
                    <a:cubicBezTo>
                      <a:pt x="553879" y="1118711"/>
                      <a:pt x="550069" y="1119664"/>
                      <a:pt x="547211" y="1120616"/>
                    </a:cubicBezTo>
                    <a:cubicBezTo>
                      <a:pt x="546259" y="1119664"/>
                      <a:pt x="544354" y="1118711"/>
                      <a:pt x="542449" y="1118711"/>
                    </a:cubicBezTo>
                    <a:cubicBezTo>
                      <a:pt x="541496" y="1118711"/>
                      <a:pt x="539591" y="1119664"/>
                      <a:pt x="538639" y="1119664"/>
                    </a:cubicBezTo>
                    <a:cubicBezTo>
                      <a:pt x="535781" y="1111091"/>
                      <a:pt x="528161" y="1104424"/>
                      <a:pt x="518636" y="1104424"/>
                    </a:cubicBezTo>
                    <a:cubicBezTo>
                      <a:pt x="511969" y="1093946"/>
                      <a:pt x="499586" y="1087279"/>
                      <a:pt x="486251" y="1087279"/>
                    </a:cubicBezTo>
                    <a:cubicBezTo>
                      <a:pt x="473869" y="1090136"/>
                      <a:pt x="462439" y="1096804"/>
                      <a:pt x="455771" y="1106329"/>
                    </a:cubicBezTo>
                    <a:close/>
                    <a:moveTo>
                      <a:pt x="483394" y="1196816"/>
                    </a:moveTo>
                    <a:cubicBezTo>
                      <a:pt x="479584" y="1193959"/>
                      <a:pt x="473869" y="1192054"/>
                      <a:pt x="469106" y="1192054"/>
                    </a:cubicBezTo>
                    <a:cubicBezTo>
                      <a:pt x="468154" y="1192054"/>
                      <a:pt x="466249" y="1192054"/>
                      <a:pt x="465296" y="1192054"/>
                    </a:cubicBezTo>
                    <a:cubicBezTo>
                      <a:pt x="464344" y="1191101"/>
                      <a:pt x="463391" y="1190149"/>
                      <a:pt x="462439" y="1189196"/>
                    </a:cubicBezTo>
                    <a:cubicBezTo>
                      <a:pt x="465296" y="1186339"/>
                      <a:pt x="466249" y="1182529"/>
                      <a:pt x="466249" y="1178719"/>
                    </a:cubicBezTo>
                    <a:cubicBezTo>
                      <a:pt x="466249" y="1174909"/>
                      <a:pt x="464344" y="1171099"/>
                      <a:pt x="462439" y="1167289"/>
                    </a:cubicBezTo>
                    <a:cubicBezTo>
                      <a:pt x="462439" y="1167289"/>
                      <a:pt x="462439" y="1167289"/>
                      <a:pt x="462439" y="1167289"/>
                    </a:cubicBezTo>
                    <a:cubicBezTo>
                      <a:pt x="466249" y="1169194"/>
                      <a:pt x="471011" y="1170146"/>
                      <a:pt x="475774" y="1170146"/>
                    </a:cubicBezTo>
                    <a:cubicBezTo>
                      <a:pt x="481489" y="1170146"/>
                      <a:pt x="486251" y="1168241"/>
                      <a:pt x="491014" y="1165384"/>
                    </a:cubicBezTo>
                    <a:cubicBezTo>
                      <a:pt x="494824" y="1165384"/>
                      <a:pt x="498634" y="1164431"/>
                      <a:pt x="502444" y="1162526"/>
                    </a:cubicBezTo>
                    <a:cubicBezTo>
                      <a:pt x="503396" y="1164431"/>
                      <a:pt x="505301" y="1165384"/>
                      <a:pt x="507206" y="1165384"/>
                    </a:cubicBezTo>
                    <a:cubicBezTo>
                      <a:pt x="511016" y="1165384"/>
                      <a:pt x="513874" y="1162526"/>
                      <a:pt x="513874" y="1158716"/>
                    </a:cubicBezTo>
                    <a:cubicBezTo>
                      <a:pt x="513874" y="1157764"/>
                      <a:pt x="513874" y="1156811"/>
                      <a:pt x="512921" y="1155859"/>
                    </a:cubicBezTo>
                    <a:cubicBezTo>
                      <a:pt x="514826" y="1153954"/>
                      <a:pt x="516731" y="1152049"/>
                      <a:pt x="517684" y="1150144"/>
                    </a:cubicBezTo>
                    <a:cubicBezTo>
                      <a:pt x="519589" y="1152049"/>
                      <a:pt x="522446" y="1153001"/>
                      <a:pt x="525304" y="1153001"/>
                    </a:cubicBezTo>
                    <a:cubicBezTo>
                      <a:pt x="526256" y="1153001"/>
                      <a:pt x="527209" y="1153001"/>
                      <a:pt x="528161" y="1152049"/>
                    </a:cubicBezTo>
                    <a:cubicBezTo>
                      <a:pt x="527209" y="1154906"/>
                      <a:pt x="526256" y="1157764"/>
                      <a:pt x="526256" y="1160621"/>
                    </a:cubicBezTo>
                    <a:cubicBezTo>
                      <a:pt x="526256" y="1160621"/>
                      <a:pt x="526256" y="1161574"/>
                      <a:pt x="526256" y="1161574"/>
                    </a:cubicBezTo>
                    <a:cubicBezTo>
                      <a:pt x="521494" y="1166336"/>
                      <a:pt x="517684" y="1171099"/>
                      <a:pt x="514826" y="1177766"/>
                    </a:cubicBezTo>
                    <a:cubicBezTo>
                      <a:pt x="512921" y="1175861"/>
                      <a:pt x="510064" y="1174909"/>
                      <a:pt x="507206" y="1174909"/>
                    </a:cubicBezTo>
                    <a:cubicBezTo>
                      <a:pt x="500539" y="1174909"/>
                      <a:pt x="495776" y="1179671"/>
                      <a:pt x="495776" y="1186339"/>
                    </a:cubicBezTo>
                    <a:cubicBezTo>
                      <a:pt x="495776" y="1188244"/>
                      <a:pt x="496729" y="1190149"/>
                      <a:pt x="497681" y="1192054"/>
                    </a:cubicBezTo>
                    <a:cubicBezTo>
                      <a:pt x="495776" y="1191101"/>
                      <a:pt x="493871" y="1190149"/>
                      <a:pt x="491966" y="1190149"/>
                    </a:cubicBezTo>
                    <a:cubicBezTo>
                      <a:pt x="489109" y="1192054"/>
                      <a:pt x="485299" y="1193959"/>
                      <a:pt x="483394" y="1196816"/>
                    </a:cubicBezTo>
                    <a:close/>
                    <a:moveTo>
                      <a:pt x="507206" y="1716881"/>
                    </a:moveTo>
                    <a:cubicBezTo>
                      <a:pt x="507206" y="1715929"/>
                      <a:pt x="506254" y="1715929"/>
                      <a:pt x="506254" y="1714976"/>
                    </a:cubicBezTo>
                    <a:cubicBezTo>
                      <a:pt x="507206" y="1714976"/>
                      <a:pt x="507206" y="1714976"/>
                      <a:pt x="508159" y="1714976"/>
                    </a:cubicBezTo>
                    <a:cubicBezTo>
                      <a:pt x="509111" y="1714976"/>
                      <a:pt x="509111" y="1714976"/>
                      <a:pt x="510064" y="1714976"/>
                    </a:cubicBezTo>
                    <a:cubicBezTo>
                      <a:pt x="510064" y="1714976"/>
                      <a:pt x="510064" y="1714976"/>
                      <a:pt x="510064" y="1714976"/>
                    </a:cubicBezTo>
                    <a:cubicBezTo>
                      <a:pt x="508159" y="1714976"/>
                      <a:pt x="507206" y="1715929"/>
                      <a:pt x="507206" y="1716881"/>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grpSp>
        <p:grpSp>
          <p:nvGrpSpPr>
            <p:cNvPr id="15" name="Graphic 166">
              <a:extLst>
                <a:ext uri="{FF2B5EF4-FFF2-40B4-BE49-F238E27FC236}">
                  <a16:creationId xmlns:a16="http://schemas.microsoft.com/office/drawing/2014/main" xmlns="" id="{74AA5A7E-3071-4529-8419-E735F24C903B}"/>
                </a:ext>
              </a:extLst>
            </p:cNvPr>
            <p:cNvGrpSpPr/>
            <p:nvPr/>
          </p:nvGrpSpPr>
          <p:grpSpPr>
            <a:xfrm>
              <a:off x="5052311" y="4171348"/>
              <a:ext cx="5032531" cy="1057366"/>
              <a:chOff x="4305300" y="3052762"/>
              <a:chExt cx="3581400" cy="752475"/>
            </a:xfrm>
            <a:solidFill>
              <a:sysClr val="window" lastClr="FFFFFF"/>
            </a:solidFill>
          </p:grpSpPr>
          <p:sp>
            <p:nvSpPr>
              <p:cNvPr id="16" name="Freeform: Shape 276">
                <a:extLst>
                  <a:ext uri="{FF2B5EF4-FFF2-40B4-BE49-F238E27FC236}">
                    <a16:creationId xmlns:a16="http://schemas.microsoft.com/office/drawing/2014/main" xmlns="" id="{DF8DA59A-4D3D-483D-851E-20F3439558AD}"/>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7" name="Freeform: Shape 277">
                <a:extLst>
                  <a:ext uri="{FF2B5EF4-FFF2-40B4-BE49-F238E27FC236}">
                    <a16:creationId xmlns:a16="http://schemas.microsoft.com/office/drawing/2014/main" xmlns="" id="{73B6F978-6241-48F7-AD77-547C4300EB56}"/>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8" name="Freeform: Shape 278">
                <a:extLst>
                  <a:ext uri="{FF2B5EF4-FFF2-40B4-BE49-F238E27FC236}">
                    <a16:creationId xmlns:a16="http://schemas.microsoft.com/office/drawing/2014/main" xmlns="" id="{2F07AD39-36BB-42ED-80C5-E99AF70CB79A}"/>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19" name="Freeform: Shape 279">
                <a:extLst>
                  <a:ext uri="{FF2B5EF4-FFF2-40B4-BE49-F238E27FC236}">
                    <a16:creationId xmlns:a16="http://schemas.microsoft.com/office/drawing/2014/main" xmlns="" id="{FE2D0023-3E1D-4B8B-9E6E-31E8D0373A3E}"/>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0" name="Freeform: Shape 280">
                <a:extLst>
                  <a:ext uri="{FF2B5EF4-FFF2-40B4-BE49-F238E27FC236}">
                    <a16:creationId xmlns:a16="http://schemas.microsoft.com/office/drawing/2014/main" xmlns="" id="{8CD39220-19B6-4469-A62D-03D3CA0C4C89}"/>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1" name="Freeform: Shape 281">
                <a:extLst>
                  <a:ext uri="{FF2B5EF4-FFF2-40B4-BE49-F238E27FC236}">
                    <a16:creationId xmlns:a16="http://schemas.microsoft.com/office/drawing/2014/main" xmlns="" id="{5E209FAF-FE80-4178-B319-3C119A9D563A}"/>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2" name="Freeform: Shape 282">
                <a:extLst>
                  <a:ext uri="{FF2B5EF4-FFF2-40B4-BE49-F238E27FC236}">
                    <a16:creationId xmlns:a16="http://schemas.microsoft.com/office/drawing/2014/main" xmlns="" id="{7848517B-A75F-4431-BFDE-F38E41C4229B}"/>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3" name="Freeform: Shape 283">
                <a:extLst>
                  <a:ext uri="{FF2B5EF4-FFF2-40B4-BE49-F238E27FC236}">
                    <a16:creationId xmlns:a16="http://schemas.microsoft.com/office/drawing/2014/main" xmlns="" id="{77198BAB-EDC0-4CBA-BBA2-F06584E28571}"/>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4" name="Freeform: Shape 284">
                <a:extLst>
                  <a:ext uri="{FF2B5EF4-FFF2-40B4-BE49-F238E27FC236}">
                    <a16:creationId xmlns:a16="http://schemas.microsoft.com/office/drawing/2014/main" xmlns="" id="{1F63D475-BF3A-4D00-9C15-40113846E61A}"/>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5" name="Freeform: Shape 285">
                <a:extLst>
                  <a:ext uri="{FF2B5EF4-FFF2-40B4-BE49-F238E27FC236}">
                    <a16:creationId xmlns:a16="http://schemas.microsoft.com/office/drawing/2014/main" xmlns="" id="{F8E4AF63-2EC3-4859-9A8A-D8B8B3BB2CE1}"/>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6" name="Freeform: Shape 286">
                <a:extLst>
                  <a:ext uri="{FF2B5EF4-FFF2-40B4-BE49-F238E27FC236}">
                    <a16:creationId xmlns:a16="http://schemas.microsoft.com/office/drawing/2014/main" xmlns="" id="{A531783A-5E48-4BA9-B715-F4ED9558FABE}"/>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7" name="Freeform: Shape 287">
                <a:extLst>
                  <a:ext uri="{FF2B5EF4-FFF2-40B4-BE49-F238E27FC236}">
                    <a16:creationId xmlns:a16="http://schemas.microsoft.com/office/drawing/2014/main" xmlns="" id="{A8D700BB-E751-48DA-8AB8-914B3CD8E41B}"/>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8" name="Freeform: Shape 288">
                <a:extLst>
                  <a:ext uri="{FF2B5EF4-FFF2-40B4-BE49-F238E27FC236}">
                    <a16:creationId xmlns:a16="http://schemas.microsoft.com/office/drawing/2014/main" xmlns="" id="{589BF9FB-7483-4A69-AA49-A35A6D3C5FAE}"/>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9" name="Freeform: Shape 289">
                <a:extLst>
                  <a:ext uri="{FF2B5EF4-FFF2-40B4-BE49-F238E27FC236}">
                    <a16:creationId xmlns:a16="http://schemas.microsoft.com/office/drawing/2014/main" xmlns="" id="{25152BDF-1BEB-4150-8993-9317915EA6B9}"/>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30" name="Freeform: Shape 290">
                <a:extLst>
                  <a:ext uri="{FF2B5EF4-FFF2-40B4-BE49-F238E27FC236}">
                    <a16:creationId xmlns:a16="http://schemas.microsoft.com/office/drawing/2014/main" xmlns="" id="{C7971C53-AABC-4071-B599-F09FEC77B278}"/>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31" name="Freeform: Shape 291">
                <a:extLst>
                  <a:ext uri="{FF2B5EF4-FFF2-40B4-BE49-F238E27FC236}">
                    <a16:creationId xmlns:a16="http://schemas.microsoft.com/office/drawing/2014/main" xmlns="" id="{B3A78273-7BDD-4C8C-B817-C7279EDDFFF4}"/>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32" name="Freeform: Shape 292">
                <a:extLst>
                  <a:ext uri="{FF2B5EF4-FFF2-40B4-BE49-F238E27FC236}">
                    <a16:creationId xmlns:a16="http://schemas.microsoft.com/office/drawing/2014/main" xmlns="" id="{A4907EC0-58F4-453F-8DF4-09584F491C5C}"/>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33" name="Freeform: Shape 293">
                <a:extLst>
                  <a:ext uri="{FF2B5EF4-FFF2-40B4-BE49-F238E27FC236}">
                    <a16:creationId xmlns:a16="http://schemas.microsoft.com/office/drawing/2014/main" xmlns="" id="{8776D23D-4F47-4257-A697-32F36CE05B86}"/>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34" name="Freeform: Shape 294">
                <a:extLst>
                  <a:ext uri="{FF2B5EF4-FFF2-40B4-BE49-F238E27FC236}">
                    <a16:creationId xmlns:a16="http://schemas.microsoft.com/office/drawing/2014/main" xmlns="" id="{BFCB0B76-FAC5-4775-AE50-CF8A5E580541}"/>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35" name="Freeform: Shape 295">
                <a:extLst>
                  <a:ext uri="{FF2B5EF4-FFF2-40B4-BE49-F238E27FC236}">
                    <a16:creationId xmlns:a16="http://schemas.microsoft.com/office/drawing/2014/main" xmlns="" id="{B39CFCF1-BF3A-45CC-8CA6-E6F4EF69F04E}"/>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grpSp>
      </p:grpSp>
      <p:sp>
        <p:nvSpPr>
          <p:cNvPr id="4" name="文字方塊 3"/>
          <p:cNvSpPr txBox="1"/>
          <p:nvPr/>
        </p:nvSpPr>
        <p:spPr>
          <a:xfrm>
            <a:off x="4355997" y="1491641"/>
            <a:ext cx="430887" cy="1370351"/>
          </a:xfrm>
          <a:prstGeom prst="rect">
            <a:avLst/>
          </a:prstGeom>
          <a:noFill/>
        </p:spPr>
        <p:txBody>
          <a:bodyPr vert="eaVert" wrap="square" rtlCol="0">
            <a:spAutoFit/>
          </a:bodyPr>
          <a:lstStyle/>
          <a:p>
            <a:r>
              <a:rPr lang="zh-TW" altLang="en-US" sz="1600" dirty="0" smtClean="0">
                <a:solidFill>
                  <a:srgbClr val="C00000"/>
                </a:solidFill>
                <a:latin typeface="華康儷中宋" panose="02020509000000000000" pitchFamily="49" charset="-120"/>
                <a:ea typeface="華康儷中宋" panose="02020509000000000000" pitchFamily="49" charset="-120"/>
              </a:rPr>
              <a:t>跨域專題製作</a:t>
            </a:r>
            <a:endParaRPr lang="zh-TW" altLang="en-US" sz="1600" dirty="0">
              <a:solidFill>
                <a:srgbClr val="C00000"/>
              </a:solidFill>
              <a:latin typeface="華康儷中宋" panose="02020509000000000000" pitchFamily="49" charset="-120"/>
              <a:ea typeface="華康儷中宋" panose="02020509000000000000" pitchFamily="49" charset="-120"/>
            </a:endParaRPr>
          </a:p>
        </p:txBody>
      </p:sp>
      <p:sp>
        <p:nvSpPr>
          <p:cNvPr id="252" name="橢圓形圖說文字 251"/>
          <p:cNvSpPr/>
          <p:nvPr/>
        </p:nvSpPr>
        <p:spPr>
          <a:xfrm rot="14197685">
            <a:off x="1609811" y="2693781"/>
            <a:ext cx="1008112" cy="936104"/>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70C0"/>
              </a:solidFill>
            </a:endParaRPr>
          </a:p>
        </p:txBody>
      </p:sp>
      <p:pic>
        <p:nvPicPr>
          <p:cNvPr id="2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413004">
            <a:off x="6323814" y="2638593"/>
            <a:ext cx="109061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5" name="文字方塊 254"/>
          <p:cNvSpPr txBox="1"/>
          <p:nvPr/>
        </p:nvSpPr>
        <p:spPr>
          <a:xfrm>
            <a:off x="6499693" y="2971740"/>
            <a:ext cx="783242" cy="553998"/>
          </a:xfrm>
          <a:prstGeom prst="rect">
            <a:avLst/>
          </a:prstGeom>
          <a:noFill/>
        </p:spPr>
        <p:txBody>
          <a:bodyPr wrap="square" rtlCol="0">
            <a:spAutoFit/>
          </a:bodyPr>
          <a:lstStyle/>
          <a:p>
            <a:r>
              <a:rPr lang="zh-TW" altLang="en-US" sz="1500" dirty="0" smtClean="0">
                <a:solidFill>
                  <a:srgbClr val="C00000"/>
                </a:solidFill>
                <a:latin typeface="華康儷中宋" panose="02020509000000000000" pitchFamily="49" charset="-120"/>
                <a:ea typeface="華康儷中宋" panose="02020509000000000000" pitchFamily="49" charset="-120"/>
              </a:rPr>
              <a:t>小論文  </a:t>
            </a:r>
            <a:endParaRPr lang="en-US" altLang="zh-TW" sz="1500" dirty="0" smtClean="0">
              <a:solidFill>
                <a:srgbClr val="C00000"/>
              </a:solidFill>
              <a:latin typeface="華康儷中宋" panose="02020509000000000000" pitchFamily="49" charset="-120"/>
              <a:ea typeface="華康儷中宋" panose="02020509000000000000" pitchFamily="49" charset="-120"/>
            </a:endParaRPr>
          </a:p>
          <a:p>
            <a:r>
              <a:rPr lang="zh-TW" altLang="en-US" sz="1500" dirty="0">
                <a:solidFill>
                  <a:srgbClr val="C00000"/>
                </a:solidFill>
                <a:latin typeface="華康儷中宋" panose="02020509000000000000" pitchFamily="49" charset="-120"/>
                <a:ea typeface="華康儷中宋" panose="02020509000000000000" pitchFamily="49" charset="-120"/>
              </a:rPr>
              <a:t> </a:t>
            </a:r>
            <a:r>
              <a:rPr lang="zh-TW" altLang="en-US" sz="1500" dirty="0" smtClean="0">
                <a:solidFill>
                  <a:srgbClr val="C00000"/>
                </a:solidFill>
                <a:latin typeface="華康儷中宋" panose="02020509000000000000" pitchFamily="49" charset="-120"/>
                <a:ea typeface="華康儷中宋" panose="02020509000000000000" pitchFamily="49" charset="-120"/>
              </a:rPr>
              <a:t>撰寫</a:t>
            </a:r>
            <a:endParaRPr lang="zh-TW" altLang="en-US" sz="1500" dirty="0">
              <a:solidFill>
                <a:srgbClr val="C00000"/>
              </a:solidFill>
              <a:latin typeface="華康儷中宋" panose="02020509000000000000" pitchFamily="49" charset="-120"/>
              <a:ea typeface="華康儷中宋" panose="02020509000000000000" pitchFamily="49" charset="-120"/>
            </a:endParaRPr>
          </a:p>
        </p:txBody>
      </p:sp>
      <p:sp>
        <p:nvSpPr>
          <p:cNvPr id="1024" name="文字方塊 1023"/>
          <p:cNvSpPr txBox="1"/>
          <p:nvPr/>
        </p:nvSpPr>
        <p:spPr>
          <a:xfrm>
            <a:off x="6252500" y="1459451"/>
            <a:ext cx="795447" cy="553998"/>
          </a:xfrm>
          <a:prstGeom prst="rect">
            <a:avLst/>
          </a:prstGeom>
          <a:noFill/>
        </p:spPr>
        <p:txBody>
          <a:bodyPr wrap="square" rtlCol="0">
            <a:spAutoFit/>
          </a:bodyPr>
          <a:lstStyle/>
          <a:p>
            <a:r>
              <a:rPr lang="zh-TW" altLang="en-US" sz="1500" dirty="0" smtClean="0">
                <a:solidFill>
                  <a:srgbClr val="C00000"/>
                </a:solidFill>
                <a:latin typeface="華康儷中宋" panose="02020509000000000000" pitchFamily="49" charset="-120"/>
                <a:ea typeface="華康儷中宋" panose="02020509000000000000" pitchFamily="49" charset="-120"/>
              </a:rPr>
              <a:t>群科差異分析</a:t>
            </a:r>
            <a:endParaRPr lang="zh-TW" altLang="en-US" sz="1500" dirty="0">
              <a:solidFill>
                <a:srgbClr val="C00000"/>
              </a:solidFill>
              <a:latin typeface="華康儷中宋" panose="02020509000000000000" pitchFamily="49" charset="-120"/>
              <a:ea typeface="華康儷中宋" panose="02020509000000000000" pitchFamily="49" charset="-120"/>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802114">
            <a:off x="4037313" y="114924"/>
            <a:ext cx="1090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 name="文字方塊 1024"/>
          <p:cNvSpPr txBox="1"/>
          <p:nvPr/>
        </p:nvSpPr>
        <p:spPr>
          <a:xfrm>
            <a:off x="4263843" y="381031"/>
            <a:ext cx="695041" cy="584775"/>
          </a:xfrm>
          <a:prstGeom prst="rect">
            <a:avLst/>
          </a:prstGeom>
          <a:noFill/>
        </p:spPr>
        <p:txBody>
          <a:bodyPr wrap="square" rtlCol="0">
            <a:spAutoFit/>
          </a:bodyPr>
          <a:lstStyle/>
          <a:p>
            <a:r>
              <a:rPr lang="zh-TW" altLang="en-US" sz="1600" dirty="0" smtClean="0">
                <a:solidFill>
                  <a:srgbClr val="C00000"/>
                </a:solidFill>
                <a:latin typeface="華康儷中宋" panose="02020509000000000000" pitchFamily="49" charset="-120"/>
                <a:ea typeface="華康儷中宋" panose="02020509000000000000" pitchFamily="49" charset="-120"/>
              </a:rPr>
              <a:t>模型製作</a:t>
            </a:r>
            <a:endParaRPr lang="zh-TW" altLang="en-US" sz="1600" dirty="0">
              <a:solidFill>
                <a:srgbClr val="C00000"/>
              </a:solidFill>
              <a:latin typeface="華康儷中宋" panose="02020509000000000000" pitchFamily="49" charset="-120"/>
              <a:ea typeface="華康儷中宋" panose="02020509000000000000" pitchFamily="49" charset="-120"/>
            </a:endParaRPr>
          </a:p>
        </p:txBody>
      </p:sp>
      <p:sp>
        <p:nvSpPr>
          <p:cNvPr id="260" name="橢圓形圖說文字 259"/>
          <p:cNvSpPr/>
          <p:nvPr/>
        </p:nvSpPr>
        <p:spPr>
          <a:xfrm rot="2049249">
            <a:off x="6096968" y="1140379"/>
            <a:ext cx="1008112" cy="936104"/>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70C0"/>
              </a:solidFill>
            </a:endParaRPr>
          </a:p>
        </p:txBody>
      </p:sp>
      <p:sp>
        <p:nvSpPr>
          <p:cNvPr id="1028" name="文字方塊 1027"/>
          <p:cNvSpPr txBox="1"/>
          <p:nvPr/>
        </p:nvSpPr>
        <p:spPr>
          <a:xfrm>
            <a:off x="2334900" y="1485496"/>
            <a:ext cx="651576" cy="584775"/>
          </a:xfrm>
          <a:prstGeom prst="rect">
            <a:avLst/>
          </a:prstGeom>
          <a:noFill/>
        </p:spPr>
        <p:txBody>
          <a:bodyPr wrap="square" rtlCol="0">
            <a:spAutoFit/>
          </a:bodyPr>
          <a:lstStyle/>
          <a:p>
            <a:r>
              <a:rPr lang="zh-TW" altLang="en-US" sz="1600" dirty="0" smtClean="0">
                <a:solidFill>
                  <a:srgbClr val="C00000"/>
                </a:solidFill>
                <a:latin typeface="華康儷中宋" panose="02020509000000000000" pitchFamily="49" charset="-120"/>
                <a:ea typeface="華康儷中宋" panose="02020509000000000000" pitchFamily="49" charset="-120"/>
              </a:rPr>
              <a:t>職業訪談</a:t>
            </a:r>
            <a:endParaRPr lang="zh-TW" altLang="en-US" sz="1600" dirty="0">
              <a:solidFill>
                <a:srgbClr val="C00000"/>
              </a:solidFill>
              <a:latin typeface="華康儷中宋" panose="02020509000000000000" pitchFamily="49" charset="-120"/>
              <a:ea typeface="華康儷中宋" panose="02020509000000000000" pitchFamily="49" charset="-120"/>
            </a:endParaRPr>
          </a:p>
        </p:txBody>
      </p:sp>
      <p:sp>
        <p:nvSpPr>
          <p:cNvPr id="262" name="橢圓形圖說文字 261"/>
          <p:cNvSpPr/>
          <p:nvPr/>
        </p:nvSpPr>
        <p:spPr>
          <a:xfrm rot="16786466">
            <a:off x="2156639" y="1175978"/>
            <a:ext cx="1008112" cy="936104"/>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70C0"/>
              </a:solidFill>
            </a:endParaRPr>
          </a:p>
        </p:txBody>
      </p:sp>
      <p:sp>
        <p:nvSpPr>
          <p:cNvPr id="1029" name="文字方塊 1028"/>
          <p:cNvSpPr txBox="1"/>
          <p:nvPr/>
        </p:nvSpPr>
        <p:spPr>
          <a:xfrm>
            <a:off x="1787394" y="2958520"/>
            <a:ext cx="652924" cy="584775"/>
          </a:xfrm>
          <a:prstGeom prst="rect">
            <a:avLst/>
          </a:prstGeom>
          <a:noFill/>
        </p:spPr>
        <p:txBody>
          <a:bodyPr wrap="square" rtlCol="0">
            <a:spAutoFit/>
          </a:bodyPr>
          <a:lstStyle/>
          <a:p>
            <a:r>
              <a:rPr lang="zh-TW" altLang="en-US" sz="1600" dirty="0" smtClean="0">
                <a:solidFill>
                  <a:srgbClr val="C00000"/>
                </a:solidFill>
                <a:latin typeface="華康儷中宋" panose="02020509000000000000" pitchFamily="49" charset="-120"/>
                <a:ea typeface="華康儷中宋" panose="02020509000000000000" pitchFamily="49" charset="-120"/>
              </a:rPr>
              <a:t>表演藝術</a:t>
            </a:r>
            <a:endParaRPr lang="zh-TW" altLang="en-US" sz="1600" dirty="0">
              <a:solidFill>
                <a:srgbClr val="C00000"/>
              </a:solidFill>
              <a:latin typeface="華康儷中宋" panose="02020509000000000000" pitchFamily="49" charset="-120"/>
              <a:ea typeface="華康儷中宋" panose="02020509000000000000" pitchFamily="49" charset="-120"/>
            </a:endParaRPr>
          </a:p>
        </p:txBody>
      </p:sp>
      <p:grpSp>
        <p:nvGrpSpPr>
          <p:cNvPr id="264" name="Group 32">
            <a:extLst>
              <a:ext uri="{FF2B5EF4-FFF2-40B4-BE49-F238E27FC236}">
                <a16:creationId xmlns="" xmlns:a16="http://schemas.microsoft.com/office/drawing/2014/main" id="{C560B267-9406-4A4F-959D-7806669254CD}"/>
              </a:ext>
            </a:extLst>
          </p:cNvPr>
          <p:cNvGrpSpPr/>
          <p:nvPr/>
        </p:nvGrpSpPr>
        <p:grpSpPr>
          <a:xfrm>
            <a:off x="4429888" y="102278"/>
            <a:ext cx="329287" cy="321483"/>
            <a:chOff x="5369718" y="2683668"/>
            <a:chExt cx="1452563" cy="1483043"/>
          </a:xfrm>
        </p:grpSpPr>
        <p:sp>
          <p:nvSpPr>
            <p:cNvPr id="265" name="Freeform: Shape 8">
              <a:extLst>
                <a:ext uri="{FF2B5EF4-FFF2-40B4-BE49-F238E27FC236}">
                  <a16:creationId xmlns="" xmlns:a16="http://schemas.microsoft.com/office/drawing/2014/main" id="{44E08324-4EE9-4E0A-B7E1-224C99614B9E}"/>
                </a:ext>
              </a:extLst>
            </p:cNvPr>
            <p:cNvSpPr/>
            <p:nvPr/>
          </p:nvSpPr>
          <p:spPr>
            <a:xfrm>
              <a:off x="5420716" y="3610451"/>
              <a:ext cx="333375" cy="285750"/>
            </a:xfrm>
            <a:custGeom>
              <a:avLst/>
              <a:gdLst>
                <a:gd name="connsiteX0" fmla="*/ 299046 w 333375"/>
                <a:gd name="connsiteY0" fmla="*/ 7144 h 285750"/>
                <a:gd name="connsiteX1" fmla="*/ 42823 w 333375"/>
                <a:gd name="connsiteY1" fmla="*/ 103346 h 285750"/>
                <a:gd name="connsiteX2" fmla="*/ 12343 w 333375"/>
                <a:gd name="connsiteY2" fmla="*/ 273844 h 285750"/>
                <a:gd name="connsiteX3" fmla="*/ 80923 w 333375"/>
                <a:gd name="connsiteY3" fmla="*/ 270034 h 285750"/>
                <a:gd name="connsiteX4" fmla="*/ 80923 w 333375"/>
                <a:gd name="connsiteY4" fmla="*/ 279559 h 285750"/>
                <a:gd name="connsiteX5" fmla="*/ 97116 w 333375"/>
                <a:gd name="connsiteY5" fmla="*/ 147161 h 285750"/>
                <a:gd name="connsiteX6" fmla="*/ 298093 w 333375"/>
                <a:gd name="connsiteY6" fmla="*/ 77629 h 285750"/>
                <a:gd name="connsiteX7" fmla="*/ 333336 w 333375"/>
                <a:gd name="connsiteY7" fmla="*/ 42386 h 285750"/>
                <a:gd name="connsiteX8" fmla="*/ 299046 w 333375"/>
                <a:gd name="connsiteY8" fmla="*/ 7144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 h="285750">
                  <a:moveTo>
                    <a:pt x="299046" y="7144"/>
                  </a:moveTo>
                  <a:cubicBezTo>
                    <a:pt x="162838" y="7144"/>
                    <a:pt x="96163" y="39529"/>
                    <a:pt x="42823" y="103346"/>
                  </a:cubicBezTo>
                  <a:cubicBezTo>
                    <a:pt x="-11469" y="169069"/>
                    <a:pt x="12343" y="270986"/>
                    <a:pt x="12343" y="273844"/>
                  </a:cubicBezTo>
                  <a:lnTo>
                    <a:pt x="80923" y="270034"/>
                  </a:lnTo>
                  <a:lnTo>
                    <a:pt x="80923" y="279559"/>
                  </a:lnTo>
                  <a:cubicBezTo>
                    <a:pt x="80923" y="277654"/>
                    <a:pt x="63778" y="186214"/>
                    <a:pt x="97116" y="147161"/>
                  </a:cubicBezTo>
                  <a:cubicBezTo>
                    <a:pt x="135216" y="101441"/>
                    <a:pt x="186651" y="77629"/>
                    <a:pt x="298093" y="77629"/>
                  </a:cubicBezTo>
                  <a:cubicBezTo>
                    <a:pt x="317143" y="77629"/>
                    <a:pt x="333336" y="62389"/>
                    <a:pt x="333336" y="42386"/>
                  </a:cubicBezTo>
                  <a:cubicBezTo>
                    <a:pt x="334288" y="22384"/>
                    <a:pt x="318096" y="7144"/>
                    <a:pt x="299046" y="7144"/>
                  </a:cubicBezTo>
                  <a:close/>
                </a:path>
              </a:pathLst>
            </a:custGeom>
            <a:solidFill>
              <a:srgbClr val="555A5C"/>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66" name="Freeform: Shape 9">
              <a:extLst>
                <a:ext uri="{FF2B5EF4-FFF2-40B4-BE49-F238E27FC236}">
                  <a16:creationId xmlns="" xmlns:a16="http://schemas.microsoft.com/office/drawing/2014/main" id="{FE47CCFD-D695-433E-B9D9-15F338D25869}"/>
                </a:ext>
              </a:extLst>
            </p:cNvPr>
            <p:cNvSpPr/>
            <p:nvPr/>
          </p:nvSpPr>
          <p:spPr>
            <a:xfrm>
              <a:off x="5426868" y="3847623"/>
              <a:ext cx="85725" cy="76200"/>
            </a:xfrm>
            <a:custGeom>
              <a:avLst/>
              <a:gdLst>
                <a:gd name="connsiteX0" fmla="*/ 82391 w 85725"/>
                <a:gd name="connsiteY0" fmla="*/ 60484 h 76200"/>
                <a:gd name="connsiteX1" fmla="*/ 51911 w 85725"/>
                <a:gd name="connsiteY1" fmla="*/ 74771 h 76200"/>
                <a:gd name="connsiteX2" fmla="*/ 37624 w 85725"/>
                <a:gd name="connsiteY2" fmla="*/ 74771 h 76200"/>
                <a:gd name="connsiteX3" fmla="*/ 7144 w 85725"/>
                <a:gd name="connsiteY3" fmla="*/ 60484 h 76200"/>
                <a:gd name="connsiteX4" fmla="*/ 7144 w 85725"/>
                <a:gd name="connsiteY4" fmla="*/ 21431 h 76200"/>
                <a:gd name="connsiteX5" fmla="*/ 37624 w 85725"/>
                <a:gd name="connsiteY5" fmla="*/ 7144 h 76200"/>
                <a:gd name="connsiteX6" fmla="*/ 51911 w 85725"/>
                <a:gd name="connsiteY6" fmla="*/ 7144 h 76200"/>
                <a:gd name="connsiteX7" fmla="*/ 82391 w 85725"/>
                <a:gd name="connsiteY7" fmla="*/ 21431 h 76200"/>
                <a:gd name="connsiteX8" fmla="*/ 82391 w 85725"/>
                <a:gd name="connsiteY8" fmla="*/ 604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76200">
                  <a:moveTo>
                    <a:pt x="82391" y="60484"/>
                  </a:moveTo>
                  <a:cubicBezTo>
                    <a:pt x="82391" y="68104"/>
                    <a:pt x="69056" y="74771"/>
                    <a:pt x="51911" y="74771"/>
                  </a:cubicBezTo>
                  <a:lnTo>
                    <a:pt x="37624" y="74771"/>
                  </a:lnTo>
                  <a:cubicBezTo>
                    <a:pt x="21431" y="74771"/>
                    <a:pt x="7144" y="68104"/>
                    <a:pt x="7144" y="60484"/>
                  </a:cubicBezTo>
                  <a:lnTo>
                    <a:pt x="7144" y="21431"/>
                  </a:lnTo>
                  <a:cubicBezTo>
                    <a:pt x="7144" y="13811"/>
                    <a:pt x="20479" y="7144"/>
                    <a:pt x="37624" y="7144"/>
                  </a:cubicBezTo>
                  <a:lnTo>
                    <a:pt x="51911" y="7144"/>
                  </a:lnTo>
                  <a:cubicBezTo>
                    <a:pt x="68104" y="7144"/>
                    <a:pt x="82391" y="13811"/>
                    <a:pt x="82391" y="21431"/>
                  </a:cubicBezTo>
                  <a:lnTo>
                    <a:pt x="82391" y="60484"/>
                  </a:lnTo>
                  <a:close/>
                </a:path>
              </a:pathLst>
            </a:custGeom>
            <a:solidFill>
              <a:srgbClr val="87ADDB"/>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67" name="Freeform: Shape 10">
              <a:extLst>
                <a:ext uri="{FF2B5EF4-FFF2-40B4-BE49-F238E27FC236}">
                  <a16:creationId xmlns="" xmlns:a16="http://schemas.microsoft.com/office/drawing/2014/main" id="{E5DB2257-745D-4030-85AE-71BFCE77288F}"/>
                </a:ext>
              </a:extLst>
            </p:cNvPr>
            <p:cNvSpPr/>
            <p:nvPr/>
          </p:nvSpPr>
          <p:spPr>
            <a:xfrm>
              <a:off x="5369718" y="3911100"/>
              <a:ext cx="209550" cy="171450"/>
            </a:xfrm>
            <a:custGeom>
              <a:avLst/>
              <a:gdLst>
                <a:gd name="connsiteX0" fmla="*/ 203359 w 209550"/>
                <a:gd name="connsiteY0" fmla="*/ 134167 h 171450"/>
                <a:gd name="connsiteX1" fmla="*/ 203359 w 209550"/>
                <a:gd name="connsiteY1" fmla="*/ 105592 h 171450"/>
                <a:gd name="connsiteX2" fmla="*/ 95726 w 209550"/>
                <a:gd name="connsiteY2" fmla="*/ 7485 h 171450"/>
                <a:gd name="connsiteX3" fmla="*/ 7144 w 209550"/>
                <a:gd name="connsiteY3" fmla="*/ 108450 h 171450"/>
                <a:gd name="connsiteX4" fmla="*/ 7144 w 209550"/>
                <a:gd name="connsiteY4" fmla="*/ 132263 h 171450"/>
                <a:gd name="connsiteX5" fmla="*/ 39529 w 209550"/>
                <a:gd name="connsiteY5" fmla="*/ 167505 h 171450"/>
                <a:gd name="connsiteX6" fmla="*/ 74771 w 209550"/>
                <a:gd name="connsiteY6" fmla="*/ 134167 h 171450"/>
                <a:gd name="connsiteX7" fmla="*/ 74771 w 209550"/>
                <a:gd name="connsiteY7" fmla="*/ 106545 h 171450"/>
                <a:gd name="connsiteX8" fmla="*/ 99536 w 209550"/>
                <a:gd name="connsiteY8" fmla="*/ 75112 h 171450"/>
                <a:gd name="connsiteX9" fmla="*/ 135731 w 209550"/>
                <a:gd name="connsiteY9" fmla="*/ 104640 h 171450"/>
                <a:gd name="connsiteX10" fmla="*/ 135731 w 209550"/>
                <a:gd name="connsiteY10" fmla="*/ 131310 h 171450"/>
                <a:gd name="connsiteX11" fmla="*/ 163354 w 209550"/>
                <a:gd name="connsiteY11" fmla="*/ 166553 h 171450"/>
                <a:gd name="connsiteX12" fmla="*/ 203359 w 209550"/>
                <a:gd name="connsiteY12" fmla="*/ 134167 h 171450"/>
                <a:gd name="connsiteX13" fmla="*/ 123349 w 209550"/>
                <a:gd name="connsiteY13" fmla="*/ 39870 h 171450"/>
                <a:gd name="connsiteX14" fmla="*/ 103346 w 209550"/>
                <a:gd name="connsiteY14" fmla="*/ 59872 h 171450"/>
                <a:gd name="connsiteX15" fmla="*/ 83344 w 209550"/>
                <a:gd name="connsiteY15" fmla="*/ 39870 h 171450"/>
                <a:gd name="connsiteX16" fmla="*/ 103346 w 209550"/>
                <a:gd name="connsiteY16" fmla="*/ 19867 h 171450"/>
                <a:gd name="connsiteX17" fmla="*/ 123349 w 209550"/>
                <a:gd name="connsiteY17" fmla="*/ 3987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550" h="171450">
                  <a:moveTo>
                    <a:pt x="203359" y="134167"/>
                  </a:moveTo>
                  <a:lnTo>
                    <a:pt x="203359" y="105592"/>
                  </a:lnTo>
                  <a:cubicBezTo>
                    <a:pt x="203359" y="48442"/>
                    <a:pt x="153829" y="2722"/>
                    <a:pt x="95726" y="7485"/>
                  </a:cubicBezTo>
                  <a:cubicBezTo>
                    <a:pt x="45244" y="12247"/>
                    <a:pt x="7144" y="57015"/>
                    <a:pt x="7144" y="108450"/>
                  </a:cubicBezTo>
                  <a:lnTo>
                    <a:pt x="7144" y="132263"/>
                  </a:lnTo>
                  <a:cubicBezTo>
                    <a:pt x="7144" y="150360"/>
                    <a:pt x="20479" y="166553"/>
                    <a:pt x="39529" y="167505"/>
                  </a:cubicBezTo>
                  <a:cubicBezTo>
                    <a:pt x="58579" y="168458"/>
                    <a:pt x="74771" y="153217"/>
                    <a:pt x="74771" y="134167"/>
                  </a:cubicBezTo>
                  <a:lnTo>
                    <a:pt x="74771" y="106545"/>
                  </a:lnTo>
                  <a:cubicBezTo>
                    <a:pt x="74771" y="91305"/>
                    <a:pt x="84296" y="77970"/>
                    <a:pt x="99536" y="75112"/>
                  </a:cubicBezTo>
                  <a:cubicBezTo>
                    <a:pt x="118586" y="71303"/>
                    <a:pt x="135731" y="86542"/>
                    <a:pt x="135731" y="104640"/>
                  </a:cubicBezTo>
                  <a:lnTo>
                    <a:pt x="135731" y="131310"/>
                  </a:lnTo>
                  <a:cubicBezTo>
                    <a:pt x="135731" y="148455"/>
                    <a:pt x="147161" y="163695"/>
                    <a:pt x="163354" y="166553"/>
                  </a:cubicBezTo>
                  <a:cubicBezTo>
                    <a:pt x="185261" y="171315"/>
                    <a:pt x="203359" y="155122"/>
                    <a:pt x="203359" y="134167"/>
                  </a:cubicBezTo>
                  <a:close/>
                  <a:moveTo>
                    <a:pt x="123349" y="39870"/>
                  </a:moveTo>
                  <a:cubicBezTo>
                    <a:pt x="123349" y="51300"/>
                    <a:pt x="113824" y="59872"/>
                    <a:pt x="103346" y="59872"/>
                  </a:cubicBezTo>
                  <a:cubicBezTo>
                    <a:pt x="92869" y="59872"/>
                    <a:pt x="83344" y="50347"/>
                    <a:pt x="83344" y="39870"/>
                  </a:cubicBezTo>
                  <a:cubicBezTo>
                    <a:pt x="83344" y="28440"/>
                    <a:pt x="92869" y="19867"/>
                    <a:pt x="103346" y="19867"/>
                  </a:cubicBezTo>
                  <a:cubicBezTo>
                    <a:pt x="113824" y="19867"/>
                    <a:pt x="123349" y="28440"/>
                    <a:pt x="123349" y="39870"/>
                  </a:cubicBezTo>
                  <a:close/>
                </a:path>
              </a:pathLst>
            </a:custGeom>
            <a:solidFill>
              <a:srgbClr val="555A5C"/>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68" name="Freeform: Shape 11">
              <a:extLst>
                <a:ext uri="{FF2B5EF4-FFF2-40B4-BE49-F238E27FC236}">
                  <a16:creationId xmlns="" xmlns:a16="http://schemas.microsoft.com/office/drawing/2014/main" id="{ADB42CB3-834C-498C-B048-87C3830D5547}"/>
                </a:ext>
              </a:extLst>
            </p:cNvPr>
            <p:cNvSpPr/>
            <p:nvPr/>
          </p:nvSpPr>
          <p:spPr>
            <a:xfrm>
              <a:off x="6389803" y="3429476"/>
              <a:ext cx="371475" cy="247650"/>
            </a:xfrm>
            <a:custGeom>
              <a:avLst/>
              <a:gdLst>
                <a:gd name="connsiteX0" fmla="*/ 41476 w 371475"/>
                <a:gd name="connsiteY0" fmla="*/ 245269 h 247650"/>
                <a:gd name="connsiteX1" fmla="*/ 326274 w 371475"/>
                <a:gd name="connsiteY1" fmla="*/ 149066 h 247650"/>
                <a:gd name="connsiteX2" fmla="*/ 366279 w 371475"/>
                <a:gd name="connsiteY2" fmla="*/ 7144 h 247650"/>
                <a:gd name="connsiteX3" fmla="*/ 297699 w 371475"/>
                <a:gd name="connsiteY3" fmla="*/ 20479 h 247650"/>
                <a:gd name="connsiteX4" fmla="*/ 297699 w 371475"/>
                <a:gd name="connsiteY4" fmla="*/ 20479 h 247650"/>
                <a:gd name="connsiteX5" fmla="*/ 271981 w 371475"/>
                <a:gd name="connsiteY5" fmla="*/ 105251 h 247650"/>
                <a:gd name="connsiteX6" fmla="*/ 42429 w 371475"/>
                <a:gd name="connsiteY6" fmla="*/ 174784 h 247650"/>
                <a:gd name="connsiteX7" fmla="*/ 7186 w 371475"/>
                <a:gd name="connsiteY7" fmla="*/ 210026 h 247650"/>
                <a:gd name="connsiteX8" fmla="*/ 41476 w 371475"/>
                <a:gd name="connsiteY8" fmla="*/ 245269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247650">
                  <a:moveTo>
                    <a:pt x="41476" y="245269"/>
                  </a:moveTo>
                  <a:cubicBezTo>
                    <a:pt x="177684" y="245269"/>
                    <a:pt x="272934" y="212884"/>
                    <a:pt x="326274" y="149066"/>
                  </a:cubicBezTo>
                  <a:cubicBezTo>
                    <a:pt x="380566" y="83344"/>
                    <a:pt x="366279" y="10001"/>
                    <a:pt x="366279" y="7144"/>
                  </a:cubicBezTo>
                  <a:lnTo>
                    <a:pt x="297699" y="20479"/>
                  </a:lnTo>
                  <a:lnTo>
                    <a:pt x="297699" y="20479"/>
                  </a:lnTo>
                  <a:cubicBezTo>
                    <a:pt x="297699" y="22384"/>
                    <a:pt x="305319" y="66199"/>
                    <a:pt x="271981" y="105251"/>
                  </a:cubicBezTo>
                  <a:cubicBezTo>
                    <a:pt x="233881" y="150971"/>
                    <a:pt x="153871" y="174784"/>
                    <a:pt x="42429" y="174784"/>
                  </a:cubicBezTo>
                  <a:cubicBezTo>
                    <a:pt x="23379" y="174784"/>
                    <a:pt x="7186" y="190024"/>
                    <a:pt x="7186" y="210026"/>
                  </a:cubicBezTo>
                  <a:cubicBezTo>
                    <a:pt x="6234" y="229076"/>
                    <a:pt x="21474" y="245269"/>
                    <a:pt x="41476" y="245269"/>
                  </a:cubicBezTo>
                  <a:close/>
                </a:path>
              </a:pathLst>
            </a:custGeom>
            <a:solidFill>
              <a:srgbClr val="555A5C"/>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69" name="Freeform: Shape 12">
              <a:extLst>
                <a:ext uri="{FF2B5EF4-FFF2-40B4-BE49-F238E27FC236}">
                  <a16:creationId xmlns="" xmlns:a16="http://schemas.microsoft.com/office/drawing/2014/main" id="{0AD70A53-D35A-4B69-8185-DDE050615959}"/>
                </a:ext>
              </a:extLst>
            </p:cNvPr>
            <p:cNvSpPr/>
            <p:nvPr/>
          </p:nvSpPr>
          <p:spPr>
            <a:xfrm>
              <a:off x="6677501" y="3390423"/>
              <a:ext cx="85725" cy="76200"/>
            </a:xfrm>
            <a:custGeom>
              <a:avLst/>
              <a:gdLst>
                <a:gd name="connsiteX0" fmla="*/ 7144 w 85725"/>
                <a:gd name="connsiteY0" fmla="*/ 21431 h 76200"/>
                <a:gd name="connsiteX1" fmla="*/ 37624 w 85725"/>
                <a:gd name="connsiteY1" fmla="*/ 7144 h 76200"/>
                <a:gd name="connsiteX2" fmla="*/ 51911 w 85725"/>
                <a:gd name="connsiteY2" fmla="*/ 7144 h 76200"/>
                <a:gd name="connsiteX3" fmla="*/ 82391 w 85725"/>
                <a:gd name="connsiteY3" fmla="*/ 21431 h 76200"/>
                <a:gd name="connsiteX4" fmla="*/ 82391 w 85725"/>
                <a:gd name="connsiteY4" fmla="*/ 60484 h 76200"/>
                <a:gd name="connsiteX5" fmla="*/ 51911 w 85725"/>
                <a:gd name="connsiteY5" fmla="*/ 74771 h 76200"/>
                <a:gd name="connsiteX6" fmla="*/ 37624 w 85725"/>
                <a:gd name="connsiteY6" fmla="*/ 74771 h 76200"/>
                <a:gd name="connsiteX7" fmla="*/ 7144 w 85725"/>
                <a:gd name="connsiteY7" fmla="*/ 60484 h 76200"/>
                <a:gd name="connsiteX8" fmla="*/ 7144 w 85725"/>
                <a:gd name="connsiteY8" fmla="*/ 2143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76200">
                  <a:moveTo>
                    <a:pt x="7144" y="21431"/>
                  </a:moveTo>
                  <a:cubicBezTo>
                    <a:pt x="7144" y="13811"/>
                    <a:pt x="20479" y="7144"/>
                    <a:pt x="37624" y="7144"/>
                  </a:cubicBezTo>
                  <a:lnTo>
                    <a:pt x="51911" y="7144"/>
                  </a:lnTo>
                  <a:cubicBezTo>
                    <a:pt x="68104" y="7144"/>
                    <a:pt x="82391" y="13811"/>
                    <a:pt x="82391" y="21431"/>
                  </a:cubicBezTo>
                  <a:lnTo>
                    <a:pt x="82391" y="60484"/>
                  </a:lnTo>
                  <a:cubicBezTo>
                    <a:pt x="82391" y="68104"/>
                    <a:pt x="69056" y="74771"/>
                    <a:pt x="51911" y="74771"/>
                  </a:cubicBezTo>
                  <a:lnTo>
                    <a:pt x="37624" y="74771"/>
                  </a:lnTo>
                  <a:cubicBezTo>
                    <a:pt x="21431" y="74771"/>
                    <a:pt x="7144" y="68104"/>
                    <a:pt x="7144" y="60484"/>
                  </a:cubicBezTo>
                  <a:lnTo>
                    <a:pt x="7144" y="21431"/>
                  </a:lnTo>
                  <a:close/>
                </a:path>
              </a:pathLst>
            </a:custGeom>
            <a:solidFill>
              <a:srgbClr val="87ADDB"/>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70" name="Freeform: Shape 13">
              <a:extLst>
                <a:ext uri="{FF2B5EF4-FFF2-40B4-BE49-F238E27FC236}">
                  <a16:creationId xmlns="" xmlns:a16="http://schemas.microsoft.com/office/drawing/2014/main" id="{E962CD1F-2633-4B39-A303-9F8BAEE8DF64}"/>
                </a:ext>
              </a:extLst>
            </p:cNvPr>
            <p:cNvSpPr/>
            <p:nvPr/>
          </p:nvSpPr>
          <p:spPr>
            <a:xfrm>
              <a:off x="6612731" y="3234171"/>
              <a:ext cx="209550" cy="171450"/>
            </a:xfrm>
            <a:custGeom>
              <a:avLst/>
              <a:gdLst>
                <a:gd name="connsiteX0" fmla="*/ 7144 w 209550"/>
                <a:gd name="connsiteY0" fmla="*/ 40524 h 171450"/>
                <a:gd name="connsiteX1" fmla="*/ 7144 w 209550"/>
                <a:gd name="connsiteY1" fmla="*/ 69099 h 171450"/>
                <a:gd name="connsiteX2" fmla="*/ 114776 w 209550"/>
                <a:gd name="connsiteY2" fmla="*/ 167206 h 171450"/>
                <a:gd name="connsiteX3" fmla="*/ 203359 w 209550"/>
                <a:gd name="connsiteY3" fmla="*/ 66241 h 171450"/>
                <a:gd name="connsiteX4" fmla="*/ 203359 w 209550"/>
                <a:gd name="connsiteY4" fmla="*/ 42429 h 171450"/>
                <a:gd name="connsiteX5" fmla="*/ 170974 w 209550"/>
                <a:gd name="connsiteY5" fmla="*/ 7186 h 171450"/>
                <a:gd name="connsiteX6" fmla="*/ 135731 w 209550"/>
                <a:gd name="connsiteY6" fmla="*/ 40524 h 171450"/>
                <a:gd name="connsiteX7" fmla="*/ 135731 w 209550"/>
                <a:gd name="connsiteY7" fmla="*/ 68146 h 171450"/>
                <a:gd name="connsiteX8" fmla="*/ 110966 w 209550"/>
                <a:gd name="connsiteY8" fmla="*/ 99579 h 171450"/>
                <a:gd name="connsiteX9" fmla="*/ 74771 w 209550"/>
                <a:gd name="connsiteY9" fmla="*/ 70051 h 171450"/>
                <a:gd name="connsiteX10" fmla="*/ 74771 w 209550"/>
                <a:gd name="connsiteY10" fmla="*/ 43381 h 171450"/>
                <a:gd name="connsiteX11" fmla="*/ 47149 w 209550"/>
                <a:gd name="connsiteY11" fmla="*/ 8139 h 171450"/>
                <a:gd name="connsiteX12" fmla="*/ 7144 w 209550"/>
                <a:gd name="connsiteY12" fmla="*/ 40524 h 171450"/>
                <a:gd name="connsiteX13" fmla="*/ 87154 w 209550"/>
                <a:gd name="connsiteY13" fmla="*/ 134821 h 171450"/>
                <a:gd name="connsiteX14" fmla="*/ 107156 w 209550"/>
                <a:gd name="connsiteY14" fmla="*/ 114819 h 171450"/>
                <a:gd name="connsiteX15" fmla="*/ 127159 w 209550"/>
                <a:gd name="connsiteY15" fmla="*/ 134821 h 171450"/>
                <a:gd name="connsiteX16" fmla="*/ 107156 w 209550"/>
                <a:gd name="connsiteY16" fmla="*/ 154824 h 171450"/>
                <a:gd name="connsiteX17" fmla="*/ 87154 w 209550"/>
                <a:gd name="connsiteY17" fmla="*/ 134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550" h="171450">
                  <a:moveTo>
                    <a:pt x="7144" y="40524"/>
                  </a:moveTo>
                  <a:lnTo>
                    <a:pt x="7144" y="69099"/>
                  </a:lnTo>
                  <a:cubicBezTo>
                    <a:pt x="7144" y="126249"/>
                    <a:pt x="56674" y="171969"/>
                    <a:pt x="114776" y="167206"/>
                  </a:cubicBezTo>
                  <a:cubicBezTo>
                    <a:pt x="165259" y="162444"/>
                    <a:pt x="203359" y="117676"/>
                    <a:pt x="203359" y="66241"/>
                  </a:cubicBezTo>
                  <a:lnTo>
                    <a:pt x="203359" y="42429"/>
                  </a:lnTo>
                  <a:cubicBezTo>
                    <a:pt x="203359" y="24331"/>
                    <a:pt x="190024" y="8139"/>
                    <a:pt x="170974" y="7186"/>
                  </a:cubicBezTo>
                  <a:cubicBezTo>
                    <a:pt x="151924" y="6234"/>
                    <a:pt x="135731" y="21474"/>
                    <a:pt x="135731" y="40524"/>
                  </a:cubicBezTo>
                  <a:lnTo>
                    <a:pt x="135731" y="68146"/>
                  </a:lnTo>
                  <a:cubicBezTo>
                    <a:pt x="135731" y="83386"/>
                    <a:pt x="126206" y="96721"/>
                    <a:pt x="110966" y="99579"/>
                  </a:cubicBezTo>
                  <a:cubicBezTo>
                    <a:pt x="91916" y="103389"/>
                    <a:pt x="74771" y="88149"/>
                    <a:pt x="74771" y="70051"/>
                  </a:cubicBezTo>
                  <a:lnTo>
                    <a:pt x="74771" y="43381"/>
                  </a:lnTo>
                  <a:cubicBezTo>
                    <a:pt x="74771" y="26236"/>
                    <a:pt x="63341" y="10996"/>
                    <a:pt x="47149" y="8139"/>
                  </a:cubicBezTo>
                  <a:cubicBezTo>
                    <a:pt x="26194" y="3376"/>
                    <a:pt x="7144" y="19569"/>
                    <a:pt x="7144" y="40524"/>
                  </a:cubicBezTo>
                  <a:close/>
                  <a:moveTo>
                    <a:pt x="87154" y="134821"/>
                  </a:moveTo>
                  <a:cubicBezTo>
                    <a:pt x="87154" y="123391"/>
                    <a:pt x="96679" y="114819"/>
                    <a:pt x="107156" y="114819"/>
                  </a:cubicBezTo>
                  <a:cubicBezTo>
                    <a:pt x="117634" y="114819"/>
                    <a:pt x="127159" y="124344"/>
                    <a:pt x="127159" y="134821"/>
                  </a:cubicBezTo>
                  <a:cubicBezTo>
                    <a:pt x="127159" y="146251"/>
                    <a:pt x="117634" y="154824"/>
                    <a:pt x="107156" y="154824"/>
                  </a:cubicBezTo>
                  <a:cubicBezTo>
                    <a:pt x="96679" y="154824"/>
                    <a:pt x="87154" y="146251"/>
                    <a:pt x="87154" y="134821"/>
                  </a:cubicBezTo>
                  <a:close/>
                </a:path>
              </a:pathLst>
            </a:custGeom>
            <a:solidFill>
              <a:srgbClr val="555A5C"/>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71" name="Freeform: Shape 14">
              <a:extLst>
                <a:ext uri="{FF2B5EF4-FFF2-40B4-BE49-F238E27FC236}">
                  <a16:creationId xmlns="" xmlns:a16="http://schemas.microsoft.com/office/drawing/2014/main" id="{A546EBAB-BB31-4478-9F46-EED805C3ABE9}"/>
                </a:ext>
              </a:extLst>
            </p:cNvPr>
            <p:cNvSpPr/>
            <p:nvPr/>
          </p:nvSpPr>
          <p:spPr>
            <a:xfrm>
              <a:off x="6213633" y="3518058"/>
              <a:ext cx="228600" cy="228600"/>
            </a:xfrm>
            <a:custGeom>
              <a:avLst/>
              <a:gdLst>
                <a:gd name="connsiteX0" fmla="*/ 7144 w 228600"/>
                <a:gd name="connsiteY0" fmla="*/ 114776 h 228600"/>
                <a:gd name="connsiteX1" fmla="*/ 114776 w 228600"/>
                <a:gd name="connsiteY1" fmla="*/ 222409 h 228600"/>
                <a:gd name="connsiteX2" fmla="*/ 222409 w 228600"/>
                <a:gd name="connsiteY2" fmla="*/ 114776 h 228600"/>
                <a:gd name="connsiteX3" fmla="*/ 114776 w 228600"/>
                <a:gd name="connsiteY3" fmla="*/ 7144 h 228600"/>
                <a:gd name="connsiteX4" fmla="*/ 7144 w 228600"/>
                <a:gd name="connsiteY4" fmla="*/ 114776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28600">
                  <a:moveTo>
                    <a:pt x="7144" y="114776"/>
                  </a:moveTo>
                  <a:cubicBezTo>
                    <a:pt x="7144" y="173831"/>
                    <a:pt x="55721" y="222409"/>
                    <a:pt x="114776" y="222409"/>
                  </a:cubicBezTo>
                  <a:cubicBezTo>
                    <a:pt x="173831" y="222409"/>
                    <a:pt x="222409" y="173831"/>
                    <a:pt x="222409" y="114776"/>
                  </a:cubicBezTo>
                  <a:cubicBezTo>
                    <a:pt x="222409" y="55721"/>
                    <a:pt x="173831" y="7144"/>
                    <a:pt x="114776" y="7144"/>
                  </a:cubicBezTo>
                  <a:cubicBezTo>
                    <a:pt x="54769" y="7144"/>
                    <a:pt x="7144" y="54769"/>
                    <a:pt x="7144" y="114776"/>
                  </a:cubicBezTo>
                  <a:close/>
                </a:path>
              </a:pathLst>
            </a:custGeom>
            <a:solidFill>
              <a:srgbClr val="87ADDB"/>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72" name="Freeform: Shape 15">
              <a:extLst>
                <a:ext uri="{FF2B5EF4-FFF2-40B4-BE49-F238E27FC236}">
                  <a16:creationId xmlns="" xmlns:a16="http://schemas.microsoft.com/office/drawing/2014/main" id="{80A02290-2683-46DE-8D44-82E13190B82A}"/>
                </a:ext>
              </a:extLst>
            </p:cNvPr>
            <p:cNvSpPr/>
            <p:nvPr/>
          </p:nvSpPr>
          <p:spPr>
            <a:xfrm>
              <a:off x="5699283" y="3522821"/>
              <a:ext cx="228600" cy="228600"/>
            </a:xfrm>
            <a:custGeom>
              <a:avLst/>
              <a:gdLst>
                <a:gd name="connsiteX0" fmla="*/ 222409 w 228600"/>
                <a:gd name="connsiteY0" fmla="*/ 114776 h 228600"/>
                <a:gd name="connsiteX1" fmla="*/ 114776 w 228600"/>
                <a:gd name="connsiteY1" fmla="*/ 222409 h 228600"/>
                <a:gd name="connsiteX2" fmla="*/ 7144 w 228600"/>
                <a:gd name="connsiteY2" fmla="*/ 114776 h 228600"/>
                <a:gd name="connsiteX3" fmla="*/ 114776 w 228600"/>
                <a:gd name="connsiteY3" fmla="*/ 7144 h 228600"/>
                <a:gd name="connsiteX4" fmla="*/ 222409 w 228600"/>
                <a:gd name="connsiteY4" fmla="*/ 114776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28600">
                  <a:moveTo>
                    <a:pt x="222409" y="114776"/>
                  </a:moveTo>
                  <a:cubicBezTo>
                    <a:pt x="222409" y="173831"/>
                    <a:pt x="173831" y="222409"/>
                    <a:pt x="114776" y="222409"/>
                  </a:cubicBezTo>
                  <a:cubicBezTo>
                    <a:pt x="55721" y="222409"/>
                    <a:pt x="7144" y="173831"/>
                    <a:pt x="7144" y="114776"/>
                  </a:cubicBezTo>
                  <a:cubicBezTo>
                    <a:pt x="7144" y="55721"/>
                    <a:pt x="55721" y="7144"/>
                    <a:pt x="114776" y="7144"/>
                  </a:cubicBezTo>
                  <a:cubicBezTo>
                    <a:pt x="174784" y="7144"/>
                    <a:pt x="222409" y="54769"/>
                    <a:pt x="222409" y="114776"/>
                  </a:cubicBezTo>
                  <a:close/>
                </a:path>
              </a:pathLst>
            </a:custGeom>
            <a:solidFill>
              <a:srgbClr val="87ADDB"/>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73" name="Freeform: Shape 16">
              <a:extLst>
                <a:ext uri="{FF2B5EF4-FFF2-40B4-BE49-F238E27FC236}">
                  <a16:creationId xmlns="" xmlns:a16="http://schemas.microsoft.com/office/drawing/2014/main" id="{8807A273-75C6-4CEB-A193-26858605A3BC}"/>
                </a:ext>
              </a:extLst>
            </p:cNvPr>
            <p:cNvSpPr/>
            <p:nvPr/>
          </p:nvSpPr>
          <p:spPr>
            <a:xfrm>
              <a:off x="5790723" y="3423761"/>
              <a:ext cx="561975" cy="504825"/>
            </a:xfrm>
            <a:custGeom>
              <a:avLst/>
              <a:gdLst>
                <a:gd name="connsiteX0" fmla="*/ 381476 w 561975"/>
                <a:gd name="connsiteY0" fmla="*/ 7144 h 504825"/>
                <a:gd name="connsiteX1" fmla="*/ 381476 w 561975"/>
                <a:gd name="connsiteY1" fmla="*/ 7144 h 504825"/>
                <a:gd name="connsiteX2" fmla="*/ 183356 w 561975"/>
                <a:gd name="connsiteY2" fmla="*/ 7144 h 504825"/>
                <a:gd name="connsiteX3" fmla="*/ 183356 w 561975"/>
                <a:gd name="connsiteY3" fmla="*/ 7144 h 504825"/>
                <a:gd name="connsiteX4" fmla="*/ 7144 w 561975"/>
                <a:gd name="connsiteY4" fmla="*/ 255746 h 504825"/>
                <a:gd name="connsiteX5" fmla="*/ 7144 w 561975"/>
                <a:gd name="connsiteY5" fmla="*/ 504349 h 504825"/>
                <a:gd name="connsiteX6" fmla="*/ 200501 w 561975"/>
                <a:gd name="connsiteY6" fmla="*/ 504349 h 504825"/>
                <a:gd name="connsiteX7" fmla="*/ 363379 w 561975"/>
                <a:gd name="connsiteY7" fmla="*/ 504349 h 504825"/>
                <a:gd name="connsiteX8" fmla="*/ 557689 w 561975"/>
                <a:gd name="connsiteY8" fmla="*/ 504349 h 504825"/>
                <a:gd name="connsiteX9" fmla="*/ 557689 w 561975"/>
                <a:gd name="connsiteY9" fmla="*/ 255746 h 504825"/>
                <a:gd name="connsiteX10" fmla="*/ 381476 w 561975"/>
                <a:gd name="connsiteY10" fmla="*/ 7144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504825">
                  <a:moveTo>
                    <a:pt x="381476" y="7144"/>
                  </a:moveTo>
                  <a:lnTo>
                    <a:pt x="381476" y="7144"/>
                  </a:lnTo>
                  <a:lnTo>
                    <a:pt x="183356" y="7144"/>
                  </a:lnTo>
                  <a:lnTo>
                    <a:pt x="183356" y="7144"/>
                  </a:lnTo>
                  <a:cubicBezTo>
                    <a:pt x="86201" y="9049"/>
                    <a:pt x="7144" y="119539"/>
                    <a:pt x="7144" y="255746"/>
                  </a:cubicBezTo>
                  <a:lnTo>
                    <a:pt x="7144" y="504349"/>
                  </a:lnTo>
                  <a:lnTo>
                    <a:pt x="200501" y="504349"/>
                  </a:lnTo>
                  <a:lnTo>
                    <a:pt x="363379" y="504349"/>
                  </a:lnTo>
                  <a:lnTo>
                    <a:pt x="557689" y="504349"/>
                  </a:lnTo>
                  <a:lnTo>
                    <a:pt x="557689" y="255746"/>
                  </a:lnTo>
                  <a:cubicBezTo>
                    <a:pt x="557689" y="119539"/>
                    <a:pt x="478631" y="9049"/>
                    <a:pt x="381476" y="7144"/>
                  </a:cubicBezTo>
                  <a:close/>
                </a:path>
              </a:pathLst>
            </a:custGeom>
            <a:solidFill>
              <a:srgbClr val="555A5C">
                <a:lumMod val="20000"/>
                <a:lumOff val="80000"/>
              </a:srgbClr>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74" name="Freeform: Shape 17">
              <a:extLst>
                <a:ext uri="{FF2B5EF4-FFF2-40B4-BE49-F238E27FC236}">
                  <a16:creationId xmlns="" xmlns:a16="http://schemas.microsoft.com/office/drawing/2014/main" id="{184EE347-56F2-4204-ABA2-520207B6F6A3}"/>
                </a:ext>
              </a:extLst>
            </p:cNvPr>
            <p:cNvSpPr/>
            <p:nvPr/>
          </p:nvSpPr>
          <p:spPr>
            <a:xfrm>
              <a:off x="5790723" y="3661886"/>
              <a:ext cx="561975" cy="504825"/>
            </a:xfrm>
            <a:custGeom>
              <a:avLst/>
              <a:gdLst>
                <a:gd name="connsiteX0" fmla="*/ 352901 w 561975"/>
                <a:gd name="connsiteY0" fmla="*/ 504349 h 504825"/>
                <a:gd name="connsiteX1" fmla="*/ 381476 w 561975"/>
                <a:gd name="connsiteY1" fmla="*/ 504349 h 504825"/>
                <a:gd name="connsiteX2" fmla="*/ 221456 w 561975"/>
                <a:gd name="connsiteY2" fmla="*/ 504349 h 504825"/>
                <a:gd name="connsiteX3" fmla="*/ 211931 w 561975"/>
                <a:gd name="connsiteY3" fmla="*/ 504349 h 504825"/>
                <a:gd name="connsiteX4" fmla="*/ 7144 w 561975"/>
                <a:gd name="connsiteY4" fmla="*/ 255746 h 504825"/>
                <a:gd name="connsiteX5" fmla="*/ 7144 w 561975"/>
                <a:gd name="connsiteY5" fmla="*/ 7144 h 504825"/>
                <a:gd name="connsiteX6" fmla="*/ 200501 w 561975"/>
                <a:gd name="connsiteY6" fmla="*/ 7144 h 504825"/>
                <a:gd name="connsiteX7" fmla="*/ 363379 w 561975"/>
                <a:gd name="connsiteY7" fmla="*/ 7144 h 504825"/>
                <a:gd name="connsiteX8" fmla="*/ 557689 w 561975"/>
                <a:gd name="connsiteY8" fmla="*/ 7144 h 504825"/>
                <a:gd name="connsiteX9" fmla="*/ 557689 w 561975"/>
                <a:gd name="connsiteY9" fmla="*/ 255746 h 504825"/>
                <a:gd name="connsiteX10" fmla="*/ 352901 w 561975"/>
                <a:gd name="connsiteY10" fmla="*/ 50434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504825">
                  <a:moveTo>
                    <a:pt x="352901" y="504349"/>
                  </a:moveTo>
                  <a:lnTo>
                    <a:pt x="381476" y="504349"/>
                  </a:lnTo>
                  <a:lnTo>
                    <a:pt x="221456" y="504349"/>
                  </a:lnTo>
                  <a:lnTo>
                    <a:pt x="211931" y="504349"/>
                  </a:lnTo>
                  <a:cubicBezTo>
                    <a:pt x="114776" y="502444"/>
                    <a:pt x="7144" y="391954"/>
                    <a:pt x="7144" y="255746"/>
                  </a:cubicBezTo>
                  <a:lnTo>
                    <a:pt x="7144" y="7144"/>
                  </a:lnTo>
                  <a:lnTo>
                    <a:pt x="200501" y="7144"/>
                  </a:lnTo>
                  <a:lnTo>
                    <a:pt x="363379" y="7144"/>
                  </a:lnTo>
                  <a:lnTo>
                    <a:pt x="557689" y="7144"/>
                  </a:lnTo>
                  <a:lnTo>
                    <a:pt x="557689" y="255746"/>
                  </a:lnTo>
                  <a:cubicBezTo>
                    <a:pt x="557689" y="391954"/>
                    <a:pt x="450056" y="502444"/>
                    <a:pt x="352901" y="504349"/>
                  </a:cubicBezTo>
                  <a:close/>
                </a:path>
              </a:pathLst>
            </a:custGeom>
            <a:solidFill>
              <a:srgbClr val="555A5C">
                <a:lumMod val="20000"/>
                <a:lumOff val="80000"/>
              </a:srgbClr>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75" name="Freeform: Shape 18">
              <a:extLst>
                <a:ext uri="{FF2B5EF4-FFF2-40B4-BE49-F238E27FC236}">
                  <a16:creationId xmlns="" xmlns:a16="http://schemas.microsoft.com/office/drawing/2014/main" id="{BD075034-B821-4B06-9553-587CA571A9CF}"/>
                </a:ext>
              </a:extLst>
            </p:cNvPr>
            <p:cNvSpPr/>
            <p:nvPr/>
          </p:nvSpPr>
          <p:spPr>
            <a:xfrm>
              <a:off x="6311741" y="3046571"/>
              <a:ext cx="152400" cy="228600"/>
            </a:xfrm>
            <a:custGeom>
              <a:avLst/>
              <a:gdLst>
                <a:gd name="connsiteX0" fmla="*/ 148114 w 152400"/>
                <a:gd name="connsiteY0" fmla="*/ 155734 h 228600"/>
                <a:gd name="connsiteX1" fmla="*/ 77629 w 152400"/>
                <a:gd name="connsiteY1" fmla="*/ 226219 h 228600"/>
                <a:gd name="connsiteX2" fmla="*/ 77629 w 152400"/>
                <a:gd name="connsiteY2" fmla="*/ 226219 h 228600"/>
                <a:gd name="connsiteX3" fmla="*/ 7144 w 152400"/>
                <a:gd name="connsiteY3" fmla="*/ 155734 h 228600"/>
                <a:gd name="connsiteX4" fmla="*/ 7144 w 152400"/>
                <a:gd name="connsiteY4" fmla="*/ 77629 h 228600"/>
                <a:gd name="connsiteX5" fmla="*/ 77629 w 152400"/>
                <a:gd name="connsiteY5" fmla="*/ 7144 h 228600"/>
                <a:gd name="connsiteX6" fmla="*/ 77629 w 152400"/>
                <a:gd name="connsiteY6" fmla="*/ 7144 h 228600"/>
                <a:gd name="connsiteX7" fmla="*/ 148114 w 152400"/>
                <a:gd name="connsiteY7" fmla="*/ 77629 h 228600"/>
                <a:gd name="connsiteX8" fmla="*/ 148114 w 152400"/>
                <a:gd name="connsiteY8" fmla="*/ 15573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228600">
                  <a:moveTo>
                    <a:pt x="148114" y="155734"/>
                  </a:moveTo>
                  <a:cubicBezTo>
                    <a:pt x="148114" y="194786"/>
                    <a:pt x="116681" y="226219"/>
                    <a:pt x="77629" y="226219"/>
                  </a:cubicBezTo>
                  <a:lnTo>
                    <a:pt x="77629" y="226219"/>
                  </a:lnTo>
                  <a:cubicBezTo>
                    <a:pt x="38576" y="226219"/>
                    <a:pt x="7144" y="194786"/>
                    <a:pt x="7144" y="155734"/>
                  </a:cubicBezTo>
                  <a:lnTo>
                    <a:pt x="7144" y="77629"/>
                  </a:lnTo>
                  <a:cubicBezTo>
                    <a:pt x="7144" y="38576"/>
                    <a:pt x="38576" y="7144"/>
                    <a:pt x="77629" y="7144"/>
                  </a:cubicBezTo>
                  <a:lnTo>
                    <a:pt x="77629" y="7144"/>
                  </a:lnTo>
                  <a:cubicBezTo>
                    <a:pt x="116681" y="7144"/>
                    <a:pt x="148114" y="38576"/>
                    <a:pt x="148114" y="77629"/>
                  </a:cubicBezTo>
                  <a:lnTo>
                    <a:pt x="148114" y="155734"/>
                  </a:lnTo>
                  <a:close/>
                </a:path>
              </a:pathLst>
            </a:custGeom>
            <a:solidFill>
              <a:srgbClr val="555A5C"/>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76" name="Freeform: Shape 19">
              <a:extLst>
                <a:ext uri="{FF2B5EF4-FFF2-40B4-BE49-F238E27FC236}">
                  <a16:creationId xmlns="" xmlns:a16="http://schemas.microsoft.com/office/drawing/2014/main" id="{7F05EE9E-C1EB-4AB6-AAE6-8B264191D051}"/>
                </a:ext>
              </a:extLst>
            </p:cNvPr>
            <p:cNvSpPr/>
            <p:nvPr/>
          </p:nvSpPr>
          <p:spPr>
            <a:xfrm>
              <a:off x="5679281" y="3046571"/>
              <a:ext cx="152400" cy="228600"/>
            </a:xfrm>
            <a:custGeom>
              <a:avLst/>
              <a:gdLst>
                <a:gd name="connsiteX0" fmla="*/ 148114 w 152400"/>
                <a:gd name="connsiteY0" fmla="*/ 155734 h 228600"/>
                <a:gd name="connsiteX1" fmla="*/ 77629 w 152400"/>
                <a:gd name="connsiteY1" fmla="*/ 226219 h 228600"/>
                <a:gd name="connsiteX2" fmla="*/ 77629 w 152400"/>
                <a:gd name="connsiteY2" fmla="*/ 226219 h 228600"/>
                <a:gd name="connsiteX3" fmla="*/ 7144 w 152400"/>
                <a:gd name="connsiteY3" fmla="*/ 155734 h 228600"/>
                <a:gd name="connsiteX4" fmla="*/ 7144 w 152400"/>
                <a:gd name="connsiteY4" fmla="*/ 77629 h 228600"/>
                <a:gd name="connsiteX5" fmla="*/ 77629 w 152400"/>
                <a:gd name="connsiteY5" fmla="*/ 7144 h 228600"/>
                <a:gd name="connsiteX6" fmla="*/ 77629 w 152400"/>
                <a:gd name="connsiteY6" fmla="*/ 7144 h 228600"/>
                <a:gd name="connsiteX7" fmla="*/ 148114 w 152400"/>
                <a:gd name="connsiteY7" fmla="*/ 77629 h 228600"/>
                <a:gd name="connsiteX8" fmla="*/ 148114 w 152400"/>
                <a:gd name="connsiteY8" fmla="*/ 15573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228600">
                  <a:moveTo>
                    <a:pt x="148114" y="155734"/>
                  </a:moveTo>
                  <a:cubicBezTo>
                    <a:pt x="148114" y="194786"/>
                    <a:pt x="116681" y="226219"/>
                    <a:pt x="77629" y="226219"/>
                  </a:cubicBezTo>
                  <a:lnTo>
                    <a:pt x="77629" y="226219"/>
                  </a:lnTo>
                  <a:cubicBezTo>
                    <a:pt x="38576" y="226219"/>
                    <a:pt x="7144" y="194786"/>
                    <a:pt x="7144" y="155734"/>
                  </a:cubicBezTo>
                  <a:lnTo>
                    <a:pt x="7144" y="77629"/>
                  </a:lnTo>
                  <a:cubicBezTo>
                    <a:pt x="7144" y="38576"/>
                    <a:pt x="38576" y="7144"/>
                    <a:pt x="77629" y="7144"/>
                  </a:cubicBezTo>
                  <a:lnTo>
                    <a:pt x="77629" y="7144"/>
                  </a:lnTo>
                  <a:cubicBezTo>
                    <a:pt x="116681" y="7144"/>
                    <a:pt x="148114" y="38576"/>
                    <a:pt x="148114" y="77629"/>
                  </a:cubicBezTo>
                  <a:lnTo>
                    <a:pt x="148114" y="155734"/>
                  </a:lnTo>
                  <a:close/>
                </a:path>
              </a:pathLst>
            </a:custGeom>
            <a:solidFill>
              <a:srgbClr val="555A5C"/>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77" name="Freeform: Shape 20">
              <a:extLst>
                <a:ext uri="{FF2B5EF4-FFF2-40B4-BE49-F238E27FC236}">
                  <a16:creationId xmlns="" xmlns:a16="http://schemas.microsoft.com/office/drawing/2014/main" id="{5C4B3507-75A7-46EC-B0EC-69A7F9D7BC65}"/>
                </a:ext>
              </a:extLst>
            </p:cNvPr>
            <p:cNvSpPr/>
            <p:nvPr/>
          </p:nvSpPr>
          <p:spPr>
            <a:xfrm>
              <a:off x="5749766" y="2922746"/>
              <a:ext cx="638175" cy="466725"/>
            </a:xfrm>
            <a:custGeom>
              <a:avLst/>
              <a:gdLst>
                <a:gd name="connsiteX0" fmla="*/ 639604 w 638175"/>
                <a:gd name="connsiteY0" fmla="*/ 273844 h 466725"/>
                <a:gd name="connsiteX1" fmla="*/ 451009 w 638175"/>
                <a:gd name="connsiteY1" fmla="*/ 462439 h 466725"/>
                <a:gd name="connsiteX2" fmla="*/ 195739 w 638175"/>
                <a:gd name="connsiteY2" fmla="*/ 462439 h 466725"/>
                <a:gd name="connsiteX3" fmla="*/ 7144 w 638175"/>
                <a:gd name="connsiteY3" fmla="*/ 273844 h 466725"/>
                <a:gd name="connsiteX4" fmla="*/ 7144 w 638175"/>
                <a:gd name="connsiteY4" fmla="*/ 195739 h 466725"/>
                <a:gd name="connsiteX5" fmla="*/ 195739 w 638175"/>
                <a:gd name="connsiteY5" fmla="*/ 7144 h 466725"/>
                <a:gd name="connsiteX6" fmla="*/ 451009 w 638175"/>
                <a:gd name="connsiteY6" fmla="*/ 7144 h 466725"/>
                <a:gd name="connsiteX7" fmla="*/ 639604 w 638175"/>
                <a:gd name="connsiteY7" fmla="*/ 195739 h 466725"/>
                <a:gd name="connsiteX8" fmla="*/ 639604 w 638175"/>
                <a:gd name="connsiteY8" fmla="*/ 27384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75" h="466725">
                  <a:moveTo>
                    <a:pt x="639604" y="273844"/>
                  </a:moveTo>
                  <a:cubicBezTo>
                    <a:pt x="639604" y="377666"/>
                    <a:pt x="554831" y="462439"/>
                    <a:pt x="451009" y="462439"/>
                  </a:cubicBezTo>
                  <a:lnTo>
                    <a:pt x="195739" y="462439"/>
                  </a:lnTo>
                  <a:cubicBezTo>
                    <a:pt x="91916" y="462439"/>
                    <a:pt x="7144" y="377666"/>
                    <a:pt x="7144" y="273844"/>
                  </a:cubicBezTo>
                  <a:lnTo>
                    <a:pt x="7144" y="195739"/>
                  </a:lnTo>
                  <a:cubicBezTo>
                    <a:pt x="7144" y="91916"/>
                    <a:pt x="91916" y="7144"/>
                    <a:pt x="195739" y="7144"/>
                  </a:cubicBezTo>
                  <a:lnTo>
                    <a:pt x="451009" y="7144"/>
                  </a:lnTo>
                  <a:cubicBezTo>
                    <a:pt x="554831" y="7144"/>
                    <a:pt x="639604" y="91916"/>
                    <a:pt x="639604" y="195739"/>
                  </a:cubicBezTo>
                  <a:lnTo>
                    <a:pt x="639604" y="273844"/>
                  </a:lnTo>
                  <a:close/>
                </a:path>
              </a:pathLst>
            </a:custGeom>
            <a:solidFill>
              <a:srgbClr val="555A5C">
                <a:lumMod val="20000"/>
                <a:lumOff val="80000"/>
              </a:srgbClr>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78" name="Freeform: Shape 21">
              <a:extLst>
                <a:ext uri="{FF2B5EF4-FFF2-40B4-BE49-F238E27FC236}">
                  <a16:creationId xmlns="" xmlns:a16="http://schemas.microsoft.com/office/drawing/2014/main" id="{A3AFFA7D-F3A6-4C40-8FF6-DD3C814A2E3C}"/>
                </a:ext>
              </a:extLst>
            </p:cNvPr>
            <p:cNvSpPr/>
            <p:nvPr/>
          </p:nvSpPr>
          <p:spPr>
            <a:xfrm>
              <a:off x="5949791" y="2833211"/>
              <a:ext cx="228600" cy="95250"/>
            </a:xfrm>
            <a:custGeom>
              <a:avLst/>
              <a:gdLst>
                <a:gd name="connsiteX0" fmla="*/ 191929 w 228600"/>
                <a:gd name="connsiteY0" fmla="*/ 7144 h 95250"/>
                <a:gd name="connsiteX1" fmla="*/ 43339 w 228600"/>
                <a:gd name="connsiteY1" fmla="*/ 7144 h 95250"/>
                <a:gd name="connsiteX2" fmla="*/ 7144 w 228600"/>
                <a:gd name="connsiteY2" fmla="*/ 51911 h 95250"/>
                <a:gd name="connsiteX3" fmla="*/ 43339 w 228600"/>
                <a:gd name="connsiteY3" fmla="*/ 96679 h 95250"/>
                <a:gd name="connsiteX4" fmla="*/ 191929 w 228600"/>
                <a:gd name="connsiteY4" fmla="*/ 96679 h 95250"/>
                <a:gd name="connsiteX5" fmla="*/ 228124 w 228600"/>
                <a:gd name="connsiteY5" fmla="*/ 51911 h 95250"/>
                <a:gd name="connsiteX6" fmla="*/ 191929 w 228600"/>
                <a:gd name="connsiteY6"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95250">
                  <a:moveTo>
                    <a:pt x="191929" y="7144"/>
                  </a:moveTo>
                  <a:lnTo>
                    <a:pt x="43339" y="7144"/>
                  </a:lnTo>
                  <a:cubicBezTo>
                    <a:pt x="23336" y="7144"/>
                    <a:pt x="7144" y="27146"/>
                    <a:pt x="7144" y="51911"/>
                  </a:cubicBezTo>
                  <a:cubicBezTo>
                    <a:pt x="7144" y="76676"/>
                    <a:pt x="23336" y="96679"/>
                    <a:pt x="43339" y="96679"/>
                  </a:cubicBezTo>
                  <a:lnTo>
                    <a:pt x="191929" y="96679"/>
                  </a:lnTo>
                  <a:cubicBezTo>
                    <a:pt x="211931" y="96679"/>
                    <a:pt x="228124" y="76676"/>
                    <a:pt x="228124" y="51911"/>
                  </a:cubicBezTo>
                  <a:cubicBezTo>
                    <a:pt x="228124" y="27146"/>
                    <a:pt x="211931" y="7144"/>
                    <a:pt x="191929" y="7144"/>
                  </a:cubicBezTo>
                  <a:close/>
                </a:path>
              </a:pathLst>
            </a:custGeom>
            <a:solidFill>
              <a:srgbClr val="555A5C"/>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79" name="Freeform: Shape 22">
              <a:extLst>
                <a:ext uri="{FF2B5EF4-FFF2-40B4-BE49-F238E27FC236}">
                  <a16:creationId xmlns="" xmlns:a16="http://schemas.microsoft.com/office/drawing/2014/main" id="{E27BAEE0-F981-46ED-96D6-5401DC697618}"/>
                </a:ext>
              </a:extLst>
            </p:cNvPr>
            <p:cNvSpPr/>
            <p:nvPr/>
          </p:nvSpPr>
          <p:spPr>
            <a:xfrm>
              <a:off x="6037355" y="2683668"/>
              <a:ext cx="57150" cy="190500"/>
            </a:xfrm>
            <a:custGeom>
              <a:avLst/>
              <a:gdLst>
                <a:gd name="connsiteX0" fmla="*/ 21497 w 57150"/>
                <a:gd name="connsiteY0" fmla="*/ 35719 h 190500"/>
                <a:gd name="connsiteX1" fmla="*/ 7209 w 57150"/>
                <a:gd name="connsiteY1" fmla="*/ 158591 h 190500"/>
                <a:gd name="connsiteX2" fmla="*/ 28164 w 57150"/>
                <a:gd name="connsiteY2" fmla="*/ 189071 h 190500"/>
                <a:gd name="connsiteX3" fmla="*/ 50072 w 57150"/>
                <a:gd name="connsiteY3" fmla="*/ 159544 h 190500"/>
                <a:gd name="connsiteX4" fmla="*/ 43404 w 57150"/>
                <a:gd name="connsiteY4" fmla="*/ 37624 h 190500"/>
                <a:gd name="connsiteX5" fmla="*/ 33879 w 57150"/>
                <a:gd name="connsiteY5" fmla="*/ 7144 h 190500"/>
                <a:gd name="connsiteX6" fmla="*/ 21497 w 57150"/>
                <a:gd name="connsiteY6" fmla="*/ 3571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90500">
                  <a:moveTo>
                    <a:pt x="21497" y="35719"/>
                  </a:moveTo>
                  <a:lnTo>
                    <a:pt x="7209" y="158591"/>
                  </a:lnTo>
                  <a:cubicBezTo>
                    <a:pt x="6257" y="174784"/>
                    <a:pt x="15782" y="189071"/>
                    <a:pt x="28164" y="189071"/>
                  </a:cubicBezTo>
                  <a:cubicBezTo>
                    <a:pt x="39594" y="189071"/>
                    <a:pt x="50072" y="176689"/>
                    <a:pt x="50072" y="159544"/>
                  </a:cubicBezTo>
                  <a:lnTo>
                    <a:pt x="43404" y="37624"/>
                  </a:lnTo>
                  <a:cubicBezTo>
                    <a:pt x="44357" y="21431"/>
                    <a:pt x="45309" y="7144"/>
                    <a:pt x="33879" y="7144"/>
                  </a:cubicBezTo>
                  <a:cubicBezTo>
                    <a:pt x="21497" y="7144"/>
                    <a:pt x="22449" y="19526"/>
                    <a:pt x="21497" y="35719"/>
                  </a:cubicBezTo>
                  <a:close/>
                </a:path>
              </a:pathLst>
            </a:custGeom>
            <a:solidFill>
              <a:srgbClr val="555A5C"/>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80" name="Freeform: Shape 23">
              <a:extLst>
                <a:ext uri="{FF2B5EF4-FFF2-40B4-BE49-F238E27FC236}">
                  <a16:creationId xmlns="" xmlns:a16="http://schemas.microsoft.com/office/drawing/2014/main" id="{FB618896-1DC6-4A28-9493-D4421DE1D88D}"/>
                </a:ext>
              </a:extLst>
            </p:cNvPr>
            <p:cNvSpPr/>
            <p:nvPr/>
          </p:nvSpPr>
          <p:spPr>
            <a:xfrm>
              <a:off x="5975508" y="3546561"/>
              <a:ext cx="47625" cy="47625"/>
            </a:xfrm>
            <a:custGeom>
              <a:avLst/>
              <a:gdLst>
                <a:gd name="connsiteX0" fmla="*/ 41434 w 47625"/>
                <a:gd name="connsiteY0" fmla="*/ 24361 h 47625"/>
                <a:gd name="connsiteX1" fmla="*/ 24289 w 47625"/>
                <a:gd name="connsiteY1" fmla="*/ 41506 h 47625"/>
                <a:gd name="connsiteX2" fmla="*/ 7144 w 47625"/>
                <a:gd name="connsiteY2" fmla="*/ 24361 h 47625"/>
                <a:gd name="connsiteX3" fmla="*/ 24289 w 47625"/>
                <a:gd name="connsiteY3" fmla="*/ 7216 h 47625"/>
                <a:gd name="connsiteX4" fmla="*/ 41434 w 47625"/>
                <a:gd name="connsiteY4" fmla="*/ 2436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1434" y="24361"/>
                  </a:moveTo>
                  <a:cubicBezTo>
                    <a:pt x="41434" y="33886"/>
                    <a:pt x="33814" y="41506"/>
                    <a:pt x="24289" y="41506"/>
                  </a:cubicBezTo>
                  <a:cubicBezTo>
                    <a:pt x="14764" y="41506"/>
                    <a:pt x="7144" y="33886"/>
                    <a:pt x="7144" y="24361"/>
                  </a:cubicBezTo>
                  <a:cubicBezTo>
                    <a:pt x="7144" y="14836"/>
                    <a:pt x="14764" y="7216"/>
                    <a:pt x="24289" y="7216"/>
                  </a:cubicBezTo>
                  <a:cubicBezTo>
                    <a:pt x="32861" y="6264"/>
                    <a:pt x="41434" y="14836"/>
                    <a:pt x="41434" y="24361"/>
                  </a:cubicBezTo>
                  <a:close/>
                </a:path>
              </a:pathLst>
            </a:custGeom>
            <a:solidFill>
              <a:srgbClr val="3BC0CB"/>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81" name="Freeform: Shape 24">
              <a:extLst>
                <a:ext uri="{FF2B5EF4-FFF2-40B4-BE49-F238E27FC236}">
                  <a16:creationId xmlns="" xmlns:a16="http://schemas.microsoft.com/office/drawing/2014/main" id="{508C98E6-6E1F-47F5-BF33-EB4BA3C4C1DC}"/>
                </a:ext>
              </a:extLst>
            </p:cNvPr>
            <p:cNvSpPr/>
            <p:nvPr/>
          </p:nvSpPr>
          <p:spPr>
            <a:xfrm>
              <a:off x="6029801" y="3546561"/>
              <a:ext cx="47625" cy="47625"/>
            </a:xfrm>
            <a:custGeom>
              <a:avLst/>
              <a:gdLst>
                <a:gd name="connsiteX0" fmla="*/ 41434 w 47625"/>
                <a:gd name="connsiteY0" fmla="*/ 24361 h 47625"/>
                <a:gd name="connsiteX1" fmla="*/ 24289 w 47625"/>
                <a:gd name="connsiteY1" fmla="*/ 41506 h 47625"/>
                <a:gd name="connsiteX2" fmla="*/ 7144 w 47625"/>
                <a:gd name="connsiteY2" fmla="*/ 24361 h 47625"/>
                <a:gd name="connsiteX3" fmla="*/ 24289 w 47625"/>
                <a:gd name="connsiteY3" fmla="*/ 7216 h 47625"/>
                <a:gd name="connsiteX4" fmla="*/ 41434 w 47625"/>
                <a:gd name="connsiteY4" fmla="*/ 2436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1434" y="24361"/>
                  </a:moveTo>
                  <a:cubicBezTo>
                    <a:pt x="41434" y="33886"/>
                    <a:pt x="33814" y="41506"/>
                    <a:pt x="24289" y="41506"/>
                  </a:cubicBezTo>
                  <a:cubicBezTo>
                    <a:pt x="14764" y="41506"/>
                    <a:pt x="7144" y="33886"/>
                    <a:pt x="7144" y="24361"/>
                  </a:cubicBezTo>
                  <a:cubicBezTo>
                    <a:pt x="7144" y="14836"/>
                    <a:pt x="14764" y="7216"/>
                    <a:pt x="24289" y="7216"/>
                  </a:cubicBezTo>
                  <a:cubicBezTo>
                    <a:pt x="33814" y="6264"/>
                    <a:pt x="41434" y="14836"/>
                    <a:pt x="41434" y="24361"/>
                  </a:cubicBezTo>
                  <a:close/>
                </a:path>
              </a:pathLst>
            </a:custGeom>
            <a:solidFill>
              <a:srgbClr val="3BC0CB"/>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82" name="Freeform: Shape 25">
              <a:extLst>
                <a:ext uri="{FF2B5EF4-FFF2-40B4-BE49-F238E27FC236}">
                  <a16:creationId xmlns="" xmlns:a16="http://schemas.microsoft.com/office/drawing/2014/main" id="{286DD69C-B8FD-40D8-9151-C5FF7CA5DC16}"/>
                </a:ext>
              </a:extLst>
            </p:cNvPr>
            <p:cNvSpPr/>
            <p:nvPr/>
          </p:nvSpPr>
          <p:spPr>
            <a:xfrm>
              <a:off x="6081236" y="3546561"/>
              <a:ext cx="47625" cy="47625"/>
            </a:xfrm>
            <a:custGeom>
              <a:avLst/>
              <a:gdLst>
                <a:gd name="connsiteX0" fmla="*/ 41434 w 47625"/>
                <a:gd name="connsiteY0" fmla="*/ 24361 h 47625"/>
                <a:gd name="connsiteX1" fmla="*/ 24289 w 47625"/>
                <a:gd name="connsiteY1" fmla="*/ 41506 h 47625"/>
                <a:gd name="connsiteX2" fmla="*/ 7144 w 47625"/>
                <a:gd name="connsiteY2" fmla="*/ 24361 h 47625"/>
                <a:gd name="connsiteX3" fmla="*/ 24289 w 47625"/>
                <a:gd name="connsiteY3" fmla="*/ 7216 h 47625"/>
                <a:gd name="connsiteX4" fmla="*/ 41434 w 47625"/>
                <a:gd name="connsiteY4" fmla="*/ 2436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1434" y="24361"/>
                  </a:moveTo>
                  <a:cubicBezTo>
                    <a:pt x="41434" y="33886"/>
                    <a:pt x="33814" y="41506"/>
                    <a:pt x="24289" y="41506"/>
                  </a:cubicBezTo>
                  <a:cubicBezTo>
                    <a:pt x="14764" y="41506"/>
                    <a:pt x="7144" y="33886"/>
                    <a:pt x="7144" y="24361"/>
                  </a:cubicBezTo>
                  <a:cubicBezTo>
                    <a:pt x="7144" y="14836"/>
                    <a:pt x="14764" y="7216"/>
                    <a:pt x="24289" y="7216"/>
                  </a:cubicBezTo>
                  <a:cubicBezTo>
                    <a:pt x="32861" y="6264"/>
                    <a:pt x="41434" y="14836"/>
                    <a:pt x="41434" y="24361"/>
                  </a:cubicBezTo>
                  <a:close/>
                </a:path>
              </a:pathLst>
            </a:custGeom>
            <a:solidFill>
              <a:srgbClr val="3BC0CB"/>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83" name="Freeform: Shape 26">
              <a:extLst>
                <a:ext uri="{FF2B5EF4-FFF2-40B4-BE49-F238E27FC236}">
                  <a16:creationId xmlns="" xmlns:a16="http://schemas.microsoft.com/office/drawing/2014/main" id="{32EB519F-C4D5-4D29-81AD-C0C1FB25E796}"/>
                </a:ext>
              </a:extLst>
            </p:cNvPr>
            <p:cNvSpPr/>
            <p:nvPr/>
          </p:nvSpPr>
          <p:spPr>
            <a:xfrm>
              <a:off x="6135528" y="3546561"/>
              <a:ext cx="47625" cy="47625"/>
            </a:xfrm>
            <a:custGeom>
              <a:avLst/>
              <a:gdLst>
                <a:gd name="connsiteX0" fmla="*/ 41434 w 47625"/>
                <a:gd name="connsiteY0" fmla="*/ 24361 h 47625"/>
                <a:gd name="connsiteX1" fmla="*/ 24289 w 47625"/>
                <a:gd name="connsiteY1" fmla="*/ 41506 h 47625"/>
                <a:gd name="connsiteX2" fmla="*/ 7144 w 47625"/>
                <a:gd name="connsiteY2" fmla="*/ 24361 h 47625"/>
                <a:gd name="connsiteX3" fmla="*/ 24289 w 47625"/>
                <a:gd name="connsiteY3" fmla="*/ 7216 h 47625"/>
                <a:gd name="connsiteX4" fmla="*/ 41434 w 47625"/>
                <a:gd name="connsiteY4" fmla="*/ 2436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1434" y="24361"/>
                  </a:moveTo>
                  <a:cubicBezTo>
                    <a:pt x="41434" y="33886"/>
                    <a:pt x="33814" y="41506"/>
                    <a:pt x="24289" y="41506"/>
                  </a:cubicBezTo>
                  <a:cubicBezTo>
                    <a:pt x="14764" y="41506"/>
                    <a:pt x="7144" y="33886"/>
                    <a:pt x="7144" y="24361"/>
                  </a:cubicBezTo>
                  <a:cubicBezTo>
                    <a:pt x="7144" y="14836"/>
                    <a:pt x="14764" y="7216"/>
                    <a:pt x="24289" y="7216"/>
                  </a:cubicBezTo>
                  <a:cubicBezTo>
                    <a:pt x="33814" y="6264"/>
                    <a:pt x="41434" y="14836"/>
                    <a:pt x="41434" y="24361"/>
                  </a:cubicBezTo>
                  <a:close/>
                </a:path>
              </a:pathLst>
            </a:custGeom>
            <a:solidFill>
              <a:srgbClr val="3BC0CB"/>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84" name="Freeform: Shape 27">
              <a:extLst>
                <a:ext uri="{FF2B5EF4-FFF2-40B4-BE49-F238E27FC236}">
                  <a16:creationId xmlns="" xmlns:a16="http://schemas.microsoft.com/office/drawing/2014/main" id="{4DF434EA-22E1-419D-A710-C2FDFE713FE3}"/>
                </a:ext>
              </a:extLst>
            </p:cNvPr>
            <p:cNvSpPr/>
            <p:nvPr/>
          </p:nvSpPr>
          <p:spPr>
            <a:xfrm>
              <a:off x="5829776" y="3046571"/>
              <a:ext cx="485775" cy="161925"/>
            </a:xfrm>
            <a:custGeom>
              <a:avLst/>
              <a:gdLst>
                <a:gd name="connsiteX0" fmla="*/ 401479 w 485775"/>
                <a:gd name="connsiteY0" fmla="*/ 7144 h 161925"/>
                <a:gd name="connsiteX1" fmla="*/ 84296 w 485775"/>
                <a:gd name="connsiteY1" fmla="*/ 7144 h 161925"/>
                <a:gd name="connsiteX2" fmla="*/ 7144 w 485775"/>
                <a:gd name="connsiteY2" fmla="*/ 84296 h 161925"/>
                <a:gd name="connsiteX3" fmla="*/ 84296 w 485775"/>
                <a:gd name="connsiteY3" fmla="*/ 161449 h 161925"/>
                <a:gd name="connsiteX4" fmla="*/ 401479 w 485775"/>
                <a:gd name="connsiteY4" fmla="*/ 161449 h 161925"/>
                <a:gd name="connsiteX5" fmla="*/ 478631 w 485775"/>
                <a:gd name="connsiteY5" fmla="*/ 84296 h 161925"/>
                <a:gd name="connsiteX6" fmla="*/ 401479 w 485775"/>
                <a:gd name="connsiteY6"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775" h="161925">
                  <a:moveTo>
                    <a:pt x="401479" y="7144"/>
                  </a:moveTo>
                  <a:lnTo>
                    <a:pt x="84296" y="7144"/>
                  </a:lnTo>
                  <a:cubicBezTo>
                    <a:pt x="41434" y="7144"/>
                    <a:pt x="7144" y="41434"/>
                    <a:pt x="7144" y="84296"/>
                  </a:cubicBezTo>
                  <a:cubicBezTo>
                    <a:pt x="7144" y="127159"/>
                    <a:pt x="41434" y="161449"/>
                    <a:pt x="84296" y="161449"/>
                  </a:cubicBezTo>
                  <a:lnTo>
                    <a:pt x="401479" y="161449"/>
                  </a:lnTo>
                  <a:cubicBezTo>
                    <a:pt x="444341" y="161449"/>
                    <a:pt x="478631" y="127159"/>
                    <a:pt x="478631" y="84296"/>
                  </a:cubicBezTo>
                  <a:cubicBezTo>
                    <a:pt x="478631" y="41434"/>
                    <a:pt x="444341" y="7144"/>
                    <a:pt x="401479" y="7144"/>
                  </a:cubicBezTo>
                  <a:close/>
                </a:path>
              </a:pathLst>
            </a:custGeom>
            <a:solidFill>
              <a:srgbClr val="555A5C"/>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85" name="Freeform: Shape 28">
              <a:extLst>
                <a:ext uri="{FF2B5EF4-FFF2-40B4-BE49-F238E27FC236}">
                  <a16:creationId xmlns="" xmlns:a16="http://schemas.microsoft.com/office/drawing/2014/main" id="{59108091-51BC-4EFD-9E5F-1026CE6C83A3}"/>
                </a:ext>
              </a:extLst>
            </p:cNvPr>
            <p:cNvSpPr/>
            <p:nvPr/>
          </p:nvSpPr>
          <p:spPr>
            <a:xfrm>
              <a:off x="5923121" y="3090386"/>
              <a:ext cx="57150" cy="57150"/>
            </a:xfrm>
            <a:custGeom>
              <a:avLst/>
              <a:gdLst>
                <a:gd name="connsiteX0" fmla="*/ 56674 w 57150"/>
                <a:gd name="connsiteY0" fmla="*/ 31909 h 57150"/>
                <a:gd name="connsiteX1" fmla="*/ 31909 w 57150"/>
                <a:gd name="connsiteY1" fmla="*/ 56674 h 57150"/>
                <a:gd name="connsiteX2" fmla="*/ 7144 w 57150"/>
                <a:gd name="connsiteY2" fmla="*/ 31909 h 57150"/>
                <a:gd name="connsiteX3" fmla="*/ 31909 w 57150"/>
                <a:gd name="connsiteY3" fmla="*/ 7144 h 57150"/>
                <a:gd name="connsiteX4" fmla="*/ 56674 w 57150"/>
                <a:gd name="connsiteY4" fmla="*/ 3190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74" y="31909"/>
                  </a:moveTo>
                  <a:cubicBezTo>
                    <a:pt x="56674" y="46196"/>
                    <a:pt x="45244" y="56674"/>
                    <a:pt x="31909" y="56674"/>
                  </a:cubicBezTo>
                  <a:cubicBezTo>
                    <a:pt x="17621" y="56674"/>
                    <a:pt x="7144" y="45244"/>
                    <a:pt x="7144" y="31909"/>
                  </a:cubicBezTo>
                  <a:cubicBezTo>
                    <a:pt x="7144" y="17621"/>
                    <a:pt x="18574" y="7144"/>
                    <a:pt x="31909" y="7144"/>
                  </a:cubicBezTo>
                  <a:cubicBezTo>
                    <a:pt x="45244" y="7144"/>
                    <a:pt x="56674" y="18574"/>
                    <a:pt x="56674" y="31909"/>
                  </a:cubicBezTo>
                  <a:close/>
                </a:path>
              </a:pathLst>
            </a:custGeom>
            <a:solidFill>
              <a:srgbClr val="87ADDB"/>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86" name="Freeform: Shape 29">
              <a:extLst>
                <a:ext uri="{FF2B5EF4-FFF2-40B4-BE49-F238E27FC236}">
                  <a16:creationId xmlns="" xmlns:a16="http://schemas.microsoft.com/office/drawing/2014/main" id="{04CFBE8F-4678-405D-AAD0-1A033AE899D5}"/>
                </a:ext>
              </a:extLst>
            </p:cNvPr>
            <p:cNvSpPr/>
            <p:nvPr/>
          </p:nvSpPr>
          <p:spPr>
            <a:xfrm>
              <a:off x="6164103" y="3090386"/>
              <a:ext cx="57150" cy="57150"/>
            </a:xfrm>
            <a:custGeom>
              <a:avLst/>
              <a:gdLst>
                <a:gd name="connsiteX0" fmla="*/ 56674 w 57150"/>
                <a:gd name="connsiteY0" fmla="*/ 31909 h 57150"/>
                <a:gd name="connsiteX1" fmla="*/ 31909 w 57150"/>
                <a:gd name="connsiteY1" fmla="*/ 56674 h 57150"/>
                <a:gd name="connsiteX2" fmla="*/ 7144 w 57150"/>
                <a:gd name="connsiteY2" fmla="*/ 31909 h 57150"/>
                <a:gd name="connsiteX3" fmla="*/ 31909 w 57150"/>
                <a:gd name="connsiteY3" fmla="*/ 7144 h 57150"/>
                <a:gd name="connsiteX4" fmla="*/ 56674 w 57150"/>
                <a:gd name="connsiteY4" fmla="*/ 3190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74" y="31909"/>
                  </a:moveTo>
                  <a:cubicBezTo>
                    <a:pt x="56674" y="46196"/>
                    <a:pt x="45244" y="56674"/>
                    <a:pt x="31909" y="56674"/>
                  </a:cubicBezTo>
                  <a:cubicBezTo>
                    <a:pt x="17621" y="56674"/>
                    <a:pt x="7144" y="45244"/>
                    <a:pt x="7144" y="31909"/>
                  </a:cubicBezTo>
                  <a:cubicBezTo>
                    <a:pt x="7144" y="17621"/>
                    <a:pt x="18574" y="7144"/>
                    <a:pt x="31909" y="7144"/>
                  </a:cubicBezTo>
                  <a:cubicBezTo>
                    <a:pt x="45244" y="7144"/>
                    <a:pt x="56674" y="18574"/>
                    <a:pt x="56674" y="31909"/>
                  </a:cubicBezTo>
                  <a:close/>
                </a:path>
              </a:pathLst>
            </a:custGeom>
            <a:solidFill>
              <a:srgbClr val="87ADDB"/>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87" name="Freeform: Shape 30">
              <a:extLst>
                <a:ext uri="{FF2B5EF4-FFF2-40B4-BE49-F238E27FC236}">
                  <a16:creationId xmlns="" xmlns:a16="http://schemas.microsoft.com/office/drawing/2014/main" id="{90195E55-C75E-4A66-BF0B-ABBDA57CA320}"/>
                </a:ext>
              </a:extLst>
            </p:cNvPr>
            <p:cNvSpPr/>
            <p:nvPr/>
          </p:nvSpPr>
          <p:spPr>
            <a:xfrm>
              <a:off x="5936456" y="3367563"/>
              <a:ext cx="276225" cy="66675"/>
            </a:xfrm>
            <a:custGeom>
              <a:avLst/>
              <a:gdLst>
                <a:gd name="connsiteX0" fmla="*/ 273844 w 276225"/>
                <a:gd name="connsiteY0" fmla="*/ 35719 h 66675"/>
                <a:gd name="connsiteX1" fmla="*/ 245269 w 276225"/>
                <a:gd name="connsiteY1" fmla="*/ 64294 h 66675"/>
                <a:gd name="connsiteX2" fmla="*/ 35719 w 276225"/>
                <a:gd name="connsiteY2" fmla="*/ 64294 h 66675"/>
                <a:gd name="connsiteX3" fmla="*/ 7144 w 276225"/>
                <a:gd name="connsiteY3" fmla="*/ 35719 h 66675"/>
                <a:gd name="connsiteX4" fmla="*/ 7144 w 276225"/>
                <a:gd name="connsiteY4" fmla="*/ 35719 h 66675"/>
                <a:gd name="connsiteX5" fmla="*/ 35719 w 276225"/>
                <a:gd name="connsiteY5" fmla="*/ 7144 h 66675"/>
                <a:gd name="connsiteX6" fmla="*/ 245269 w 276225"/>
                <a:gd name="connsiteY6" fmla="*/ 7144 h 66675"/>
                <a:gd name="connsiteX7" fmla="*/ 273844 w 276225"/>
                <a:gd name="connsiteY7" fmla="*/ 35719 h 66675"/>
                <a:gd name="connsiteX8" fmla="*/ 273844 w 276225"/>
                <a:gd name="connsiteY8" fmla="*/ 3571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25" h="66675">
                  <a:moveTo>
                    <a:pt x="273844" y="35719"/>
                  </a:moveTo>
                  <a:cubicBezTo>
                    <a:pt x="273844" y="50959"/>
                    <a:pt x="261461" y="64294"/>
                    <a:pt x="245269" y="64294"/>
                  </a:cubicBezTo>
                  <a:lnTo>
                    <a:pt x="35719" y="64294"/>
                  </a:lnTo>
                  <a:cubicBezTo>
                    <a:pt x="20479" y="64294"/>
                    <a:pt x="7144" y="51911"/>
                    <a:pt x="7144" y="35719"/>
                  </a:cubicBezTo>
                  <a:lnTo>
                    <a:pt x="7144" y="35719"/>
                  </a:lnTo>
                  <a:cubicBezTo>
                    <a:pt x="7144" y="20479"/>
                    <a:pt x="19526" y="7144"/>
                    <a:pt x="35719" y="7144"/>
                  </a:cubicBezTo>
                  <a:lnTo>
                    <a:pt x="245269" y="7144"/>
                  </a:lnTo>
                  <a:cubicBezTo>
                    <a:pt x="260509" y="7144"/>
                    <a:pt x="273844" y="19526"/>
                    <a:pt x="273844" y="35719"/>
                  </a:cubicBezTo>
                  <a:lnTo>
                    <a:pt x="273844" y="35719"/>
                  </a:lnTo>
                  <a:close/>
                </a:path>
              </a:pathLst>
            </a:custGeom>
            <a:solidFill>
              <a:srgbClr val="555A5C"/>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sp>
          <p:nvSpPr>
            <p:cNvPr id="288" name="Freeform: Shape 31">
              <a:extLst>
                <a:ext uri="{FF2B5EF4-FFF2-40B4-BE49-F238E27FC236}">
                  <a16:creationId xmlns="" xmlns:a16="http://schemas.microsoft.com/office/drawing/2014/main" id="{3EAD57D7-3FCE-4325-B463-2276C66A4609}"/>
                </a:ext>
              </a:extLst>
            </p:cNvPr>
            <p:cNvSpPr/>
            <p:nvPr/>
          </p:nvSpPr>
          <p:spPr>
            <a:xfrm>
              <a:off x="5853588" y="3629501"/>
              <a:ext cx="438150" cy="304800"/>
            </a:xfrm>
            <a:custGeom>
              <a:avLst/>
              <a:gdLst>
                <a:gd name="connsiteX0" fmla="*/ 392906 w 438150"/>
                <a:gd name="connsiteY0" fmla="*/ 298609 h 304800"/>
                <a:gd name="connsiteX1" fmla="*/ 48101 w 438150"/>
                <a:gd name="connsiteY1" fmla="*/ 298609 h 304800"/>
                <a:gd name="connsiteX2" fmla="*/ 7144 w 438150"/>
                <a:gd name="connsiteY2" fmla="*/ 257651 h 304800"/>
                <a:gd name="connsiteX3" fmla="*/ 7144 w 438150"/>
                <a:gd name="connsiteY3" fmla="*/ 48101 h 304800"/>
                <a:gd name="connsiteX4" fmla="*/ 48101 w 438150"/>
                <a:gd name="connsiteY4" fmla="*/ 7144 h 304800"/>
                <a:gd name="connsiteX5" fmla="*/ 393859 w 438150"/>
                <a:gd name="connsiteY5" fmla="*/ 7144 h 304800"/>
                <a:gd name="connsiteX6" fmla="*/ 434816 w 438150"/>
                <a:gd name="connsiteY6" fmla="*/ 48101 h 304800"/>
                <a:gd name="connsiteX7" fmla="*/ 434816 w 438150"/>
                <a:gd name="connsiteY7" fmla="*/ 257651 h 304800"/>
                <a:gd name="connsiteX8" fmla="*/ 392906 w 438150"/>
                <a:gd name="connsiteY8" fmla="*/ 29860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150" h="304800">
                  <a:moveTo>
                    <a:pt x="392906" y="298609"/>
                  </a:moveTo>
                  <a:lnTo>
                    <a:pt x="48101" y="298609"/>
                  </a:lnTo>
                  <a:cubicBezTo>
                    <a:pt x="26194" y="298609"/>
                    <a:pt x="7144" y="280511"/>
                    <a:pt x="7144" y="257651"/>
                  </a:cubicBezTo>
                  <a:lnTo>
                    <a:pt x="7144" y="48101"/>
                  </a:lnTo>
                  <a:cubicBezTo>
                    <a:pt x="7144" y="26194"/>
                    <a:pt x="25241" y="7144"/>
                    <a:pt x="48101" y="7144"/>
                  </a:cubicBezTo>
                  <a:lnTo>
                    <a:pt x="393859" y="7144"/>
                  </a:lnTo>
                  <a:cubicBezTo>
                    <a:pt x="415766" y="7144"/>
                    <a:pt x="434816" y="25241"/>
                    <a:pt x="434816" y="48101"/>
                  </a:cubicBezTo>
                  <a:lnTo>
                    <a:pt x="434816" y="257651"/>
                  </a:lnTo>
                  <a:cubicBezTo>
                    <a:pt x="433864" y="280511"/>
                    <a:pt x="414814" y="298609"/>
                    <a:pt x="392906" y="298609"/>
                  </a:cubicBezTo>
                  <a:close/>
                </a:path>
              </a:pathLst>
            </a:custGeom>
            <a:solidFill>
              <a:srgbClr val="555A5C"/>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Arial Unicode MS"/>
              </a:endParaRPr>
            </a:p>
          </p:txBody>
        </p:sp>
      </p:grpSp>
      <p:sp>
        <p:nvSpPr>
          <p:cNvPr id="289" name="Block Arc 41">
            <a:extLst>
              <a:ext uri="{FF2B5EF4-FFF2-40B4-BE49-F238E27FC236}">
                <a16:creationId xmlns="" xmlns:a16="http://schemas.microsoft.com/office/drawing/2014/main" id="{39949893-05ED-44C7-999C-84CE9B52D118}"/>
              </a:ext>
            </a:extLst>
          </p:cNvPr>
          <p:cNvSpPr/>
          <p:nvPr/>
        </p:nvSpPr>
        <p:spPr>
          <a:xfrm>
            <a:off x="6771724" y="2710131"/>
            <a:ext cx="239183" cy="261610"/>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87ADD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black"/>
              </a:solidFill>
              <a:effectLst/>
              <a:uLnTx/>
              <a:uFillTx/>
              <a:latin typeface="Arial"/>
              <a:ea typeface="Arial Unicode MS"/>
            </a:endParaRPr>
          </a:p>
        </p:txBody>
      </p:sp>
      <p:sp>
        <p:nvSpPr>
          <p:cNvPr id="290" name="Parallelogram 15">
            <a:extLst>
              <a:ext uri="{FF2B5EF4-FFF2-40B4-BE49-F238E27FC236}">
                <a16:creationId xmlns="" xmlns:a16="http://schemas.microsoft.com/office/drawing/2014/main" id="{24ABDD0B-564D-4579-ACF2-A3B23447A0E6}"/>
              </a:ext>
            </a:extLst>
          </p:cNvPr>
          <p:cNvSpPr/>
          <p:nvPr/>
        </p:nvSpPr>
        <p:spPr>
          <a:xfrm rot="16200000">
            <a:off x="2484048" y="1152401"/>
            <a:ext cx="302914" cy="411852"/>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4C93D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ea typeface="Arial Unicode MS"/>
            </a:endParaRPr>
          </a:p>
        </p:txBody>
      </p:sp>
      <p:sp>
        <p:nvSpPr>
          <p:cNvPr id="291" name="Oval 50">
            <a:extLst>
              <a:ext uri="{FF2B5EF4-FFF2-40B4-BE49-F238E27FC236}">
                <a16:creationId xmlns="" xmlns:a16="http://schemas.microsoft.com/office/drawing/2014/main" id="{91CDD124-ED61-4ED3-81C2-B526853B9B84}"/>
              </a:ext>
            </a:extLst>
          </p:cNvPr>
          <p:cNvSpPr>
            <a:spLocks noChangeAspect="1"/>
          </p:cNvSpPr>
          <p:nvPr/>
        </p:nvSpPr>
        <p:spPr>
          <a:xfrm>
            <a:off x="1948784" y="2703082"/>
            <a:ext cx="273071" cy="308417"/>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4C93DF"/>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ea typeface="Arial Unicode MS"/>
            </a:endParaRPr>
          </a:p>
        </p:txBody>
      </p:sp>
      <p:sp>
        <p:nvSpPr>
          <p:cNvPr id="292" name="Oval 21">
            <a:extLst>
              <a:ext uri="{FF2B5EF4-FFF2-40B4-BE49-F238E27FC236}">
                <a16:creationId xmlns="" xmlns:a16="http://schemas.microsoft.com/office/drawing/2014/main" id="{97FCD430-8257-484B-9F8F-22D7D55C6EEE}"/>
              </a:ext>
            </a:extLst>
          </p:cNvPr>
          <p:cNvSpPr>
            <a:spLocks noChangeAspect="1"/>
          </p:cNvSpPr>
          <p:nvPr/>
        </p:nvSpPr>
        <p:spPr>
          <a:xfrm>
            <a:off x="6443303" y="1193717"/>
            <a:ext cx="275433" cy="275433"/>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4C93DF"/>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ea typeface="Arial Unicode MS"/>
            </a:endParaRPr>
          </a:p>
        </p:txBody>
      </p:sp>
    </p:spTree>
    <p:extLst>
      <p:ext uri="{BB962C8B-B14F-4D97-AF65-F5344CB8AC3E}">
        <p14:creationId xmlns:p14="http://schemas.microsoft.com/office/powerpoint/2010/main" val="785884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dirty="0" smtClean="0">
                <a:solidFill>
                  <a:srgbClr val="C00000"/>
                </a:solidFill>
                <a:latin typeface="華康儷中宋" panose="02020509000000000000" pitchFamily="49" charset="-120"/>
                <a:ea typeface="華康儷中宋" panose="02020509000000000000" pitchFamily="49" charset="-120"/>
              </a:rPr>
              <a:t>在簡報之前</a:t>
            </a:r>
            <a:r>
              <a:rPr lang="en-US" altLang="zh-TW" sz="3200" dirty="0" smtClean="0">
                <a:solidFill>
                  <a:srgbClr val="C00000"/>
                </a:solidFill>
                <a:latin typeface="華康儷中宋" panose="02020509000000000000" pitchFamily="49" charset="-120"/>
                <a:ea typeface="華康儷中宋" panose="02020509000000000000" pitchFamily="49" charset="-120"/>
              </a:rPr>
              <a:t>(</a:t>
            </a:r>
            <a:r>
              <a:rPr lang="zh-TW" altLang="en-US" sz="3200" dirty="0" smtClean="0">
                <a:solidFill>
                  <a:srgbClr val="C00000"/>
                </a:solidFill>
                <a:latin typeface="華康儷中宋" panose="02020509000000000000" pitchFamily="49" charset="-120"/>
                <a:ea typeface="華康儷中宋" panose="02020509000000000000" pitchFamily="49" charset="-120"/>
              </a:rPr>
              <a:t>一</a:t>
            </a:r>
            <a:r>
              <a:rPr lang="en-US" altLang="zh-TW" sz="3200" dirty="0" smtClean="0">
                <a:solidFill>
                  <a:srgbClr val="C00000"/>
                </a:solidFill>
                <a:latin typeface="華康儷中宋" panose="02020509000000000000" pitchFamily="49" charset="-120"/>
                <a:ea typeface="華康儷中宋" panose="02020509000000000000" pitchFamily="49" charset="-120"/>
              </a:rPr>
              <a:t>)</a:t>
            </a:r>
            <a:endParaRPr lang="zh-TW" altLang="en-US" sz="3200" dirty="0">
              <a:solidFill>
                <a:srgbClr val="C00000"/>
              </a:solidFill>
              <a:latin typeface="華康儷中宋" panose="02020509000000000000" pitchFamily="49" charset="-120"/>
              <a:ea typeface="華康儷中宋" panose="02020509000000000000" pitchFamily="49" charset="-120"/>
            </a:endParaRPr>
          </a:p>
        </p:txBody>
      </p:sp>
      <p:sp>
        <p:nvSpPr>
          <p:cNvPr id="3" name="內容版面配置區 2"/>
          <p:cNvSpPr>
            <a:spLocks noGrp="1"/>
          </p:cNvSpPr>
          <p:nvPr>
            <p:ph idx="1"/>
          </p:nvPr>
        </p:nvSpPr>
        <p:spPr/>
        <p:txBody>
          <a:bodyPr>
            <a:normAutofit/>
          </a:bodyPr>
          <a:lstStyle/>
          <a:p>
            <a:r>
              <a:rPr lang="zh-TW" altLang="en-US" sz="2400" dirty="0" smtClean="0">
                <a:latin typeface="華康儷中宋" panose="02020509000000000000" pitchFamily="49" charset="-120"/>
                <a:ea typeface="華康儷中宋" panose="02020509000000000000" pitchFamily="49" charset="-120"/>
              </a:rPr>
              <a:t>只想告訴你們，所看到的不只是</a:t>
            </a:r>
            <a:r>
              <a:rPr lang="zh-TW" altLang="en-US" sz="2400" dirty="0" smtClean="0">
                <a:solidFill>
                  <a:srgbClr val="C00000"/>
                </a:solidFill>
                <a:latin typeface="華康儷中宋" panose="02020509000000000000" pitchFamily="49" charset="-120"/>
                <a:ea typeface="華康儷中宋" panose="02020509000000000000" pitchFamily="49" charset="-120"/>
              </a:rPr>
              <a:t>簡報</a:t>
            </a:r>
            <a:r>
              <a:rPr lang="zh-TW" altLang="en-US" sz="2400" dirty="0" smtClean="0">
                <a:latin typeface="華康儷中宋" panose="02020509000000000000" pitchFamily="49" charset="-120"/>
                <a:ea typeface="華康儷中宋" panose="02020509000000000000" pitchFamily="49" charset="-120"/>
              </a:rPr>
              <a:t>，是一群過去</a:t>
            </a:r>
            <a:r>
              <a:rPr lang="zh-TW" altLang="en-US" sz="2400" dirty="0" smtClean="0">
                <a:latin typeface="華康儷中宋"/>
                <a:ea typeface="華康儷中宋"/>
              </a:rPr>
              <a:t>、</a:t>
            </a:r>
            <a:r>
              <a:rPr lang="zh-TW" altLang="en-US" sz="2400" dirty="0" smtClean="0">
                <a:latin typeface="華康儷中宋" panose="02020509000000000000" pitchFamily="49" charset="-120"/>
                <a:ea typeface="華康儷中宋" panose="02020509000000000000" pitchFamily="49" charset="-120"/>
              </a:rPr>
              <a:t>現在和未來擁有</a:t>
            </a:r>
            <a:r>
              <a:rPr lang="zh-TW" altLang="en-US" sz="2400" dirty="0" smtClean="0">
                <a:solidFill>
                  <a:srgbClr val="C00000"/>
                </a:solidFill>
                <a:latin typeface="華康儷中宋" panose="02020509000000000000" pitchFamily="49" charset="-120"/>
                <a:ea typeface="華康儷中宋" panose="02020509000000000000" pitchFamily="49" charset="-120"/>
              </a:rPr>
              <a:t>熱情的人</a:t>
            </a:r>
            <a:r>
              <a:rPr lang="en-US" altLang="zh-TW" sz="2400" dirty="0" smtClean="0">
                <a:latin typeface="華康儷中宋" panose="02020509000000000000" pitchFamily="49" charset="-120"/>
                <a:ea typeface="華康儷中宋" panose="02020509000000000000" pitchFamily="49" charset="-120"/>
              </a:rPr>
              <a:t>…</a:t>
            </a:r>
            <a:r>
              <a:rPr lang="zh-TW" altLang="en-US" sz="2400" dirty="0" smtClean="0">
                <a:latin typeface="華康儷中宋" panose="02020509000000000000" pitchFamily="49" charset="-120"/>
                <a:ea typeface="華康儷中宋" panose="02020509000000000000" pitchFamily="49" charset="-120"/>
              </a:rPr>
              <a:t>。</a:t>
            </a:r>
            <a:endParaRPr lang="en-US" altLang="zh-TW" sz="2400" dirty="0" smtClean="0">
              <a:latin typeface="華康儷中宋" panose="02020509000000000000" pitchFamily="49" charset="-120"/>
              <a:ea typeface="華康儷中宋" panose="02020509000000000000" pitchFamily="49" charset="-120"/>
            </a:endParaRPr>
          </a:p>
          <a:p>
            <a:r>
              <a:rPr lang="zh-TW" altLang="en-US" sz="2400" dirty="0" smtClean="0">
                <a:latin typeface="華康儷中宋" panose="02020509000000000000" pitchFamily="49" charset="-120"/>
                <a:ea typeface="華康儷中宋" panose="02020509000000000000" pitchFamily="49" charset="-120"/>
              </a:rPr>
              <a:t>學生改變了；教師也改變了，課程與教學都改變了！</a:t>
            </a:r>
            <a:endParaRPr lang="en-US" altLang="zh-TW" sz="2400" dirty="0" smtClean="0">
              <a:latin typeface="華康儷中宋" panose="02020509000000000000" pitchFamily="49" charset="-120"/>
              <a:ea typeface="華康儷中宋" panose="02020509000000000000" pitchFamily="49" charset="-120"/>
            </a:endParaRPr>
          </a:p>
          <a:p>
            <a:r>
              <a:rPr lang="zh-TW" altLang="en-US" sz="2400" dirty="0" smtClean="0">
                <a:latin typeface="華康儷中宋" panose="02020509000000000000" pitchFamily="49" charset="-120"/>
                <a:ea typeface="華康儷中宋" panose="02020509000000000000" pitchFamily="49" charset="-120"/>
              </a:rPr>
              <a:t>因為有熱情和信念</a:t>
            </a:r>
            <a:r>
              <a:rPr lang="zh-TW" altLang="en-US" sz="2400" dirty="0" smtClean="0">
                <a:latin typeface="新細明體"/>
                <a:ea typeface="新細明體"/>
              </a:rPr>
              <a:t>，</a:t>
            </a:r>
            <a:r>
              <a:rPr lang="zh-TW" altLang="en-US" sz="2400" dirty="0" smtClean="0">
                <a:latin typeface="華康儷中宋" panose="02020509000000000000" pitchFamily="49" charset="-120"/>
                <a:ea typeface="華康儷中宋" panose="02020509000000000000" pitchFamily="49" charset="-120"/>
              </a:rPr>
              <a:t>大家才願意走下去</a:t>
            </a:r>
            <a:r>
              <a:rPr lang="en-US" altLang="zh-TW" sz="2400" dirty="0" smtClean="0">
                <a:latin typeface="華康儷中宋" panose="02020509000000000000" pitchFamily="49" charset="-120"/>
                <a:ea typeface="華康儷中宋" panose="02020509000000000000" pitchFamily="49" charset="-120"/>
              </a:rPr>
              <a:t>-</a:t>
            </a:r>
            <a:r>
              <a:rPr lang="zh-TW" altLang="en-US" sz="2400" dirty="0" smtClean="0">
                <a:latin typeface="華康儷中宋" panose="02020509000000000000" pitchFamily="49" charset="-120"/>
                <a:ea typeface="華康儷中宋" panose="02020509000000000000" pitchFamily="49" charset="-120"/>
              </a:rPr>
              <a:t>實驗教育課程發展動力</a:t>
            </a:r>
            <a:r>
              <a:rPr lang="zh-TW" altLang="en-US" sz="2400" dirty="0" smtClean="0">
                <a:latin typeface="華康儷中宋"/>
                <a:ea typeface="華康儷中宋"/>
              </a:rPr>
              <a:t>。</a:t>
            </a:r>
            <a:endParaRPr lang="en-US" altLang="zh-TW" sz="2400" dirty="0" smtClean="0">
              <a:latin typeface="華康儷中宋"/>
              <a:ea typeface="華康儷中宋"/>
            </a:endParaRPr>
          </a:p>
          <a:p>
            <a:r>
              <a:rPr lang="zh-TW" altLang="en-US" sz="2400" dirty="0" smtClean="0">
                <a:latin typeface="華康儷中宋"/>
                <a:ea typeface="華康儷中宋"/>
              </a:rPr>
              <a:t>最珍貴的學校資產！</a:t>
            </a:r>
            <a:endParaRPr lang="en-US" altLang="zh-TW" sz="2400" dirty="0" smtClean="0">
              <a:latin typeface="華康儷中宋"/>
              <a:ea typeface="華康儷中宋"/>
            </a:endParaRPr>
          </a:p>
          <a:p>
            <a:r>
              <a:rPr lang="zh-TW" altLang="en-US" sz="2400" dirty="0">
                <a:latin typeface="華康儷中宋" panose="02020509000000000000" pitchFamily="49" charset="-120"/>
                <a:ea typeface="華康儷中宋" panose="02020509000000000000" pitchFamily="49" charset="-120"/>
              </a:rPr>
              <a:t>想想</a:t>
            </a:r>
            <a:r>
              <a:rPr lang="en-US" altLang="zh-TW" sz="2400" dirty="0">
                <a:latin typeface="華康儷中宋" panose="02020509000000000000" pitchFamily="49" charset="-120"/>
                <a:ea typeface="華康儷中宋" panose="02020509000000000000" pitchFamily="49" charset="-120"/>
              </a:rPr>
              <a:t>…</a:t>
            </a:r>
            <a:r>
              <a:rPr lang="zh-TW" altLang="en-US" sz="2400" dirty="0" smtClean="0">
                <a:latin typeface="華康儷中宋" panose="02020509000000000000" pitchFamily="49" charset="-120"/>
                <a:ea typeface="華康儷中宋" panose="02020509000000000000" pitchFamily="49" charset="-120"/>
              </a:rPr>
              <a:t>「</a:t>
            </a:r>
            <a:r>
              <a:rPr lang="zh-TW" altLang="en-US" sz="2400" dirty="0" smtClean="0">
                <a:solidFill>
                  <a:srgbClr val="C00000"/>
                </a:solidFill>
                <a:latin typeface="華康儷中宋" panose="02020509000000000000" pitchFamily="49" charset="-120"/>
                <a:ea typeface="華康儷中宋" panose="02020509000000000000" pitchFamily="49" charset="-120"/>
              </a:rPr>
              <a:t>實驗教育</a:t>
            </a:r>
            <a:r>
              <a:rPr lang="zh-TW" altLang="en-US" sz="2400" dirty="0" smtClean="0">
                <a:latin typeface="華康儷中宋" panose="02020509000000000000" pitchFamily="49" charset="-120"/>
                <a:ea typeface="華康儷中宋" panose="02020509000000000000" pitchFamily="49" charset="-120"/>
              </a:rPr>
              <a:t>」</a:t>
            </a:r>
            <a:r>
              <a:rPr lang="zh-TW" altLang="en-US" sz="2400" dirty="0">
                <a:latin typeface="華康儷中宋" panose="02020509000000000000" pitchFamily="49" charset="-120"/>
                <a:ea typeface="華康儷中宋" panose="02020509000000000000" pitchFamily="49" charset="-120"/>
              </a:rPr>
              <a:t>可以做什麼</a:t>
            </a:r>
            <a:r>
              <a:rPr lang="en-US" altLang="zh-TW" sz="2400" dirty="0">
                <a:latin typeface="華康儷中宋" panose="02020509000000000000" pitchFamily="49" charset="-120"/>
                <a:ea typeface="華康儷中宋" panose="02020509000000000000" pitchFamily="49" charset="-120"/>
              </a:rPr>
              <a:t>?</a:t>
            </a:r>
          </a:p>
          <a:p>
            <a:endParaRPr lang="zh-TW" altLang="en-US" sz="2400" dirty="0">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1399598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000" dirty="0">
                <a:solidFill>
                  <a:srgbClr val="C00000"/>
                </a:solidFill>
                <a:latin typeface="華康儷中宋" panose="02020509000000000000" pitchFamily="49" charset="-120"/>
                <a:ea typeface="華康儷中宋" panose="02020509000000000000" pitchFamily="49" charset="-120"/>
              </a:rPr>
              <a:t>課程內容</a:t>
            </a:r>
            <a:r>
              <a:rPr lang="en-US" altLang="zh-TW" sz="3200" dirty="0" smtClean="0">
                <a:solidFill>
                  <a:srgbClr val="C00000"/>
                </a:solidFill>
                <a:latin typeface="華康儷中宋" panose="02020509000000000000" pitchFamily="49" charset="-120"/>
                <a:ea typeface="華康儷中宋" panose="02020509000000000000" pitchFamily="49" charset="-120"/>
              </a:rPr>
              <a:t>(</a:t>
            </a:r>
            <a:r>
              <a:rPr lang="zh-TW" altLang="en-US" sz="3200" dirty="0" smtClean="0">
                <a:solidFill>
                  <a:srgbClr val="C00000"/>
                </a:solidFill>
                <a:latin typeface="華康儷中宋" panose="02020509000000000000" pitchFamily="49" charset="-120"/>
                <a:ea typeface="華康儷中宋" panose="02020509000000000000" pitchFamily="49" charset="-120"/>
              </a:rPr>
              <a:t>四</a:t>
            </a:r>
            <a:r>
              <a:rPr lang="en-US" altLang="zh-TW" sz="3200" dirty="0" smtClean="0">
                <a:solidFill>
                  <a:srgbClr val="C00000"/>
                </a:solidFill>
                <a:latin typeface="華康儷中宋" panose="02020509000000000000" pitchFamily="49" charset="-120"/>
                <a:ea typeface="華康儷中宋" panose="02020509000000000000" pitchFamily="49" charset="-120"/>
              </a:rPr>
              <a:t>)</a:t>
            </a:r>
            <a:r>
              <a:rPr lang="zh-TW" alt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儷中宋" panose="02020509000000000000" pitchFamily="49" charset="-120"/>
                <a:ea typeface="華康儷中宋" panose="02020509000000000000" pitchFamily="49" charset="-120"/>
              </a:rPr>
              <a:t>精準表達力</a:t>
            </a:r>
            <a:endParaRPr lang="zh-TW" alt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儷中宋" panose="02020509000000000000" pitchFamily="49" charset="-120"/>
              <a:ea typeface="華康儷中宋" panose="02020509000000000000" pitchFamily="49"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899696046"/>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9809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a:no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200" dirty="0" smtClean="0">
                <a:solidFill>
                  <a:srgbClr val="C00000"/>
                </a:solidFill>
                <a:latin typeface="華康儷中宋" panose="02020509000000000000" pitchFamily="49" charset="-120"/>
                <a:ea typeface="華康儷中宋" panose="02020509000000000000" pitchFamily="49" charset="-120"/>
              </a:rPr>
              <a:t>課程內容</a:t>
            </a:r>
            <a:r>
              <a:rPr lang="en-US" altLang="zh-TW" sz="3200" dirty="0" smtClean="0">
                <a:solidFill>
                  <a:srgbClr val="C00000"/>
                </a:solidFill>
                <a:latin typeface="華康儷中宋" panose="02020509000000000000" pitchFamily="49" charset="-120"/>
                <a:ea typeface="華康儷中宋" panose="02020509000000000000" pitchFamily="49" charset="-120"/>
              </a:rPr>
              <a:t>(</a:t>
            </a:r>
            <a:r>
              <a:rPr lang="zh-TW" altLang="en-US" sz="3200" dirty="0" smtClean="0">
                <a:solidFill>
                  <a:srgbClr val="C00000"/>
                </a:solidFill>
                <a:latin typeface="華康儷中宋" panose="02020509000000000000" pitchFamily="49" charset="-120"/>
                <a:ea typeface="華康儷中宋" panose="02020509000000000000" pitchFamily="49" charset="-120"/>
              </a:rPr>
              <a:t>五</a:t>
            </a:r>
            <a:r>
              <a:rPr lang="en-US" altLang="zh-TW" sz="3200" dirty="0" smtClean="0">
                <a:solidFill>
                  <a:srgbClr val="C00000"/>
                </a:solidFill>
                <a:latin typeface="華康儷中宋" panose="02020509000000000000" pitchFamily="49" charset="-120"/>
                <a:ea typeface="華康儷中宋" panose="02020509000000000000" pitchFamily="49" charset="-120"/>
              </a:rPr>
              <a:t>)</a:t>
            </a:r>
            <a:r>
              <a:rPr lang="zh-TW"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儷中宋" panose="02020509000000000000" pitchFamily="49" charset="-120"/>
                <a:ea typeface="華康儷中宋" panose="02020509000000000000" pitchFamily="49" charset="-120"/>
              </a:rPr>
              <a:t>高效簡報力</a:t>
            </a:r>
            <a:endParaRPr lang="zh-TW"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儷中宋" panose="02020509000000000000" pitchFamily="49" charset="-120"/>
              <a:ea typeface="華康儷中宋" panose="02020509000000000000" pitchFamily="49"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171749819"/>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867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資料庫圖表 10"/>
          <p:cNvGraphicFramePr/>
          <p:nvPr>
            <p:extLst>
              <p:ext uri="{D42A27DB-BD31-4B8C-83A1-F6EECF244321}">
                <p14:modId xmlns:p14="http://schemas.microsoft.com/office/powerpoint/2010/main" val="3156123970"/>
              </p:ext>
            </p:extLst>
          </p:nvPr>
        </p:nvGraphicFramePr>
        <p:xfrm>
          <a:off x="107504" y="93510"/>
          <a:ext cx="8928992" cy="4962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组合 11"/>
          <p:cNvGrpSpPr>
            <a:grpSpLocks/>
          </p:cNvGrpSpPr>
          <p:nvPr/>
        </p:nvGrpSpPr>
        <p:grpSpPr bwMode="auto">
          <a:xfrm>
            <a:off x="3347864" y="1221854"/>
            <a:ext cx="2428060" cy="2718048"/>
            <a:chOff x="3242479" y="2097566"/>
            <a:chExt cx="2659370" cy="2659369"/>
          </a:xfrm>
        </p:grpSpPr>
        <p:sp>
          <p:nvSpPr>
            <p:cNvPr id="5" name="Freeform 11"/>
            <p:cNvSpPr>
              <a:spLocks/>
            </p:cNvSpPr>
            <p:nvPr/>
          </p:nvSpPr>
          <p:spPr bwMode="auto">
            <a:xfrm>
              <a:off x="3533025" y="3788448"/>
              <a:ext cx="2203705" cy="968487"/>
            </a:xfrm>
            <a:custGeom>
              <a:avLst/>
              <a:gdLst>
                <a:gd name="T0" fmla="*/ 2285 w 3072"/>
                <a:gd name="T1" fmla="*/ 0 h 1349"/>
                <a:gd name="T2" fmla="*/ 1456 w 3072"/>
                <a:gd name="T3" fmla="*/ 465 h 1349"/>
                <a:gd name="T4" fmla="*/ 1449 w 3072"/>
                <a:gd name="T5" fmla="*/ 472 h 1349"/>
                <a:gd name="T6" fmla="*/ 800 w 3072"/>
                <a:gd name="T7" fmla="*/ 225 h 1349"/>
                <a:gd name="T8" fmla="*/ 192 w 3072"/>
                <a:gd name="T9" fmla="*/ 97 h 1349"/>
                <a:gd name="T10" fmla="*/ 0 w 3072"/>
                <a:gd name="T11" fmla="*/ 657 h 1349"/>
                <a:gd name="T12" fmla="*/ 8 w 3072"/>
                <a:gd name="T13" fmla="*/ 661 h 1349"/>
                <a:gd name="T14" fmla="*/ 1456 w 3072"/>
                <a:gd name="T15" fmla="*/ 1345 h 1349"/>
                <a:gd name="T16" fmla="*/ 1449 w 3072"/>
                <a:gd name="T17" fmla="*/ 1349 h 1349"/>
                <a:gd name="T18" fmla="*/ 3072 w 3072"/>
                <a:gd name="T19" fmla="*/ 401 h 1349"/>
                <a:gd name="T20" fmla="*/ 2464 w 3072"/>
                <a:gd name="T21" fmla="*/ 513 h 1349"/>
                <a:gd name="T22" fmla="*/ 2288 w 3072"/>
                <a:gd name="T23" fmla="*/ 1 h 1349"/>
                <a:gd name="T24" fmla="*/ 2285 w 3072"/>
                <a:gd name="T25" fmla="*/ 0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2" h="1349">
                  <a:moveTo>
                    <a:pt x="2285" y="0"/>
                  </a:moveTo>
                  <a:cubicBezTo>
                    <a:pt x="2114" y="283"/>
                    <a:pt x="1804" y="472"/>
                    <a:pt x="1456" y="465"/>
                  </a:cubicBezTo>
                  <a:lnTo>
                    <a:pt x="1449" y="472"/>
                  </a:lnTo>
                  <a:cubicBezTo>
                    <a:pt x="1197" y="472"/>
                    <a:pt x="968" y="377"/>
                    <a:pt x="800" y="225"/>
                  </a:cubicBezTo>
                  <a:lnTo>
                    <a:pt x="192" y="97"/>
                  </a:lnTo>
                  <a:lnTo>
                    <a:pt x="0" y="657"/>
                  </a:lnTo>
                  <a:lnTo>
                    <a:pt x="8" y="661"/>
                  </a:lnTo>
                  <a:cubicBezTo>
                    <a:pt x="348" y="1081"/>
                    <a:pt x="867" y="1349"/>
                    <a:pt x="1456" y="1345"/>
                  </a:cubicBezTo>
                  <a:lnTo>
                    <a:pt x="1449" y="1349"/>
                  </a:lnTo>
                  <a:cubicBezTo>
                    <a:pt x="2147" y="1349"/>
                    <a:pt x="2754" y="963"/>
                    <a:pt x="3072" y="401"/>
                  </a:cubicBezTo>
                  <a:lnTo>
                    <a:pt x="2464" y="513"/>
                  </a:lnTo>
                  <a:lnTo>
                    <a:pt x="2288" y="1"/>
                  </a:lnTo>
                  <a:lnTo>
                    <a:pt x="2285" y="0"/>
                  </a:lnTo>
                  <a:close/>
                </a:path>
              </a:pathLst>
            </a:cu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eaLnBrk="0" latinLnBrk="0" hangingPunct="0">
                <a:lnSpc>
                  <a:spcPct val="120000"/>
                </a:lnSpc>
                <a:defRPr/>
              </a:pPr>
              <a:endParaRPr lang="zh-CN" altLang="en-US" sz="1200" kern="0">
                <a:solidFill>
                  <a:srgbClr val="F9F9F9"/>
                </a:solidFill>
                <a:latin typeface="微软雅黑" pitchFamily="34" charset="-122"/>
                <a:ea typeface="微软雅黑" pitchFamily="34" charset="-122"/>
              </a:endParaRPr>
            </a:p>
          </p:txBody>
        </p:sp>
        <p:sp>
          <p:nvSpPr>
            <p:cNvPr id="6" name="Freeform 10"/>
            <p:cNvSpPr>
              <a:spLocks/>
            </p:cNvSpPr>
            <p:nvPr/>
          </p:nvSpPr>
          <p:spPr bwMode="auto">
            <a:xfrm>
              <a:off x="4542792" y="2097566"/>
              <a:ext cx="1359057" cy="1887755"/>
            </a:xfrm>
            <a:custGeom>
              <a:avLst/>
              <a:gdLst>
                <a:gd name="T0" fmla="*/ 992 w 1894"/>
                <a:gd name="T1" fmla="*/ 2055 h 2631"/>
                <a:gd name="T2" fmla="*/ 1184 w 1894"/>
                <a:gd name="T3" fmla="*/ 2631 h 2631"/>
                <a:gd name="T4" fmla="*/ 1776 w 1894"/>
                <a:gd name="T5" fmla="*/ 2519 h 2631"/>
                <a:gd name="T6" fmla="*/ 1771 w 1894"/>
                <a:gd name="T7" fmla="*/ 2519 h 2631"/>
                <a:gd name="T8" fmla="*/ 1888 w 1894"/>
                <a:gd name="T9" fmla="*/ 1847 h 2631"/>
                <a:gd name="T10" fmla="*/ 1894 w 1894"/>
                <a:gd name="T11" fmla="*/ 1853 h 2631"/>
                <a:gd name="T12" fmla="*/ 48 w 1894"/>
                <a:gd name="T13" fmla="*/ 7 h 2631"/>
                <a:gd name="T14" fmla="*/ 41 w 1894"/>
                <a:gd name="T15" fmla="*/ 0 h 2631"/>
                <a:gd name="T16" fmla="*/ 0 w 1894"/>
                <a:gd name="T17" fmla="*/ 7 h 2631"/>
                <a:gd name="T18" fmla="*/ 416 w 1894"/>
                <a:gd name="T19" fmla="*/ 471 h 2631"/>
                <a:gd name="T20" fmla="*/ 64 w 1894"/>
                <a:gd name="T21" fmla="*/ 871 h 2631"/>
                <a:gd name="T22" fmla="*/ 59 w 1894"/>
                <a:gd name="T23" fmla="*/ 877 h 2631"/>
                <a:gd name="T24" fmla="*/ 1024 w 1894"/>
                <a:gd name="T25" fmla="*/ 1847 h 2631"/>
                <a:gd name="T26" fmla="*/ 1018 w 1894"/>
                <a:gd name="T27" fmla="*/ 1853 h 2631"/>
                <a:gd name="T28" fmla="*/ 992 w 1894"/>
                <a:gd name="T29" fmla="*/ 2055 h 2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4" h="2631">
                  <a:moveTo>
                    <a:pt x="992" y="2055"/>
                  </a:moveTo>
                  <a:lnTo>
                    <a:pt x="1184" y="2631"/>
                  </a:lnTo>
                  <a:lnTo>
                    <a:pt x="1776" y="2519"/>
                  </a:lnTo>
                  <a:lnTo>
                    <a:pt x="1771" y="2519"/>
                  </a:lnTo>
                  <a:cubicBezTo>
                    <a:pt x="1851" y="2312"/>
                    <a:pt x="1894" y="2088"/>
                    <a:pt x="1888" y="1847"/>
                  </a:cubicBezTo>
                  <a:lnTo>
                    <a:pt x="1894" y="1853"/>
                  </a:lnTo>
                  <a:cubicBezTo>
                    <a:pt x="1894" y="830"/>
                    <a:pt x="1064" y="0"/>
                    <a:pt x="48" y="7"/>
                  </a:cubicBezTo>
                  <a:lnTo>
                    <a:pt x="41" y="0"/>
                  </a:lnTo>
                  <a:cubicBezTo>
                    <a:pt x="30" y="0"/>
                    <a:pt x="18" y="0"/>
                    <a:pt x="0" y="7"/>
                  </a:cubicBezTo>
                  <a:lnTo>
                    <a:pt x="416" y="471"/>
                  </a:lnTo>
                  <a:lnTo>
                    <a:pt x="64" y="871"/>
                  </a:lnTo>
                  <a:lnTo>
                    <a:pt x="59" y="877"/>
                  </a:lnTo>
                  <a:cubicBezTo>
                    <a:pt x="590" y="887"/>
                    <a:pt x="1018" y="1320"/>
                    <a:pt x="1024" y="1847"/>
                  </a:cubicBezTo>
                  <a:lnTo>
                    <a:pt x="1018" y="1853"/>
                  </a:lnTo>
                  <a:cubicBezTo>
                    <a:pt x="1018" y="1925"/>
                    <a:pt x="1010" y="1994"/>
                    <a:pt x="992" y="2055"/>
                  </a:cubicBezTo>
                  <a:close/>
                </a:path>
              </a:pathLst>
            </a:cu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eaLnBrk="0" latinLnBrk="0" hangingPunct="0">
                <a:lnSpc>
                  <a:spcPct val="120000"/>
                </a:lnSpc>
                <a:defRPr/>
              </a:pPr>
              <a:endParaRPr lang="zh-CN" altLang="en-US" sz="1200" kern="0">
                <a:solidFill>
                  <a:srgbClr val="F9F9F9"/>
                </a:solidFill>
                <a:latin typeface="微软雅黑" pitchFamily="34" charset="-122"/>
                <a:ea typeface="微软雅黑" pitchFamily="34" charset="-122"/>
              </a:endParaRPr>
            </a:p>
          </p:txBody>
        </p:sp>
        <p:sp>
          <p:nvSpPr>
            <p:cNvPr id="7" name="Freeform 7"/>
            <p:cNvSpPr>
              <a:spLocks/>
            </p:cNvSpPr>
            <p:nvPr/>
          </p:nvSpPr>
          <p:spPr bwMode="auto">
            <a:xfrm>
              <a:off x="3242479" y="2115030"/>
              <a:ext cx="1403513" cy="1997306"/>
            </a:xfrm>
            <a:custGeom>
              <a:avLst/>
              <a:gdLst>
                <a:gd name="T0" fmla="*/ 999 w 1956"/>
                <a:gd name="T1" fmla="*/ 2305 h 2784"/>
                <a:gd name="T2" fmla="*/ 868 w 1956"/>
                <a:gd name="T3" fmla="*/ 1824 h 2784"/>
                <a:gd name="T4" fmla="*/ 876 w 1956"/>
                <a:gd name="T5" fmla="*/ 1830 h 2784"/>
                <a:gd name="T6" fmla="*/ 1556 w 1956"/>
                <a:gd name="T7" fmla="*/ 896 h 2784"/>
                <a:gd name="T8" fmla="*/ 1956 w 1956"/>
                <a:gd name="T9" fmla="*/ 448 h 2784"/>
                <a:gd name="T10" fmla="*/ 1556 w 1956"/>
                <a:gd name="T11" fmla="*/ 0 h 2784"/>
                <a:gd name="T12" fmla="*/ 1563 w 1956"/>
                <a:gd name="T13" fmla="*/ 0 h 2784"/>
                <a:gd name="T14" fmla="*/ 4 w 1956"/>
                <a:gd name="T15" fmla="*/ 1824 h 2784"/>
                <a:gd name="T16" fmla="*/ 0 w 1956"/>
                <a:gd name="T17" fmla="*/ 1830 h 2784"/>
                <a:gd name="T18" fmla="*/ 260 w 1956"/>
                <a:gd name="T19" fmla="*/ 2784 h 2784"/>
                <a:gd name="T20" fmla="*/ 468 w 1956"/>
                <a:gd name="T21" fmla="*/ 2192 h 2784"/>
                <a:gd name="T22" fmla="*/ 996 w 1956"/>
                <a:gd name="T23" fmla="*/ 2304 h 2784"/>
                <a:gd name="T24" fmla="*/ 999 w 1956"/>
                <a:gd name="T25" fmla="*/ 2305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6" h="2784">
                  <a:moveTo>
                    <a:pt x="999" y="2305"/>
                  </a:moveTo>
                  <a:cubicBezTo>
                    <a:pt x="921" y="2165"/>
                    <a:pt x="876" y="2003"/>
                    <a:pt x="868" y="1824"/>
                  </a:cubicBezTo>
                  <a:lnTo>
                    <a:pt x="876" y="1830"/>
                  </a:lnTo>
                  <a:cubicBezTo>
                    <a:pt x="876" y="1395"/>
                    <a:pt x="1162" y="1025"/>
                    <a:pt x="1556" y="896"/>
                  </a:cubicBezTo>
                  <a:lnTo>
                    <a:pt x="1956" y="448"/>
                  </a:lnTo>
                  <a:lnTo>
                    <a:pt x="1556" y="0"/>
                  </a:lnTo>
                  <a:lnTo>
                    <a:pt x="1563" y="0"/>
                  </a:lnTo>
                  <a:cubicBezTo>
                    <a:pt x="677" y="139"/>
                    <a:pt x="0" y="906"/>
                    <a:pt x="4" y="1824"/>
                  </a:cubicBezTo>
                  <a:lnTo>
                    <a:pt x="0" y="1830"/>
                  </a:lnTo>
                  <a:cubicBezTo>
                    <a:pt x="0" y="2180"/>
                    <a:pt x="96" y="2507"/>
                    <a:pt x="260" y="2784"/>
                  </a:cubicBezTo>
                  <a:lnTo>
                    <a:pt x="468" y="2192"/>
                  </a:lnTo>
                  <a:lnTo>
                    <a:pt x="996" y="2304"/>
                  </a:lnTo>
                  <a:lnTo>
                    <a:pt x="999" y="2305"/>
                  </a:lnTo>
                  <a:close/>
                </a:path>
              </a:pathLst>
            </a:cu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eaLnBrk="0" latinLnBrk="0" hangingPunct="0">
                <a:lnSpc>
                  <a:spcPct val="120000"/>
                </a:lnSpc>
                <a:defRPr/>
              </a:pPr>
              <a:endParaRPr lang="zh-CN" altLang="en-US" sz="1200" kern="0">
                <a:solidFill>
                  <a:srgbClr val="F9F9F9"/>
                </a:solidFill>
                <a:latin typeface="微软雅黑" pitchFamily="34" charset="-122"/>
                <a:ea typeface="微软雅黑" pitchFamily="34" charset="-122"/>
              </a:endParaRPr>
            </a:p>
          </p:txBody>
        </p:sp>
      </p:grpSp>
      <p:sp>
        <p:nvSpPr>
          <p:cNvPr id="8" name="矩形 7"/>
          <p:cNvSpPr/>
          <p:nvPr/>
        </p:nvSpPr>
        <p:spPr>
          <a:xfrm rot="17881990">
            <a:off x="4197605" y="1729793"/>
            <a:ext cx="1375172" cy="1833562"/>
          </a:xfrm>
          <a:prstGeom prst="rect">
            <a:avLst/>
          </a:prstGeom>
          <a:noFill/>
          <a:ln w="25400" cap="flat" cmpd="sng" algn="ctr">
            <a:noFill/>
            <a:prstDash val="solid"/>
          </a:ln>
          <a:effectLst/>
        </p:spPr>
        <p:txBody>
          <a:bodyPr spcFirstLastPara="1" anchor="ctr">
            <a:prstTxWarp prst="textArchUp">
              <a:avLst/>
            </a:prstTxWarp>
          </a:bodyPr>
          <a:lstStyle/>
          <a:p>
            <a:pPr algn="ctr" latinLnBrk="0">
              <a:defRPr/>
            </a:pPr>
            <a:r>
              <a:rPr lang="zh-TW" altLang="en-US" sz="2400" dirty="0" smtClean="0">
                <a:solidFill>
                  <a:prstClr val="white"/>
                </a:solidFill>
                <a:latin typeface="華康儷中宋" panose="02020509000000000000" pitchFamily="49" charset="-120"/>
                <a:ea typeface="華康儷中宋" panose="02020509000000000000" pitchFamily="49" charset="-120"/>
              </a:rPr>
              <a:t>實驗課程</a:t>
            </a:r>
            <a:endParaRPr lang="zh-TW" altLang="en-US" sz="2400" dirty="0">
              <a:solidFill>
                <a:prstClr val="white"/>
              </a:solidFill>
              <a:latin typeface="華康儷中宋" panose="02020509000000000000" pitchFamily="49" charset="-120"/>
              <a:ea typeface="華康儷中宋" panose="02020509000000000000" pitchFamily="49" charset="-120"/>
            </a:endParaRPr>
          </a:p>
          <a:p>
            <a:pPr algn="ctr" latinLnBrk="0">
              <a:defRPr/>
            </a:pPr>
            <a:endParaRPr lang="zh-CN" altLang="en-US" kern="0" dirty="0">
              <a:solidFill>
                <a:srgbClr val="FFFFFF"/>
              </a:solidFill>
              <a:latin typeface="微软雅黑" pitchFamily="34" charset="-122"/>
              <a:ea typeface="微软雅黑" pitchFamily="34" charset="-122"/>
            </a:endParaRPr>
          </a:p>
        </p:txBody>
      </p:sp>
      <p:sp>
        <p:nvSpPr>
          <p:cNvPr id="9" name="矩形 8"/>
          <p:cNvSpPr/>
          <p:nvPr/>
        </p:nvSpPr>
        <p:spPr>
          <a:xfrm rot="3761845">
            <a:off x="3579238" y="1721868"/>
            <a:ext cx="1375172" cy="1833562"/>
          </a:xfrm>
          <a:prstGeom prst="rect">
            <a:avLst/>
          </a:prstGeom>
          <a:noFill/>
          <a:ln w="25400" cap="flat" cmpd="sng" algn="ctr">
            <a:noFill/>
            <a:prstDash val="solid"/>
          </a:ln>
          <a:effectLst/>
        </p:spPr>
        <p:txBody>
          <a:bodyPr spcFirstLastPara="1" anchor="ctr">
            <a:prstTxWarp prst="textArchUp">
              <a:avLst/>
            </a:prstTxWarp>
          </a:bodyPr>
          <a:lstStyle/>
          <a:p>
            <a:pPr algn="ctr" latinLnBrk="0">
              <a:defRPr/>
            </a:pPr>
            <a:r>
              <a:rPr lang="zh-TW" altLang="en-US" sz="2400" dirty="0" smtClean="0">
                <a:solidFill>
                  <a:prstClr val="white"/>
                </a:solidFill>
                <a:latin typeface="華康儷中宋" panose="02020509000000000000" pitchFamily="49" charset="-120"/>
                <a:ea typeface="華康儷中宋" panose="02020509000000000000" pitchFamily="49" charset="-120"/>
              </a:rPr>
              <a:t> </a:t>
            </a:r>
            <a:endParaRPr lang="en-US" altLang="zh-TW" sz="2400" dirty="0" smtClean="0">
              <a:solidFill>
                <a:prstClr val="white"/>
              </a:solidFill>
              <a:latin typeface="華康儷中宋" panose="02020509000000000000" pitchFamily="49" charset="-120"/>
              <a:ea typeface="華康儷中宋" panose="02020509000000000000" pitchFamily="49" charset="-120"/>
            </a:endParaRPr>
          </a:p>
          <a:p>
            <a:pPr algn="ctr" latinLnBrk="0">
              <a:defRPr/>
            </a:pPr>
            <a:endParaRPr lang="en-US" altLang="zh-TW" sz="2400" dirty="0">
              <a:solidFill>
                <a:prstClr val="white"/>
              </a:solidFill>
              <a:latin typeface="華康儷中宋" panose="02020509000000000000" pitchFamily="49" charset="-120"/>
              <a:ea typeface="華康儷中宋" panose="02020509000000000000" pitchFamily="49" charset="-120"/>
            </a:endParaRPr>
          </a:p>
          <a:p>
            <a:pPr algn="ctr" latinLnBrk="0">
              <a:defRPr/>
            </a:pPr>
            <a:endParaRPr lang="en-US" altLang="zh-TW" sz="2400" dirty="0" smtClean="0">
              <a:solidFill>
                <a:prstClr val="white"/>
              </a:solidFill>
              <a:latin typeface="華康儷中宋" panose="02020509000000000000" pitchFamily="49" charset="-120"/>
              <a:ea typeface="華康儷中宋" panose="02020509000000000000" pitchFamily="49" charset="-120"/>
            </a:endParaRPr>
          </a:p>
          <a:p>
            <a:pPr algn="ctr" latinLnBrk="0">
              <a:defRPr/>
            </a:pPr>
            <a:r>
              <a:rPr lang="zh-TW" altLang="en-US" sz="2400" dirty="0" smtClean="0">
                <a:solidFill>
                  <a:schemeClr val="bg1"/>
                </a:solidFill>
                <a:latin typeface="華康儷中宋" panose="02020509000000000000" pitchFamily="49" charset="-120"/>
                <a:ea typeface="華康儷中宋" panose="02020509000000000000" pitchFamily="49" charset="-120"/>
              </a:rPr>
              <a:t>彈性課程</a:t>
            </a:r>
            <a:endParaRPr lang="zh-TW" altLang="en-US" sz="2400" dirty="0">
              <a:solidFill>
                <a:schemeClr val="bg1"/>
              </a:solidFill>
              <a:latin typeface="華康儷中宋" panose="02020509000000000000" pitchFamily="49" charset="-120"/>
              <a:ea typeface="華康儷中宋" panose="02020509000000000000" pitchFamily="49" charset="-120"/>
            </a:endParaRPr>
          </a:p>
          <a:p>
            <a:pPr algn="ctr" latinLnBrk="0">
              <a:defRPr/>
            </a:pPr>
            <a:endParaRPr lang="zh-CN" altLang="en-US" kern="0" dirty="0">
              <a:solidFill>
                <a:srgbClr val="FFFFFF"/>
              </a:solidFill>
              <a:latin typeface="微软雅黑" pitchFamily="34" charset="-122"/>
              <a:ea typeface="微软雅黑" pitchFamily="34" charset="-122"/>
            </a:endParaRPr>
          </a:p>
        </p:txBody>
      </p:sp>
      <p:sp>
        <p:nvSpPr>
          <p:cNvPr id="10" name="矩形 9"/>
          <p:cNvSpPr/>
          <p:nvPr/>
        </p:nvSpPr>
        <p:spPr>
          <a:xfrm rot="10873167">
            <a:off x="3650989" y="2193254"/>
            <a:ext cx="1833562" cy="1375172"/>
          </a:xfrm>
          <a:prstGeom prst="rect">
            <a:avLst/>
          </a:prstGeom>
          <a:noFill/>
          <a:ln w="25400" cap="flat" cmpd="sng" algn="ctr">
            <a:noFill/>
            <a:prstDash val="solid"/>
          </a:ln>
          <a:effectLst/>
        </p:spPr>
        <p:txBody>
          <a:bodyPr spcFirstLastPara="1" anchor="ctr">
            <a:prstTxWarp prst="textArchUp">
              <a:avLst/>
            </a:prstTxWarp>
          </a:bodyPr>
          <a:lstStyle/>
          <a:p>
            <a:pPr algn="ctr" latinLnBrk="0">
              <a:defRPr/>
            </a:pPr>
            <a:r>
              <a:rPr lang="zh-TW" altLang="en-US" sz="2400" kern="0" dirty="0" smtClean="0">
                <a:solidFill>
                  <a:prstClr val="white"/>
                </a:solidFill>
                <a:latin typeface="華康儷中宋" panose="02020509000000000000" pitchFamily="49" charset="-120"/>
                <a:ea typeface="華康儷中宋" panose="02020509000000000000" pitchFamily="49" charset="-120"/>
              </a:rPr>
              <a:t>領域課程</a:t>
            </a:r>
            <a:endParaRPr lang="zh-CN" altLang="en-US" sz="2400" kern="0" dirty="0">
              <a:solidFill>
                <a:prstClr val="white"/>
              </a:solidFill>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1370506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0"/>
            <p:extLst>
              <p:ext uri="{D42A27DB-BD31-4B8C-83A1-F6EECF244321}">
                <p14:modId xmlns:p14="http://schemas.microsoft.com/office/powerpoint/2010/main" val="3156395789"/>
              </p:ext>
            </p:extLst>
          </p:nvPr>
        </p:nvGraphicFramePr>
        <p:xfrm>
          <a:off x="1907704" y="123478"/>
          <a:ext cx="691197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563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200" dirty="0" smtClean="0">
                <a:solidFill>
                  <a:srgbClr val="C00000"/>
                </a:solidFill>
                <a:latin typeface="華康儷中宋" panose="02020509000000000000" pitchFamily="49" charset="-120"/>
                <a:ea typeface="華康儷中宋" panose="02020509000000000000" pitchFamily="49" charset="-120"/>
              </a:rPr>
              <a:t>沒有早知道，但早已做到</a:t>
            </a:r>
            <a:r>
              <a:rPr lang="en-US" altLang="zh-TW" sz="3200" dirty="0" smtClean="0">
                <a:solidFill>
                  <a:srgbClr val="C00000"/>
                </a:solidFill>
                <a:latin typeface="華康儷中宋" panose="02020509000000000000" pitchFamily="49" charset="-120"/>
                <a:ea typeface="華康儷中宋" panose="02020509000000000000" pitchFamily="49" charset="-120"/>
              </a:rPr>
              <a:t>-</a:t>
            </a:r>
            <a:r>
              <a:rPr lang="zh-TW" altLang="en-US" sz="3200" dirty="0" smtClean="0">
                <a:solidFill>
                  <a:srgbClr val="C00000"/>
                </a:solidFill>
                <a:latin typeface="華康儷中宋" panose="02020509000000000000" pitchFamily="49" charset="-120"/>
                <a:ea typeface="華康儷中宋" panose="02020509000000000000" pitchFamily="49" charset="-120"/>
              </a:rPr>
              <a:t>教師專業發展</a:t>
            </a:r>
            <a:endParaRPr lang="zh-TW" altLang="en-US" sz="3200" dirty="0">
              <a:solidFill>
                <a:srgbClr val="C00000"/>
              </a:solidFill>
              <a:latin typeface="華康儷中宋" panose="02020509000000000000" pitchFamily="49" charset="-120"/>
              <a:ea typeface="華康儷中宋" panose="02020509000000000000" pitchFamily="49" charset="-120"/>
            </a:endParaRPr>
          </a:p>
        </p:txBody>
      </p:sp>
      <p:pic>
        <p:nvPicPr>
          <p:cNvPr id="1026" name="Picture 2" descr="D:\0608備份\108學年南榮國中實驗教育辦理計畫\107學年實驗教育校本研習照片\IMAG199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7" y="1059582"/>
            <a:ext cx="4032449" cy="36724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D:\0608備份\108學年南榮國中實驗教育辦理計畫\107學年實驗教育多元進路試辦課程群科資料\107-02商經科共備工作坊照片\IMAG23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078854"/>
            <a:ext cx="3888432" cy="36724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979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a:latin typeface="華康儷中宋" panose="02020509000000000000" pitchFamily="49" charset="-120"/>
                <a:ea typeface="華康儷中宋" panose="02020509000000000000" pitchFamily="49" charset="-120"/>
              </a:rPr>
              <a:t>沒有早知道，但早已做到</a:t>
            </a:r>
            <a:r>
              <a:rPr lang="en-US" altLang="zh-TW" sz="3200" dirty="0">
                <a:latin typeface="華康儷中宋" panose="02020509000000000000" pitchFamily="49" charset="-120"/>
                <a:ea typeface="華康儷中宋" panose="02020509000000000000" pitchFamily="49" charset="-120"/>
              </a:rPr>
              <a:t>-</a:t>
            </a:r>
            <a:r>
              <a:rPr lang="zh-TW" altLang="en-US" sz="3200" dirty="0">
                <a:latin typeface="華康儷中宋" panose="02020509000000000000" pitchFamily="49" charset="-120"/>
                <a:ea typeface="華康儷中宋" panose="02020509000000000000" pitchFamily="49" charset="-120"/>
              </a:rPr>
              <a:t>教師專業發展</a:t>
            </a:r>
            <a:endParaRPr lang="zh-TW" alt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200150"/>
            <a:ext cx="6120680" cy="39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34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b="0" dirty="0">
                <a:solidFill>
                  <a:srgbClr val="C00000"/>
                </a:solidFill>
                <a:latin typeface="華康儷中宋" panose="02020509000000000000" pitchFamily="49" charset="-120"/>
                <a:ea typeface="華康儷中宋" panose="02020509000000000000" pitchFamily="49" charset="-120"/>
              </a:rPr>
              <a:t>課程試辦</a:t>
            </a:r>
            <a:endParaRPr lang="zh-TW" altLang="en-US" sz="3200" dirty="0"/>
          </a:p>
        </p:txBody>
      </p:sp>
      <p:sp>
        <p:nvSpPr>
          <p:cNvPr id="3" name="內容版面配置區 2"/>
          <p:cNvSpPr>
            <a:spLocks noGrp="1"/>
          </p:cNvSpPr>
          <p:nvPr>
            <p:ph idx="1"/>
          </p:nvPr>
        </p:nvSpPr>
        <p:spPr/>
        <p:txBody>
          <a:bodyPr/>
          <a:lstStyle/>
          <a:p>
            <a:endParaRPr lang="zh-TW" altLang="en-US"/>
          </a:p>
        </p:txBody>
      </p:sp>
      <p:pic>
        <p:nvPicPr>
          <p:cNvPr id="5122" name="Picture 2" descr="D:\0608備份\108學年南榮國中實驗教育辦理計畫\108學年實驗教育多元進路試探課程\10.23七八年級輔導課試做影片與照片\王依萍師\DSC06035.JPG"/>
          <p:cNvPicPr>
            <a:picLocks noGrp="1" noChangeAspect="1" noChangeArrowheads="1"/>
          </p:cNvPicPr>
          <p:nvPr>
            <p:ph idx="10"/>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915566"/>
            <a:ext cx="3347368" cy="3456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D:\0608備份\108學年南榮國中實驗教育辦理計畫\108學年實驗教育多元進路試探課程\10.23七八年級輔導課試做影片與照片\王依萍師\DSC060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915568"/>
            <a:ext cx="3168352" cy="33123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027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b="0" dirty="0" smtClean="0">
                <a:solidFill>
                  <a:schemeClr val="tx1"/>
                </a:solidFill>
                <a:latin typeface="華康儷中宋" panose="02020509000000000000" pitchFamily="49" charset="-120"/>
                <a:ea typeface="華康儷中宋" panose="02020509000000000000" pitchFamily="49" charset="-120"/>
              </a:rPr>
              <a:t>三大課程統整</a:t>
            </a:r>
            <a:r>
              <a:rPr lang="en-US" altLang="zh-TW" sz="3200" b="0" dirty="0" smtClean="0">
                <a:solidFill>
                  <a:schemeClr val="tx1"/>
                </a:solidFill>
                <a:latin typeface="華康儷中宋" panose="02020509000000000000" pitchFamily="49" charset="-120"/>
                <a:ea typeface="華康儷中宋" panose="02020509000000000000" pitchFamily="49" charset="-120"/>
              </a:rPr>
              <a:t>-</a:t>
            </a:r>
            <a:r>
              <a:rPr lang="zh-TW" altLang="en-US" sz="3200" b="0" dirty="0" smtClean="0">
                <a:solidFill>
                  <a:schemeClr val="tx1"/>
                </a:solidFill>
                <a:latin typeface="華康儷中宋" panose="02020509000000000000" pitchFamily="49" charset="-120"/>
                <a:ea typeface="華康儷中宋" panose="02020509000000000000" pitchFamily="49" charset="-120"/>
              </a:rPr>
              <a:t>學科基本能力</a:t>
            </a:r>
            <a:endParaRPr lang="zh-TW" altLang="en-US" sz="3200" b="0" dirty="0">
              <a:solidFill>
                <a:schemeClr val="tx1"/>
              </a:solidFill>
              <a:latin typeface="華康儷中宋" panose="02020509000000000000" pitchFamily="49" charset="-120"/>
              <a:ea typeface="華康儷中宋" panose="02020509000000000000" pitchFamily="49" charset="-120"/>
            </a:endParaRPr>
          </a:p>
        </p:txBody>
      </p:sp>
      <p:graphicFrame>
        <p:nvGraphicFramePr>
          <p:cNvPr id="5" name="內容版面配置區 4"/>
          <p:cNvGraphicFramePr>
            <a:graphicFrameLocks noGrp="1"/>
          </p:cNvGraphicFramePr>
          <p:nvPr>
            <p:ph idx="10"/>
            <p:extLst>
              <p:ext uri="{D42A27DB-BD31-4B8C-83A1-F6EECF244321}">
                <p14:modId xmlns:p14="http://schemas.microsoft.com/office/powerpoint/2010/main" val="4103180195"/>
              </p:ext>
            </p:extLst>
          </p:nvPr>
        </p:nvGraphicFramePr>
        <p:xfrm>
          <a:off x="1907704" y="1203599"/>
          <a:ext cx="6912768" cy="299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7715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95486"/>
            <a:ext cx="8229600" cy="4032448"/>
          </a:xfrm>
        </p:spPr>
        <p:txBody>
          <a:bodyPr/>
          <a:lstStyle/>
          <a:p>
            <a:endParaRPr lang="zh-TW"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0"/>
            <a:ext cx="6264696" cy="4876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288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123480"/>
            <a:ext cx="7524328" cy="576064"/>
          </a:xfrm>
        </p:spPr>
        <p:txBody>
          <a:bodyPr/>
          <a:lstStyle/>
          <a:p>
            <a:r>
              <a:rPr lang="zh-TW" altLang="zh-TW" sz="3200" b="0" kern="100" dirty="0" smtClean="0">
                <a:solidFill>
                  <a:srgbClr val="C00000"/>
                </a:solidFill>
                <a:latin typeface="華康儷中宋" panose="02020509000000000000" pitchFamily="49" charset="-120"/>
                <a:ea typeface="華康儷中宋" panose="02020509000000000000" pitchFamily="49" charset="-120"/>
                <a:cs typeface="Times New Roman"/>
              </a:rPr>
              <a:t>部</a:t>
            </a:r>
            <a:r>
              <a:rPr lang="zh-TW" altLang="zh-TW" sz="3200" b="0" kern="100" dirty="0">
                <a:solidFill>
                  <a:srgbClr val="C00000"/>
                </a:solidFill>
                <a:latin typeface="華康儷中宋" panose="02020509000000000000" pitchFamily="49" charset="-120"/>
                <a:ea typeface="華康儷中宋" panose="02020509000000000000" pitchFamily="49" charset="-120"/>
                <a:cs typeface="Times New Roman"/>
              </a:rPr>
              <a:t>定課程</a:t>
            </a:r>
            <a:r>
              <a:rPr lang="en-US" altLang="zh-TW" sz="3200" b="0" kern="100" dirty="0">
                <a:solidFill>
                  <a:srgbClr val="C00000"/>
                </a:solidFill>
                <a:latin typeface="華康儷中宋" panose="02020509000000000000" pitchFamily="49" charset="-120"/>
                <a:ea typeface="華康儷中宋" panose="02020509000000000000" pitchFamily="49" charset="-120"/>
                <a:cs typeface="Times New Roman"/>
              </a:rPr>
              <a:t>-</a:t>
            </a:r>
            <a:r>
              <a:rPr lang="zh-TW" altLang="zh-TW" sz="3200" b="0" kern="100" dirty="0">
                <a:solidFill>
                  <a:srgbClr val="C00000"/>
                </a:solidFill>
                <a:latin typeface="華康儷中宋" panose="02020509000000000000" pitchFamily="49" charset="-120"/>
                <a:ea typeface="華康儷中宋" panose="02020509000000000000" pitchFamily="49" charset="-120"/>
                <a:cs typeface="Times New Roman"/>
              </a:rPr>
              <a:t>學習領域素養導向</a:t>
            </a:r>
            <a:r>
              <a:rPr lang="zh-TW" altLang="zh-TW" sz="3200" b="0" kern="100" dirty="0" smtClean="0">
                <a:solidFill>
                  <a:srgbClr val="C00000"/>
                </a:solidFill>
                <a:latin typeface="華康儷中宋" panose="02020509000000000000" pitchFamily="49" charset="-120"/>
                <a:ea typeface="華康儷中宋" panose="02020509000000000000" pitchFamily="49" charset="-120"/>
                <a:cs typeface="Times New Roman"/>
              </a:rPr>
              <a:t>課程</a:t>
            </a:r>
            <a:endParaRPr lang="zh-TW" altLang="en-US" sz="3200" dirty="0">
              <a:solidFill>
                <a:srgbClr val="C00000"/>
              </a:solidFill>
            </a:endParaRPr>
          </a:p>
        </p:txBody>
      </p:sp>
      <p:graphicFrame>
        <p:nvGraphicFramePr>
          <p:cNvPr id="5" name="內容版面配置區 4"/>
          <p:cNvGraphicFramePr>
            <a:graphicFrameLocks noGrp="1"/>
          </p:cNvGraphicFramePr>
          <p:nvPr>
            <p:ph idx="10"/>
            <p:extLst>
              <p:ext uri="{D42A27DB-BD31-4B8C-83A1-F6EECF244321}">
                <p14:modId xmlns:p14="http://schemas.microsoft.com/office/powerpoint/2010/main" val="4155791301"/>
              </p:ext>
            </p:extLst>
          </p:nvPr>
        </p:nvGraphicFramePr>
        <p:xfrm>
          <a:off x="1979712" y="1131592"/>
          <a:ext cx="6912768"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7291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sz="3600" dirty="0">
                <a:solidFill>
                  <a:srgbClr val="C00000"/>
                </a:solidFill>
                <a:latin typeface="華康儷中宋" panose="02020509000000000000" pitchFamily="49" charset="-120"/>
                <a:ea typeface="華康儷中宋" panose="02020509000000000000" pitchFamily="49" charset="-120"/>
              </a:rPr>
              <a:t>在簡報之前</a:t>
            </a:r>
            <a:r>
              <a:rPr lang="en-US" altLang="zh-TW" sz="3200" dirty="0" smtClean="0">
                <a:solidFill>
                  <a:srgbClr val="C00000"/>
                </a:solidFill>
                <a:latin typeface="華康儷中宋" panose="02020509000000000000" pitchFamily="49" charset="-120"/>
                <a:ea typeface="華康儷中宋" panose="02020509000000000000" pitchFamily="49" charset="-120"/>
              </a:rPr>
              <a:t>(</a:t>
            </a:r>
            <a:r>
              <a:rPr lang="zh-TW" altLang="en-US" sz="3200" dirty="0" smtClean="0">
                <a:solidFill>
                  <a:srgbClr val="C00000"/>
                </a:solidFill>
                <a:latin typeface="華康儷中宋" panose="02020509000000000000" pitchFamily="49" charset="-120"/>
                <a:ea typeface="華康儷中宋" panose="02020509000000000000" pitchFamily="49" charset="-120"/>
              </a:rPr>
              <a:t>二</a:t>
            </a:r>
            <a:r>
              <a:rPr lang="en-US" altLang="zh-TW" sz="3200" dirty="0" smtClean="0">
                <a:solidFill>
                  <a:srgbClr val="C00000"/>
                </a:solidFill>
                <a:latin typeface="華康儷中宋" panose="02020509000000000000" pitchFamily="49" charset="-120"/>
                <a:ea typeface="華康儷中宋" panose="02020509000000000000" pitchFamily="49" charset="-120"/>
              </a:rPr>
              <a:t>)</a:t>
            </a:r>
            <a:endParaRPr lang="zh-TW" altLang="en-US" dirty="0">
              <a:solidFill>
                <a:srgbClr val="C00000"/>
              </a:solidFill>
            </a:endParaRPr>
          </a:p>
        </p:txBody>
      </p:sp>
      <p:sp>
        <p:nvSpPr>
          <p:cNvPr id="3" name="內容版面配置區 2"/>
          <p:cNvSpPr>
            <a:spLocks noGrp="1"/>
          </p:cNvSpPr>
          <p:nvPr>
            <p:ph idx="1"/>
          </p:nvPr>
        </p:nvSpPr>
        <p:spPr>
          <a:xfrm>
            <a:off x="457200" y="1200159"/>
            <a:ext cx="8229600" cy="3819871"/>
          </a:xfrm>
        </p:spPr>
        <p:txBody>
          <a:bodyPr>
            <a:normAutofit lnSpcReduction="10000"/>
          </a:bodyPr>
          <a:lstStyle/>
          <a:p>
            <a:pPr>
              <a:buFont typeface="Wingdings" panose="05000000000000000000" pitchFamily="2" charset="2"/>
              <a:buChar char="ü"/>
            </a:pPr>
            <a:r>
              <a:rPr lang="zh-TW" altLang="en-US" sz="2200" dirty="0" smtClean="0">
                <a:solidFill>
                  <a:srgbClr val="C00000"/>
                </a:solidFill>
                <a:latin typeface="華康儷中宋" panose="02020509000000000000" pitchFamily="49" charset="-120"/>
                <a:ea typeface="華康儷中宋" panose="02020509000000000000" pitchFamily="49" charset="-120"/>
              </a:rPr>
              <a:t>計畫主持人</a:t>
            </a:r>
            <a:endParaRPr lang="en-US" altLang="zh-TW" sz="2200" dirty="0" smtClean="0">
              <a:solidFill>
                <a:srgbClr val="C00000"/>
              </a:solidFill>
              <a:latin typeface="華康儷中宋" panose="02020509000000000000" pitchFamily="49" charset="-120"/>
              <a:ea typeface="華康儷中宋" panose="02020509000000000000" pitchFamily="49" charset="-120"/>
            </a:endParaRPr>
          </a:p>
          <a:p>
            <a:pPr>
              <a:buFont typeface="Wingdings" panose="05000000000000000000" pitchFamily="2" charset="2"/>
              <a:buChar char="ü"/>
            </a:pPr>
            <a:r>
              <a:rPr lang="zh-TW" altLang="en-US" sz="2200" dirty="0" smtClean="0">
                <a:solidFill>
                  <a:srgbClr val="C00000"/>
                </a:solidFill>
                <a:latin typeface="華康儷中宋" panose="02020509000000000000" pitchFamily="49" charset="-120"/>
                <a:ea typeface="華康儷中宋" panose="02020509000000000000" pitchFamily="49" charset="-120"/>
              </a:rPr>
              <a:t>德國實驗教育參訪</a:t>
            </a:r>
            <a:r>
              <a:rPr lang="zh-TW" altLang="en-US" sz="2200" dirty="0" smtClean="0">
                <a:latin typeface="華康儷中宋" panose="02020509000000000000" pitchFamily="49" charset="-120"/>
                <a:ea typeface="華康儷中宋" panose="02020509000000000000" pitchFamily="49" charset="-120"/>
              </a:rPr>
              <a:t>：混</a:t>
            </a:r>
            <a:r>
              <a:rPr lang="zh-TW" altLang="en-US" sz="2200" dirty="0">
                <a:latin typeface="華康儷中宋" panose="02020509000000000000" pitchFamily="49" charset="-120"/>
                <a:ea typeface="華康儷中宋" panose="02020509000000000000" pitchFamily="49" charset="-120"/>
              </a:rPr>
              <a:t>齡</a:t>
            </a:r>
            <a:r>
              <a:rPr lang="zh-TW" altLang="en-US" sz="2200" dirty="0" smtClean="0">
                <a:latin typeface="華康儷中宋" panose="02020509000000000000" pitchFamily="49" charset="-120"/>
                <a:ea typeface="華康儷中宋" panose="02020509000000000000" pitchFamily="49" charset="-120"/>
              </a:rPr>
              <a:t>教學</a:t>
            </a:r>
            <a:r>
              <a:rPr lang="zh-TW" altLang="en-US" sz="2200" dirty="0">
                <a:latin typeface="華康儷中宋" panose="02020509000000000000" pitchFamily="49" charset="-120"/>
                <a:ea typeface="華康儷中宋" panose="02020509000000000000" pitchFamily="49" charset="-120"/>
              </a:rPr>
              <a:t>、華德福教育、生態</a:t>
            </a:r>
            <a:r>
              <a:rPr lang="zh-TW" altLang="en-US" sz="2200" dirty="0" smtClean="0">
                <a:latin typeface="華康儷中宋" panose="02020509000000000000" pitchFamily="49" charset="-120"/>
                <a:ea typeface="華康儷中宋" panose="02020509000000000000" pitchFamily="49" charset="-120"/>
              </a:rPr>
              <a:t>學校</a:t>
            </a:r>
            <a:r>
              <a:rPr lang="en-US" altLang="zh-TW" sz="2200" dirty="0" smtClean="0">
                <a:latin typeface="華康儷中宋" panose="02020509000000000000" pitchFamily="49" charset="-120"/>
                <a:ea typeface="華康儷中宋" panose="02020509000000000000" pitchFamily="49" charset="-120"/>
              </a:rPr>
              <a:t>(2016.10)</a:t>
            </a:r>
            <a:r>
              <a:rPr lang="zh-TW" altLang="en-US" sz="2200" dirty="0" smtClean="0">
                <a:latin typeface="華康儷中宋" panose="02020509000000000000" pitchFamily="49" charset="-120"/>
                <a:ea typeface="華康儷中宋" panose="02020509000000000000" pitchFamily="49" charset="-120"/>
              </a:rPr>
              <a:t>。</a:t>
            </a:r>
            <a:endParaRPr lang="en-US" altLang="zh-TW" sz="2200" dirty="0" smtClean="0">
              <a:latin typeface="華康儷中宋" panose="02020509000000000000" pitchFamily="49" charset="-120"/>
              <a:ea typeface="華康儷中宋" panose="02020509000000000000" pitchFamily="49" charset="-120"/>
            </a:endParaRPr>
          </a:p>
          <a:p>
            <a:pPr>
              <a:buFont typeface="Wingdings" panose="05000000000000000000" pitchFamily="2" charset="2"/>
              <a:buChar char="ü"/>
            </a:pPr>
            <a:r>
              <a:rPr lang="zh-TW" altLang="en-US" sz="2200" dirty="0" smtClean="0">
                <a:solidFill>
                  <a:srgbClr val="C00000"/>
                </a:solidFill>
                <a:latin typeface="華康儷中宋" panose="02020509000000000000" pitchFamily="49" charset="-120"/>
                <a:ea typeface="華康儷中宋" panose="02020509000000000000" pitchFamily="49" charset="-120"/>
              </a:rPr>
              <a:t>學校型態實驗教育分享會</a:t>
            </a:r>
            <a:r>
              <a:rPr lang="en-US" altLang="zh-TW" sz="2200" dirty="0">
                <a:latin typeface="華康儷中宋" panose="02020509000000000000" pitchFamily="49" charset="-120"/>
                <a:ea typeface="華康儷中宋" panose="02020509000000000000" pitchFamily="49" charset="-120"/>
              </a:rPr>
              <a:t>(</a:t>
            </a:r>
            <a:r>
              <a:rPr lang="en-US" altLang="zh-TW" sz="2200" dirty="0" smtClean="0">
                <a:latin typeface="華康儷中宋" panose="02020509000000000000" pitchFamily="49" charset="-120"/>
                <a:ea typeface="華康儷中宋" panose="02020509000000000000" pitchFamily="49" charset="-120"/>
              </a:rPr>
              <a:t>2018.06.08)</a:t>
            </a:r>
          </a:p>
          <a:p>
            <a:pPr>
              <a:buFont typeface="Wingdings" panose="05000000000000000000" pitchFamily="2" charset="2"/>
              <a:buChar char="ü"/>
            </a:pPr>
            <a:r>
              <a:rPr lang="zh-TW" altLang="en-US" sz="2200" dirty="0" smtClean="0">
                <a:solidFill>
                  <a:srgbClr val="C00000"/>
                </a:solidFill>
                <a:latin typeface="華康儷中宋" panose="02020509000000000000" pitchFamily="49" charset="-120"/>
                <a:ea typeface="華康儷中宋" panose="02020509000000000000" pitchFamily="49" charset="-120"/>
              </a:rPr>
              <a:t>高雄市立獅甲國中</a:t>
            </a:r>
            <a:r>
              <a:rPr lang="zh-TW" altLang="en-US" sz="2200" dirty="0" smtClean="0">
                <a:latin typeface="華康儷中宋" panose="02020509000000000000" pitchFamily="49" charset="-120"/>
                <a:ea typeface="華康儷中宋" panose="02020509000000000000" pitchFamily="49" charset="-120"/>
              </a:rPr>
              <a:t>綜合活動領域實驗教育課程共備工作坊</a:t>
            </a:r>
            <a:r>
              <a:rPr lang="en-US" altLang="zh-TW" sz="2200" dirty="0" smtClean="0">
                <a:latin typeface="華康儷中宋" panose="02020509000000000000" pitchFamily="49" charset="-120"/>
                <a:ea typeface="華康儷中宋" panose="02020509000000000000" pitchFamily="49" charset="-120"/>
              </a:rPr>
              <a:t>(2018.06.09)</a:t>
            </a:r>
          </a:p>
          <a:p>
            <a:pPr>
              <a:buFont typeface="Wingdings" panose="05000000000000000000" pitchFamily="2" charset="2"/>
              <a:buChar char="ü"/>
            </a:pPr>
            <a:r>
              <a:rPr lang="zh-TW" altLang="en-US" sz="2200" dirty="0">
                <a:solidFill>
                  <a:srgbClr val="C00000"/>
                </a:solidFill>
                <a:latin typeface="華康儷中宋" panose="02020509000000000000" pitchFamily="49" charset="-120"/>
                <a:ea typeface="華康儷中宋" panose="02020509000000000000" pitchFamily="49" charset="-120"/>
              </a:rPr>
              <a:t>宜蘭內城國中小</a:t>
            </a:r>
            <a:r>
              <a:rPr lang="zh-TW" altLang="en-US" sz="2200" dirty="0">
                <a:latin typeface="華康儷中宋" panose="02020509000000000000" pitchFamily="49" charset="-120"/>
                <a:ea typeface="華康儷中宋" panose="02020509000000000000" pitchFamily="49" charset="-120"/>
              </a:rPr>
              <a:t>實驗教育參訪</a:t>
            </a:r>
            <a:r>
              <a:rPr lang="en-US" altLang="zh-TW" sz="2200" dirty="0">
                <a:latin typeface="華康儷中宋" panose="02020509000000000000" pitchFamily="49" charset="-120"/>
                <a:ea typeface="華康儷中宋" panose="02020509000000000000" pitchFamily="49" charset="-120"/>
              </a:rPr>
              <a:t>(2018.06.19)</a:t>
            </a:r>
          </a:p>
          <a:p>
            <a:pPr>
              <a:buFont typeface="Wingdings" panose="05000000000000000000" pitchFamily="2" charset="2"/>
              <a:buChar char="ü"/>
            </a:pPr>
            <a:r>
              <a:rPr lang="zh-TW" altLang="en-US" sz="2200" dirty="0">
                <a:latin typeface="華康儷中宋" panose="02020509000000000000" pitchFamily="49" charset="-120"/>
                <a:ea typeface="華康儷中宋" panose="02020509000000000000" pitchFamily="49" charset="-120"/>
              </a:rPr>
              <a:t>實驗教育系列工作</a:t>
            </a:r>
            <a:r>
              <a:rPr lang="zh-TW" altLang="en-US" sz="2200" dirty="0" smtClean="0">
                <a:latin typeface="華康儷中宋" panose="02020509000000000000" pitchFamily="49" charset="-120"/>
                <a:ea typeface="華康儷中宋" panose="02020509000000000000" pitchFamily="49" charset="-120"/>
              </a:rPr>
              <a:t>坊</a:t>
            </a:r>
            <a:r>
              <a:rPr lang="en-US" altLang="zh-TW" sz="2200" dirty="0" smtClean="0">
                <a:latin typeface="華康儷中宋" panose="02020509000000000000" pitchFamily="49" charset="-120"/>
                <a:ea typeface="華康儷中宋" panose="02020509000000000000" pitchFamily="49" charset="-120"/>
              </a:rPr>
              <a:t>-</a:t>
            </a:r>
            <a:r>
              <a:rPr lang="zh-TW" altLang="en-US" sz="2200" dirty="0">
                <a:solidFill>
                  <a:prstClr val="black"/>
                </a:solidFill>
                <a:latin typeface="華康儷中宋" panose="02020509000000000000" pitchFamily="49" charset="-120"/>
                <a:ea typeface="華康儷中宋" panose="02020509000000000000" pitchFamily="49" charset="-120"/>
              </a:rPr>
              <a:t>「</a:t>
            </a:r>
            <a:r>
              <a:rPr lang="zh-TW" altLang="en-US" sz="2200" dirty="0" smtClean="0">
                <a:latin typeface="華康儷中宋" panose="02020509000000000000" pitchFamily="49" charset="-120"/>
                <a:ea typeface="華康儷中宋" panose="02020509000000000000" pitchFamily="49" charset="-120"/>
              </a:rPr>
              <a:t>原來</a:t>
            </a:r>
            <a:r>
              <a:rPr lang="zh-TW" altLang="en-US" sz="2200" dirty="0">
                <a:latin typeface="華康儷中宋" panose="02020509000000000000" pitchFamily="49" charset="-120"/>
                <a:ea typeface="華康儷中宋" panose="02020509000000000000" pitchFamily="49" charset="-120"/>
              </a:rPr>
              <a:t>公立學校可以這樣</a:t>
            </a:r>
            <a:r>
              <a:rPr lang="zh-TW" altLang="en-US" sz="2200" dirty="0" smtClean="0">
                <a:latin typeface="華康儷中宋" panose="02020509000000000000" pitchFamily="49" charset="-120"/>
                <a:ea typeface="華康儷中宋" panose="02020509000000000000" pitchFamily="49" charset="-120"/>
              </a:rPr>
              <a:t>」</a:t>
            </a:r>
            <a:r>
              <a:rPr lang="en-US" altLang="zh-TW" sz="2200" dirty="0" smtClean="0">
                <a:latin typeface="華康儷中宋" panose="02020509000000000000" pitchFamily="49" charset="-120"/>
                <a:ea typeface="華康儷中宋" panose="02020509000000000000" pitchFamily="49" charset="-120"/>
              </a:rPr>
              <a:t>-</a:t>
            </a:r>
            <a:r>
              <a:rPr lang="zh-TW" altLang="en-US" sz="2200" dirty="0">
                <a:latin typeface="華康儷中宋" panose="02020509000000000000" pitchFamily="49" charset="-120"/>
                <a:ea typeface="華康儷中宋" panose="02020509000000000000" pitchFamily="49" charset="-120"/>
              </a:rPr>
              <a:t>臺北市</a:t>
            </a:r>
            <a:r>
              <a:rPr lang="zh-TW" altLang="en-US" sz="2200" dirty="0">
                <a:solidFill>
                  <a:srgbClr val="C00000"/>
                </a:solidFill>
                <a:latin typeface="華康儷中宋" panose="02020509000000000000" pitchFamily="49" charset="-120"/>
                <a:ea typeface="華康儷中宋" panose="02020509000000000000" pitchFamily="49" charset="-120"/>
              </a:rPr>
              <a:t>和平實驗小學</a:t>
            </a:r>
            <a:r>
              <a:rPr lang="en-US" altLang="zh-TW" sz="2200" dirty="0" smtClean="0">
                <a:latin typeface="華康儷中宋" panose="02020509000000000000" pitchFamily="49" charset="-120"/>
                <a:ea typeface="華康儷中宋" panose="02020509000000000000" pitchFamily="49" charset="-120"/>
              </a:rPr>
              <a:t>(108.04.20)</a:t>
            </a:r>
          </a:p>
          <a:p>
            <a:pPr lvl="0">
              <a:buFont typeface="Wingdings" panose="05000000000000000000" pitchFamily="2" charset="2"/>
              <a:buChar char="ü"/>
            </a:pPr>
            <a:r>
              <a:rPr lang="zh-TW" altLang="en-US" sz="2200" dirty="0">
                <a:solidFill>
                  <a:prstClr val="black"/>
                </a:solidFill>
                <a:latin typeface="華康儷中宋" panose="02020509000000000000" pitchFamily="49" charset="-120"/>
                <a:ea typeface="華康儷中宋" panose="02020509000000000000" pitchFamily="49" charset="-120"/>
              </a:rPr>
              <a:t>實驗教育系列工作坊</a:t>
            </a:r>
            <a:r>
              <a:rPr lang="en-US" altLang="zh-TW" sz="2200" dirty="0">
                <a:solidFill>
                  <a:prstClr val="black"/>
                </a:solidFill>
                <a:latin typeface="華康儷中宋" panose="02020509000000000000" pitchFamily="49" charset="-120"/>
                <a:ea typeface="華康儷中宋" panose="02020509000000000000" pitchFamily="49" charset="-120"/>
              </a:rPr>
              <a:t>-</a:t>
            </a:r>
            <a:r>
              <a:rPr lang="zh-TW" altLang="en-US" sz="2200" dirty="0">
                <a:solidFill>
                  <a:prstClr val="black"/>
                </a:solidFill>
                <a:latin typeface="華康儷中宋" panose="02020509000000000000" pitchFamily="49" charset="-120"/>
                <a:ea typeface="華康儷中宋" panose="02020509000000000000" pitchFamily="49" charset="-120"/>
              </a:rPr>
              <a:t>「原來公立學校可以這樣」</a:t>
            </a:r>
            <a:r>
              <a:rPr lang="en-US" altLang="zh-TW" sz="2200" dirty="0">
                <a:solidFill>
                  <a:prstClr val="black"/>
                </a:solidFill>
                <a:latin typeface="華康儷中宋" panose="02020509000000000000" pitchFamily="49" charset="-120"/>
                <a:ea typeface="華康儷中宋" panose="02020509000000000000" pitchFamily="49" charset="-120"/>
              </a:rPr>
              <a:t>-</a:t>
            </a:r>
            <a:r>
              <a:rPr lang="zh-TW" altLang="en-US" sz="2200" dirty="0" smtClean="0">
                <a:solidFill>
                  <a:prstClr val="black"/>
                </a:solidFill>
                <a:latin typeface="華康儷中宋" panose="02020509000000000000" pitchFamily="49" charset="-120"/>
                <a:ea typeface="華康儷中宋" panose="02020509000000000000" pitchFamily="49" charset="-120"/>
              </a:rPr>
              <a:t>臺中市</a:t>
            </a:r>
            <a:r>
              <a:rPr lang="zh-TW" altLang="en-US" sz="2200" dirty="0" smtClean="0">
                <a:solidFill>
                  <a:srgbClr val="C00000"/>
                </a:solidFill>
                <a:latin typeface="華康儷中宋" panose="02020509000000000000" pitchFamily="49" charset="-120"/>
                <a:ea typeface="華康儷中宋" panose="02020509000000000000" pitchFamily="49" charset="-120"/>
              </a:rPr>
              <a:t>博屋瑪小學</a:t>
            </a:r>
            <a:r>
              <a:rPr lang="en-US" altLang="zh-TW" sz="2200" dirty="0">
                <a:solidFill>
                  <a:prstClr val="black"/>
                </a:solidFill>
                <a:latin typeface="華康儷中宋" panose="02020509000000000000" pitchFamily="49" charset="-120"/>
                <a:ea typeface="華康儷中宋" panose="02020509000000000000" pitchFamily="49" charset="-120"/>
              </a:rPr>
              <a:t>(</a:t>
            </a:r>
            <a:r>
              <a:rPr lang="en-US" altLang="zh-TW" sz="2200" dirty="0" smtClean="0">
                <a:solidFill>
                  <a:prstClr val="black"/>
                </a:solidFill>
                <a:latin typeface="華康儷中宋" panose="02020509000000000000" pitchFamily="49" charset="-120"/>
                <a:ea typeface="華康儷中宋" panose="02020509000000000000" pitchFamily="49" charset="-120"/>
              </a:rPr>
              <a:t>108.04.28)</a:t>
            </a:r>
            <a:endParaRPr lang="zh-TW" altLang="en-US" sz="2200" dirty="0">
              <a:solidFill>
                <a:prstClr val="black"/>
              </a:solidFill>
              <a:latin typeface="華康儷中宋" panose="02020509000000000000" pitchFamily="49" charset="-120"/>
              <a:ea typeface="華康儷中宋" panose="02020509000000000000" pitchFamily="49" charset="-120"/>
            </a:endParaRPr>
          </a:p>
          <a:p>
            <a:pPr>
              <a:buFont typeface="Wingdings" panose="05000000000000000000" pitchFamily="2" charset="2"/>
              <a:buChar char="ü"/>
            </a:pPr>
            <a:endParaRPr lang="en-US" altLang="zh-TW" sz="2000" dirty="0" smtClean="0">
              <a:latin typeface="華康儷中宋" panose="02020509000000000000" pitchFamily="49" charset="-120"/>
              <a:ea typeface="華康儷中宋" panose="02020509000000000000" pitchFamily="49" charset="-120"/>
            </a:endParaRPr>
          </a:p>
          <a:p>
            <a:pPr>
              <a:buFont typeface="Wingdings" panose="05000000000000000000" pitchFamily="2" charset="2"/>
              <a:buChar char="ü"/>
            </a:pPr>
            <a:endParaRPr lang="en-US" altLang="zh-TW" sz="2400" dirty="0" smtClean="0">
              <a:latin typeface="華康儷中宋" panose="02020509000000000000" pitchFamily="49" charset="-120"/>
              <a:ea typeface="華康儷中宋" panose="02020509000000000000" pitchFamily="49" charset="-120"/>
            </a:endParaRPr>
          </a:p>
          <a:p>
            <a:pPr>
              <a:buFont typeface="Wingdings" panose="05000000000000000000" pitchFamily="2" charset="2"/>
              <a:buChar char="ü"/>
            </a:pPr>
            <a:endParaRPr lang="zh-TW" altLang="en-US" sz="2400" dirty="0" smtClean="0">
              <a:latin typeface="華康儷中宋" panose="02020509000000000000" pitchFamily="49" charset="-120"/>
              <a:ea typeface="華康儷中宋" panose="02020509000000000000" pitchFamily="49" charset="-120"/>
            </a:endParaRPr>
          </a:p>
          <a:p>
            <a:pPr>
              <a:buFont typeface="Wingdings" panose="05000000000000000000" pitchFamily="2" charset="2"/>
              <a:buChar char="ü"/>
            </a:pPr>
            <a:endParaRPr lang="en-US" altLang="zh-TW" sz="2400" dirty="0" smtClean="0">
              <a:latin typeface="華康儷中宋" panose="02020509000000000000" pitchFamily="49" charset="-120"/>
              <a:ea typeface="華康儷中宋" panose="02020509000000000000" pitchFamily="49" charset="-120"/>
            </a:endParaRPr>
          </a:p>
          <a:p>
            <a:pPr>
              <a:buFont typeface="Wingdings" panose="05000000000000000000" pitchFamily="2" charset="2"/>
              <a:buChar char="ü"/>
            </a:pPr>
            <a:endParaRPr lang="en-US" altLang="zh-TW" sz="2400" dirty="0" smtClean="0">
              <a:latin typeface="華康儷中宋" panose="02020509000000000000" pitchFamily="49" charset="-120"/>
              <a:ea typeface="華康儷中宋" panose="02020509000000000000" pitchFamily="49" charset="-120"/>
            </a:endParaRPr>
          </a:p>
          <a:p>
            <a:pPr marL="0" indent="0">
              <a:buNone/>
            </a:pPr>
            <a:endParaRPr lang="zh-TW" altLang="en-US" sz="2800" dirty="0">
              <a:solidFill>
                <a:srgbClr val="C00000"/>
              </a:solidFill>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3077734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0"/>
            <a:ext cx="7524328" cy="884466"/>
          </a:xfrm>
        </p:spPr>
        <p:txBody>
          <a:bodyPr/>
          <a:lstStyle/>
          <a:p>
            <a:r>
              <a:rPr lang="zh-TW" altLang="en-US" sz="3200" b="0" kern="100" dirty="0" smtClean="0">
                <a:solidFill>
                  <a:srgbClr val="C00000"/>
                </a:solidFill>
                <a:latin typeface="華康儷中宋" panose="02020509000000000000" pitchFamily="49" charset="-120"/>
                <a:ea typeface="華康儷中宋" panose="02020509000000000000" pitchFamily="49" charset="-120"/>
                <a:cs typeface="Times New Roman"/>
              </a:rPr>
              <a:t>  </a:t>
            </a:r>
            <a:r>
              <a:rPr lang="zh-TW" altLang="zh-TW" sz="3200" b="0" kern="100" dirty="0" smtClean="0">
                <a:solidFill>
                  <a:srgbClr val="C00000"/>
                </a:solidFill>
                <a:latin typeface="華康儷中宋" panose="02020509000000000000" pitchFamily="49" charset="-120"/>
                <a:ea typeface="華康儷中宋" panose="02020509000000000000" pitchFamily="49" charset="-120"/>
                <a:cs typeface="Times New Roman"/>
              </a:rPr>
              <a:t>校訂</a:t>
            </a:r>
            <a:r>
              <a:rPr lang="zh-TW" altLang="zh-TW" sz="3200" b="0" kern="100" dirty="0">
                <a:solidFill>
                  <a:srgbClr val="C00000"/>
                </a:solidFill>
                <a:latin typeface="華康儷中宋" panose="02020509000000000000" pitchFamily="49" charset="-120"/>
                <a:ea typeface="華康儷中宋" panose="02020509000000000000" pitchFamily="49" charset="-120"/>
                <a:cs typeface="Times New Roman"/>
              </a:rPr>
              <a:t>課程</a:t>
            </a:r>
            <a:r>
              <a:rPr lang="en-US" altLang="zh-TW" sz="3200" b="0" kern="100" dirty="0">
                <a:solidFill>
                  <a:srgbClr val="C00000"/>
                </a:solidFill>
                <a:latin typeface="華康儷中宋" panose="02020509000000000000" pitchFamily="49" charset="-120"/>
                <a:ea typeface="華康儷中宋" panose="02020509000000000000" pitchFamily="49" charset="-120"/>
                <a:cs typeface="Times New Roman"/>
              </a:rPr>
              <a:t>-</a:t>
            </a:r>
            <a:r>
              <a:rPr lang="zh-TW" altLang="zh-TW" sz="3200" b="0" kern="100" dirty="0">
                <a:solidFill>
                  <a:srgbClr val="C00000"/>
                </a:solidFill>
                <a:latin typeface="華康儷中宋" panose="02020509000000000000" pitchFamily="49" charset="-120"/>
                <a:ea typeface="華康儷中宋" panose="02020509000000000000" pitchFamily="49" charset="-120"/>
                <a:cs typeface="Times New Roman"/>
              </a:rPr>
              <a:t>「自然『森』活</a:t>
            </a:r>
            <a:r>
              <a:rPr lang="zh-TW" altLang="zh-TW" sz="32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sz="3200" dirty="0">
              <a:solidFill>
                <a:srgbClr val="C00000"/>
              </a:solidFill>
              <a:latin typeface="華康儷中宋" panose="02020509000000000000" pitchFamily="49" charset="-120"/>
              <a:ea typeface="華康儷中宋" panose="02020509000000000000" pitchFamily="49" charset="-120"/>
            </a:endParaRPr>
          </a:p>
        </p:txBody>
      </p:sp>
      <p:graphicFrame>
        <p:nvGraphicFramePr>
          <p:cNvPr id="5" name="內容版面配置區 4"/>
          <p:cNvGraphicFramePr>
            <a:graphicFrameLocks noGrp="1"/>
          </p:cNvGraphicFramePr>
          <p:nvPr>
            <p:ph idx="10"/>
            <p:extLst>
              <p:ext uri="{D42A27DB-BD31-4B8C-83A1-F6EECF244321}">
                <p14:modId xmlns:p14="http://schemas.microsoft.com/office/powerpoint/2010/main" val="2520442329"/>
              </p:ext>
            </p:extLst>
          </p:nvPr>
        </p:nvGraphicFramePr>
        <p:xfrm>
          <a:off x="1979712" y="1203598"/>
          <a:ext cx="6840760"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89478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633375445"/>
              </p:ext>
            </p:extLst>
          </p:nvPr>
        </p:nvGraphicFramePr>
        <p:xfrm>
          <a:off x="323528" y="0"/>
          <a:ext cx="8820472" cy="5110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內容版面配置區 4"/>
          <p:cNvGraphicFramePr>
            <a:graphicFrameLocks/>
          </p:cNvGraphicFramePr>
          <p:nvPr>
            <p:extLst>
              <p:ext uri="{D42A27DB-BD31-4B8C-83A1-F6EECF244321}">
                <p14:modId xmlns:p14="http://schemas.microsoft.com/office/powerpoint/2010/main" val="3398170697"/>
              </p:ext>
            </p:extLst>
          </p:nvPr>
        </p:nvGraphicFramePr>
        <p:xfrm>
          <a:off x="1979712" y="1275615"/>
          <a:ext cx="5616624" cy="26356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1911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451151141"/>
              </p:ext>
            </p:extLst>
          </p:nvPr>
        </p:nvGraphicFramePr>
        <p:xfrm>
          <a:off x="683568" y="195495"/>
          <a:ext cx="7653734" cy="482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35496" y="123487"/>
            <a:ext cx="4572000" cy="904863"/>
          </a:xfrm>
          <a:prstGeom prst="rect">
            <a:avLst/>
          </a:prstGeom>
        </p:spPr>
        <p:txBody>
          <a:bodyPr>
            <a:spAutoFit/>
          </a:bodyPr>
          <a:lstStyle/>
          <a:p>
            <a:pPr lvl="0">
              <a:spcBef>
                <a:spcPct val="20000"/>
              </a:spcBef>
            </a:pPr>
            <a:r>
              <a:rPr lang="zh-TW" altLang="en-US" sz="2400" kern="100" dirty="0">
                <a:solidFill>
                  <a:srgbClr val="C00000"/>
                </a:solidFill>
                <a:latin typeface="Arial" pitchFamily="34" charset="0"/>
                <a:ea typeface="華康儷中宋"/>
                <a:cs typeface="Times New Roman"/>
              </a:rPr>
              <a:t>肆</a:t>
            </a:r>
            <a:r>
              <a:rPr lang="zh-TW" altLang="en-US" sz="2400" kern="100" dirty="0">
                <a:solidFill>
                  <a:srgbClr val="C00000"/>
                </a:solidFill>
                <a:latin typeface="華康儷中宋"/>
                <a:ea typeface="華康儷中宋"/>
                <a:cs typeface="Times New Roman"/>
              </a:rPr>
              <a:t>、</a:t>
            </a:r>
            <a:r>
              <a:rPr lang="zh-TW" altLang="en-US" sz="2400" kern="100" dirty="0">
                <a:solidFill>
                  <a:srgbClr val="C00000"/>
                </a:solidFill>
                <a:latin typeface="Arial" pitchFamily="34" charset="0"/>
                <a:ea typeface="華康儷中宋"/>
                <a:cs typeface="Times New Roman"/>
              </a:rPr>
              <a:t>課程與教學</a:t>
            </a:r>
            <a:r>
              <a:rPr lang="zh-TW" altLang="en-US" sz="2400" kern="100" dirty="0" smtClean="0">
                <a:solidFill>
                  <a:srgbClr val="C00000"/>
                </a:solidFill>
                <a:latin typeface="Arial" pitchFamily="34" charset="0"/>
                <a:ea typeface="華康儷中宋"/>
                <a:cs typeface="Times New Roman"/>
              </a:rPr>
              <a:t>規劃</a:t>
            </a:r>
            <a:endParaRPr lang="en-US" altLang="zh-TW" sz="2400" kern="100" dirty="0" smtClean="0">
              <a:solidFill>
                <a:srgbClr val="C00000"/>
              </a:solidFill>
              <a:latin typeface="Arial" pitchFamily="34" charset="0"/>
              <a:ea typeface="華康儷中宋"/>
              <a:cs typeface="Times New Roman"/>
            </a:endParaRPr>
          </a:p>
          <a:p>
            <a:pPr lvl="0">
              <a:spcBef>
                <a:spcPct val="20000"/>
              </a:spcBef>
            </a:pPr>
            <a:r>
              <a:rPr lang="zh-TW" altLang="en-US" sz="2400" kern="100" dirty="0" smtClean="0">
                <a:solidFill>
                  <a:srgbClr val="C00000"/>
                </a:solidFill>
                <a:latin typeface="Arial" pitchFamily="34" charset="0"/>
                <a:ea typeface="華康儷中宋"/>
                <a:cs typeface="Times New Roman"/>
              </a:rPr>
              <a:t>        </a:t>
            </a:r>
            <a:r>
              <a:rPr lang="en-US" altLang="zh-TW" sz="2400" kern="100" dirty="0" smtClean="0">
                <a:solidFill>
                  <a:srgbClr val="C00000"/>
                </a:solidFill>
                <a:latin typeface="Arial" pitchFamily="34" charset="0"/>
                <a:ea typeface="華康儷中宋"/>
                <a:cs typeface="Times New Roman"/>
              </a:rPr>
              <a:t>-</a:t>
            </a:r>
            <a:r>
              <a:rPr lang="zh-TW" altLang="zh-TW" sz="2400" kern="100" dirty="0">
                <a:solidFill>
                  <a:srgbClr val="C00000"/>
                </a:solidFill>
                <a:latin typeface="Arial" pitchFamily="34" charset="0"/>
                <a:ea typeface="華康儷中宋"/>
                <a:cs typeface="Times New Roman"/>
              </a:rPr>
              <a:t>課程架構</a:t>
            </a:r>
            <a:endParaRPr lang="zh-TW" altLang="en-US" sz="24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01701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zh-TW"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儷中宋" panose="02020509000000000000" pitchFamily="49" charset="-120"/>
                <a:ea typeface="華康儷中宋" panose="02020509000000000000" pitchFamily="49" charset="-120"/>
              </a:rPr>
              <a:t>課程規劃</a:t>
            </a:r>
            <a:endParaRPr lang="zh-TW"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11825479"/>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8293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zh-TW"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儷中宋" panose="02020509000000000000" pitchFamily="49" charset="-120"/>
                <a:ea typeface="華康儷中宋" panose="02020509000000000000" pitchFamily="49" charset="-120"/>
              </a:rPr>
              <a:t>多元評量</a:t>
            </a:r>
            <a:endParaRPr lang="zh-TW"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13029980"/>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710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altLang="zh-TW" sz="3600" b="1" kern="1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儷中宋"/>
                <a:cs typeface="Times New Roman"/>
              </a:rPr>
              <a:t>108</a:t>
            </a:r>
            <a:r>
              <a:rPr lang="zh-TW" altLang="zh-TW" sz="3600" b="1" kern="1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華康儷中宋"/>
                <a:cs typeface="Times New Roman"/>
              </a:rPr>
              <a:t>學年預計招收學生</a:t>
            </a:r>
            <a:r>
              <a:rPr lang="zh-TW" altLang="zh-TW" sz="3600" b="1" kern="1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華康儷中宋"/>
                <a:cs typeface="Times New Roman"/>
              </a:rPr>
              <a:t>人</a:t>
            </a:r>
            <a:r>
              <a:rPr lang="zh-TW" altLang="en-US" sz="3600" b="1" kern="1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華康儷中宋"/>
                <a:cs typeface="Times New Roman"/>
              </a:rPr>
              <a:t>數</a:t>
            </a:r>
            <a:endParaRPr lang="zh-TW"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131590"/>
            <a:ext cx="799288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347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3050047883"/>
              </p:ext>
            </p:extLst>
          </p:nvPr>
        </p:nvGraphicFramePr>
        <p:xfrm>
          <a:off x="323528" y="0"/>
          <a:ext cx="8820472" cy="5110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字方塊 1"/>
          <p:cNvSpPr txBox="1"/>
          <p:nvPr/>
        </p:nvSpPr>
        <p:spPr>
          <a:xfrm>
            <a:off x="176956" y="123480"/>
            <a:ext cx="3314945"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儷中宋" panose="02020509000000000000" pitchFamily="49" charset="-120"/>
                <a:ea typeface="華康儷中宋" panose="02020509000000000000" pitchFamily="49" charset="-120"/>
              </a:rPr>
              <a:t>直升高中職策略聯盟</a:t>
            </a:r>
            <a:endParaRPr lang="zh-TW"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儷中宋" panose="02020509000000000000" pitchFamily="49" charset="-120"/>
              <a:ea typeface="華康儷中宋" panose="02020509000000000000" pitchFamily="49" charset="-120"/>
            </a:endParaRPr>
          </a:p>
        </p:txBody>
      </p:sp>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1491630"/>
            <a:ext cx="489654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892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儷中宋" panose="02020509000000000000" pitchFamily="49" charset="-120"/>
                <a:ea typeface="華康儷中宋" panose="02020509000000000000" pitchFamily="49" charset="-120"/>
              </a:rPr>
              <a:t>南榮有人才</a:t>
            </a:r>
            <a:endParaRPr lang="zh-TW"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儷中宋" panose="02020509000000000000" pitchFamily="49" charset="-120"/>
              <a:ea typeface="華康儷中宋" panose="02020509000000000000" pitchFamily="49" charset="-120"/>
            </a:endParaRPr>
          </a:p>
        </p:txBody>
      </p:sp>
      <p:sp>
        <p:nvSpPr>
          <p:cNvPr id="3" name="內容版面配置區 2"/>
          <p:cNvSpPr>
            <a:spLocks noGrp="1"/>
          </p:cNvSpPr>
          <p:nvPr>
            <p:ph idx="1"/>
          </p:nvPr>
        </p:nvSpPr>
        <p:spPr>
          <a:xfrm>
            <a:off x="395536" y="1203598"/>
            <a:ext cx="8229600" cy="3394472"/>
          </a:xfrm>
        </p:spPr>
        <p:txBody>
          <a:bodyPr vert="eaVer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altLang="zh-TW"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altLang="zh-TW"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r>
              <a:rPr lang="zh-TW" alt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儷中宋" panose="02020509000000000000" pitchFamily="49" charset="-120"/>
                <a:ea typeface="華康儷中宋" panose="02020509000000000000" pitchFamily="49" charset="-120"/>
              </a:rPr>
              <a:t>理念出得去</a:t>
            </a:r>
            <a:endParaRPr lang="en-US" altLang="zh-TW"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儷中宋" panose="02020509000000000000" pitchFamily="49" charset="-120"/>
              <a:ea typeface="華康儷中宋" panose="02020509000000000000" pitchFamily="49" charset="-120"/>
            </a:endParaRPr>
          </a:p>
          <a:p>
            <a:endParaRPr lang="en-US" altLang="zh-TW"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endParaRPr lang="en-US" altLang="zh-TW"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altLang="zh-TW"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altLang="zh-TW"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altLang="zh-TW"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altLang="zh-TW"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altLang="zh-TW"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r>
              <a:rPr lang="zh-TW" alt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儷中宋" panose="02020509000000000000" pitchFamily="49" charset="-120"/>
                <a:ea typeface="華康儷中宋" panose="02020509000000000000" pitchFamily="49" charset="-120"/>
              </a:rPr>
              <a:t>課程進得來</a:t>
            </a:r>
            <a:endParaRPr lang="zh-TW"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1279238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solidFill>
                <a:srgbClr val="C00000"/>
              </a:solidFill>
              <a:latin typeface="華康儷中宋" panose="02020509000000000000" pitchFamily="49" charset="-120"/>
              <a:ea typeface="華康儷中宋" panose="02020509000000000000" pitchFamily="49" charset="-120"/>
            </a:endParaRPr>
          </a:p>
        </p:txBody>
      </p:sp>
      <p:sp>
        <p:nvSpPr>
          <p:cNvPr id="3" name="內容版面配置區 2"/>
          <p:cNvSpPr>
            <a:spLocks noGrp="1"/>
          </p:cNvSpPr>
          <p:nvPr>
            <p:ph idx="1"/>
          </p:nvPr>
        </p:nvSpPr>
        <p:spPr/>
        <p:txBody>
          <a:bodyPr/>
          <a:lstStyle/>
          <a:p>
            <a:pPr algn="ctr"/>
            <a:r>
              <a:rPr lang="zh-TW" alt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華康儷中宋" panose="02020509000000000000" pitchFamily="49" charset="-120"/>
                <a:ea typeface="華康儷中宋" panose="02020509000000000000" pitchFamily="49" charset="-120"/>
              </a:rPr>
              <a:t>感謝</a:t>
            </a:r>
            <a:r>
              <a:rPr lang="zh-TW"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華康儷中宋" panose="02020509000000000000" pitchFamily="49" charset="-120"/>
                <a:ea typeface="華康儷中宋" panose="02020509000000000000" pitchFamily="49" charset="-120"/>
              </a:rPr>
              <a:t>聆聽</a:t>
            </a:r>
            <a:endParaRPr lang="en-US" altLang="zh-TW"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華康儷中宋" panose="02020509000000000000" pitchFamily="49" charset="-120"/>
              <a:ea typeface="華康儷中宋" panose="02020509000000000000" pitchFamily="49" charset="-120"/>
            </a:endParaRPr>
          </a:p>
          <a:p>
            <a:pPr algn="ctr"/>
            <a:r>
              <a:rPr lang="zh-TW" alt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華康儷中宋" panose="02020509000000000000" pitchFamily="49" charset="-120"/>
                <a:ea typeface="華康儷中宋" panose="02020509000000000000" pitchFamily="49" charset="-120"/>
              </a:rPr>
              <a:t>謝謝您</a:t>
            </a:r>
            <a:endParaRPr lang="zh-TW"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90228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42717665"/>
              </p:ext>
            </p:extLst>
          </p:nvPr>
        </p:nvGraphicFramePr>
        <p:xfrm>
          <a:off x="1259632" y="267505"/>
          <a:ext cx="6491064" cy="4327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8624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solidFill>
                  <a:srgbClr val="C00000"/>
                </a:solidFill>
                <a:latin typeface="華康儷中宋" panose="02020509000000000000" pitchFamily="49" charset="-120"/>
                <a:ea typeface="華康儷中宋" panose="02020509000000000000" pitchFamily="49" charset="-120"/>
              </a:rPr>
              <a:t>簡報大綱</a:t>
            </a:r>
            <a:endParaRPr lang="zh-TW" altLang="en-US" sz="3600" dirty="0">
              <a:solidFill>
                <a:srgbClr val="C00000"/>
              </a:solidFill>
              <a:latin typeface="華康儷中宋" panose="02020509000000000000" pitchFamily="49" charset="-120"/>
              <a:ea typeface="華康儷中宋" panose="02020509000000000000" pitchFamily="49"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164481531"/>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8489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顧翠琴</a:t>
            </a:r>
            <a:r>
              <a:rPr lang="zh-TW" altLang="zh-TW" b="0" kern="100" dirty="0" smtClean="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smtClean="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32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3200" b="0" kern="100" dirty="0" smtClean="0">
                <a:solidFill>
                  <a:srgbClr val="C00000"/>
                </a:solidFill>
                <a:latin typeface="華康儷中宋" panose="02020509000000000000" pitchFamily="49" charset="-120"/>
                <a:ea typeface="華康儷中宋" panose="02020509000000000000" pitchFamily="49" charset="-120"/>
                <a:cs typeface="Times New Roman"/>
              </a:rPr>
              <a:t>一</a:t>
            </a:r>
            <a:r>
              <a:rPr lang="en-US" altLang="zh-TW" sz="32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sz="3200" b="0" dirty="0">
              <a:solidFill>
                <a:srgbClr val="C00000"/>
              </a:solidFill>
              <a:latin typeface="華康儷中宋" panose="02020509000000000000" pitchFamily="49" charset="-120"/>
              <a:ea typeface="華康儷中宋" panose="02020509000000000000" pitchFamily="49" charset="-120"/>
            </a:endParaRPr>
          </a:p>
        </p:txBody>
      </p:sp>
      <p:sp>
        <p:nvSpPr>
          <p:cNvPr id="3" name="內容版面配置區 2"/>
          <p:cNvSpPr>
            <a:spLocks noGrp="1"/>
          </p:cNvSpPr>
          <p:nvPr>
            <p:ph idx="1"/>
          </p:nvPr>
        </p:nvSpPr>
        <p:spPr/>
        <p:txBody>
          <a:bodyPr/>
          <a:lstStyle/>
          <a:p>
            <a:pPr>
              <a:lnSpc>
                <a:spcPts val="2500"/>
              </a:lnSpc>
            </a:pPr>
            <a:r>
              <a:rPr lang="en-US" altLang="zh-TW" sz="1800" dirty="0">
                <a:latin typeface="華康儷中宋" panose="02020509000000000000" pitchFamily="49" charset="-120"/>
                <a:ea typeface="華康儷中宋" panose="02020509000000000000" pitchFamily="49" charset="-120"/>
              </a:rPr>
              <a:t>1.</a:t>
            </a:r>
            <a:r>
              <a:rPr lang="zh-TW" altLang="en-US" sz="1800" dirty="0">
                <a:latin typeface="華康儷中宋" panose="02020509000000000000" pitchFamily="49" charset="-120"/>
                <a:ea typeface="華康儷中宋" panose="02020509000000000000" pitchFamily="49" charset="-120"/>
              </a:rPr>
              <a:t>學校需要調整寫計畫的方法與角度；最重要的是學生參與實驗教育，可獲得什麼樣的能力？</a:t>
            </a:r>
          </a:p>
        </p:txBody>
      </p:sp>
      <p:sp>
        <p:nvSpPr>
          <p:cNvPr id="4" name="內容版面配置區 3"/>
          <p:cNvSpPr>
            <a:spLocks noGrp="1"/>
          </p:cNvSpPr>
          <p:nvPr>
            <p:ph idx="10"/>
          </p:nvPr>
        </p:nvSpPr>
        <p:spPr>
          <a:xfrm>
            <a:off x="1990056" y="1664256"/>
            <a:ext cx="6912768" cy="3355777"/>
          </a:xfrm>
        </p:spPr>
        <p:txBody>
          <a:bodyPr/>
          <a:lstStyle/>
          <a:p>
            <a:pPr marL="285750" indent="-285750" algn="just">
              <a:lnSpc>
                <a:spcPts val="2500"/>
              </a:lnSpc>
              <a:spcAft>
                <a:spcPts val="0"/>
              </a:spcAft>
              <a:buFont typeface="Wingdings" panose="05000000000000000000" pitchFamily="2" charset="2"/>
              <a:buChar char="Ø"/>
            </a:pPr>
            <a:r>
              <a:rPr lang="zh-TW" altLang="zh-TW" sz="1600" kern="100" dirty="0" smtClean="0">
                <a:latin typeface="華康儷中宋" panose="02020509000000000000" pitchFamily="49" charset="-120"/>
                <a:ea typeface="華康儷中宋" panose="02020509000000000000" pitchFamily="49" charset="-120"/>
                <a:cs typeface="Times New Roman"/>
              </a:rPr>
              <a:t>十二年</a:t>
            </a:r>
            <a:r>
              <a:rPr lang="zh-TW" altLang="zh-TW" sz="1600" kern="100" dirty="0">
                <a:latin typeface="華康儷中宋" panose="02020509000000000000" pitchFamily="49" charset="-120"/>
                <a:ea typeface="華康儷中宋" panose="02020509000000000000" pitchFamily="49" charset="-120"/>
                <a:cs typeface="Times New Roman"/>
              </a:rPr>
              <a:t>國教課綱為基本</a:t>
            </a:r>
            <a:r>
              <a:rPr lang="zh-TW" altLang="zh-TW" sz="1600" kern="100" dirty="0" smtClean="0">
                <a:latin typeface="華康儷中宋" panose="02020509000000000000" pitchFamily="49" charset="-120"/>
                <a:ea typeface="華康儷中宋" panose="02020509000000000000" pitchFamily="49" charset="-120"/>
                <a:cs typeface="Times New Roman"/>
              </a:rPr>
              <a:t>架構</a:t>
            </a:r>
            <a:r>
              <a:rPr lang="zh-TW" altLang="en-US" sz="1600" kern="100" dirty="0" smtClean="0">
                <a:latin typeface="華康儷中宋" panose="02020509000000000000" pitchFamily="49" charset="-120"/>
                <a:ea typeface="華康儷中宋" panose="02020509000000000000" pitchFamily="49" charset="-120"/>
                <a:cs typeface="Times New Roman"/>
              </a:rPr>
              <a:t>，</a:t>
            </a:r>
            <a:r>
              <a:rPr lang="zh-TW" altLang="zh-TW" sz="1600" kern="100" dirty="0" smtClean="0">
                <a:latin typeface="華康儷中宋" panose="02020509000000000000" pitchFamily="49" charset="-120"/>
                <a:ea typeface="華康儷中宋" panose="02020509000000000000" pitchFamily="49" charset="-120"/>
                <a:cs typeface="Times New Roman"/>
              </a:rPr>
              <a:t>涵括</a:t>
            </a:r>
            <a:r>
              <a:rPr lang="zh-TW" altLang="en-US" sz="1600" kern="100" dirty="0">
                <a:latin typeface="華康儷中宋" panose="02020509000000000000" pitchFamily="49" charset="-120"/>
                <a:ea typeface="華康儷中宋" panose="02020509000000000000" pitchFamily="49" charset="-120"/>
                <a:cs typeface="Times New Roman"/>
              </a:rPr>
              <a:t>學校三大課程</a:t>
            </a:r>
            <a:r>
              <a:rPr lang="zh-TW" altLang="en-US" sz="1600" kern="100" dirty="0" smtClean="0">
                <a:latin typeface="華康儷中宋" panose="02020509000000000000" pitchFamily="49" charset="-120"/>
                <a:ea typeface="華康儷中宋" panose="02020509000000000000" pitchFamily="49" charset="-120"/>
                <a:cs typeface="Times New Roman"/>
              </a:rPr>
              <a:t>主軸</a:t>
            </a:r>
            <a:r>
              <a:rPr lang="zh-TW" altLang="zh-TW" sz="1600" kern="100" dirty="0" smtClean="0">
                <a:latin typeface="華康儷中宋" panose="02020509000000000000" pitchFamily="49" charset="-120"/>
                <a:ea typeface="華康儷中宋" panose="02020509000000000000" pitchFamily="49" charset="-120"/>
                <a:cs typeface="Times New Roman"/>
              </a:rPr>
              <a:t>：「</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部定課程</a:t>
            </a:r>
            <a:r>
              <a:rPr lang="en-US" altLang="zh-TW" sz="1600" kern="100" dirty="0">
                <a:solidFill>
                  <a:srgbClr val="C00000"/>
                </a:solidFill>
                <a:latin typeface="華康儷中宋" panose="02020509000000000000" pitchFamily="49" charset="-120"/>
                <a:ea typeface="華康儷中宋" panose="02020509000000000000" pitchFamily="49" charset="-120"/>
                <a:cs typeface="Times New Roman"/>
              </a:rPr>
              <a:t>-</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學習領域素養導向課程</a:t>
            </a:r>
            <a:r>
              <a:rPr lang="zh-TW" altLang="zh-TW" sz="1600" kern="100" dirty="0">
                <a:latin typeface="華康儷楷書" panose="03000509000000000000" pitchFamily="65" charset="-120"/>
                <a:ea typeface="華康儷楷書" panose="03000509000000000000" pitchFamily="65" charset="-120"/>
                <a:cs typeface="Times New Roman"/>
              </a:rPr>
              <a:t>」、「</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校訂課程</a:t>
            </a:r>
            <a:r>
              <a:rPr lang="en-US" altLang="zh-TW" sz="1600" kern="100" dirty="0">
                <a:solidFill>
                  <a:srgbClr val="C00000"/>
                </a:solidFill>
                <a:latin typeface="華康儷中宋" panose="02020509000000000000" pitchFamily="49" charset="-120"/>
                <a:ea typeface="華康儷中宋" panose="02020509000000000000" pitchFamily="49" charset="-120"/>
                <a:cs typeface="Times New Roman"/>
              </a:rPr>
              <a:t>-</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「自然『森』活」彈性學習課程</a:t>
            </a:r>
            <a:r>
              <a:rPr lang="zh-TW" altLang="zh-TW" sz="1600" kern="100" dirty="0">
                <a:latin typeface="華康儷中宋" panose="02020509000000000000" pitchFamily="49" charset="-120"/>
                <a:ea typeface="華康儷中宋" panose="02020509000000000000" pitchFamily="49" charset="-120"/>
                <a:cs typeface="Times New Roman"/>
              </a:rPr>
              <a:t>」和「</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實驗教育課程</a:t>
            </a:r>
            <a:r>
              <a:rPr lang="en-US" altLang="zh-TW" sz="1600" kern="100" dirty="0">
                <a:solidFill>
                  <a:srgbClr val="C00000"/>
                </a:solidFill>
                <a:latin typeface="華康儷中宋" panose="02020509000000000000" pitchFamily="49" charset="-120"/>
                <a:ea typeface="華康儷中宋" panose="02020509000000000000" pitchFamily="49" charset="-120"/>
                <a:cs typeface="Times New Roman"/>
              </a:rPr>
              <a:t>-</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多元進路試探課程</a:t>
            </a:r>
            <a:r>
              <a:rPr lang="zh-TW" altLang="zh-TW" sz="1600" kern="100" dirty="0" smtClean="0">
                <a:latin typeface="華康儷楷書" panose="03000509000000000000" pitchFamily="65" charset="-120"/>
                <a:ea typeface="華康儷楷書" panose="03000509000000000000" pitchFamily="65" charset="-120"/>
                <a:cs typeface="Times New Roman"/>
              </a:rPr>
              <a:t>」。</a:t>
            </a:r>
            <a:endParaRPr lang="en-US" altLang="zh-TW" sz="1600" kern="100" dirty="0" smtClean="0">
              <a:latin typeface="華康儷楷書" panose="03000509000000000000" pitchFamily="65" charset="-120"/>
              <a:ea typeface="華康儷楷書" panose="03000509000000000000" pitchFamily="65" charset="-120"/>
              <a:cs typeface="Times New Roman"/>
            </a:endParaRPr>
          </a:p>
          <a:p>
            <a:pPr marL="285750" indent="-285750" algn="just">
              <a:lnSpc>
                <a:spcPts val="2500"/>
              </a:lnSpc>
              <a:spcAft>
                <a:spcPts val="0"/>
              </a:spcAft>
              <a:buFont typeface="Wingdings" panose="05000000000000000000" pitchFamily="2" charset="2"/>
              <a:buChar char="Ø"/>
            </a:pPr>
            <a:r>
              <a:rPr lang="zh-TW" altLang="zh-TW" sz="1600" kern="100" dirty="0">
                <a:latin typeface="華康儷中宋" panose="02020509000000000000" pitchFamily="49" charset="-120"/>
                <a:ea typeface="華康儷中宋" panose="02020509000000000000" pitchFamily="49" charset="-120"/>
                <a:cs typeface="Times New Roman"/>
              </a:rPr>
              <a:t>體現課程之多元適性，另規劃設置「彈性學習課程」。目的在於彰顯由學校安排，提供跨領域、多元化、生活化，藉以型塑學校願景、特色，提供學生適性發展機會的「校訂課程」。</a:t>
            </a:r>
            <a:endParaRPr lang="en-US" altLang="zh-TW" sz="1600" kern="100" dirty="0" smtClean="0">
              <a:latin typeface="華康儷中宋" panose="02020509000000000000" pitchFamily="49" charset="-120"/>
              <a:ea typeface="華康儷中宋" panose="02020509000000000000" pitchFamily="49" charset="-120"/>
              <a:cs typeface="Times New Roman"/>
            </a:endParaRPr>
          </a:p>
          <a:p>
            <a:pPr marL="285750" indent="-285750" algn="just">
              <a:spcAft>
                <a:spcPts val="0"/>
              </a:spcAft>
              <a:buFont typeface="Wingdings" panose="05000000000000000000" pitchFamily="2" charset="2"/>
              <a:buChar char="Ø"/>
            </a:pPr>
            <a:endParaRPr lang="en-US" altLang="zh-TW" sz="1600" kern="100" dirty="0" smtClean="0">
              <a:latin typeface="華康儷楷書" panose="03000509000000000000" pitchFamily="65" charset="-120"/>
              <a:ea typeface="華康儷楷書" panose="03000509000000000000" pitchFamily="65" charset="-120"/>
              <a:cs typeface="Times New Roman"/>
            </a:endParaRPr>
          </a:p>
        </p:txBody>
      </p:sp>
    </p:spTree>
    <p:extLst>
      <p:ext uri="{BB962C8B-B14F-4D97-AF65-F5344CB8AC3E}">
        <p14:creationId xmlns:p14="http://schemas.microsoft.com/office/powerpoint/2010/main" val="3498676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92546"/>
            <a:ext cx="7524328" cy="884466"/>
          </a:xfrm>
        </p:spPr>
        <p:txBody>
          <a:bodyPr/>
          <a:lstStyle/>
          <a:p>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顧翠琴委員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32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3200" b="0" kern="100" dirty="0" smtClean="0">
                <a:solidFill>
                  <a:srgbClr val="C00000"/>
                </a:solidFill>
                <a:latin typeface="華康儷中宋" panose="02020509000000000000" pitchFamily="49" charset="-120"/>
                <a:ea typeface="華康儷中宋" panose="02020509000000000000" pitchFamily="49" charset="-120"/>
                <a:cs typeface="Times New Roman"/>
              </a:rPr>
              <a:t>二</a:t>
            </a:r>
            <a:r>
              <a:rPr lang="en-US" altLang="zh-TW" sz="32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843558"/>
            <a:ext cx="6912768" cy="460648"/>
          </a:xfrm>
        </p:spPr>
        <p:txBody>
          <a:bodyPr/>
          <a:lstStyle/>
          <a:p>
            <a:pPr lvl="0">
              <a:lnSpc>
                <a:spcPts val="2500"/>
              </a:lnSpc>
            </a:pPr>
            <a:endParaRPr lang="en-US" altLang="zh-TW" sz="1800" dirty="0" smtClean="0">
              <a:solidFill>
                <a:prstClr val="black">
                  <a:lumMod val="75000"/>
                  <a:lumOff val="25000"/>
                </a:prstClr>
              </a:solidFill>
              <a:latin typeface="華康儷中宋" panose="02020509000000000000" pitchFamily="49" charset="-120"/>
              <a:ea typeface="華康儷中宋" panose="02020509000000000000" pitchFamily="49" charset="-120"/>
            </a:endParaRPr>
          </a:p>
          <a:p>
            <a:pPr lvl="0">
              <a:lnSpc>
                <a:spcPts val="2500"/>
              </a:lnSpc>
            </a:pPr>
            <a:r>
              <a:rPr lang="en-US" altLang="zh-TW" sz="1800" dirty="0" smtClean="0">
                <a:solidFill>
                  <a:prstClr val="black">
                    <a:lumMod val="75000"/>
                    <a:lumOff val="25000"/>
                  </a:prstClr>
                </a:solidFill>
                <a:latin typeface="華康儷中宋" panose="02020509000000000000" pitchFamily="49" charset="-120"/>
                <a:ea typeface="華康儷中宋" panose="02020509000000000000" pitchFamily="49" charset="-120"/>
              </a:rPr>
              <a:t>1</a:t>
            </a:r>
            <a:r>
              <a:rPr lang="en-US" altLang="zh-TW" sz="1800" dirty="0">
                <a:solidFill>
                  <a:prstClr val="black">
                    <a:lumMod val="75000"/>
                    <a:lumOff val="25000"/>
                  </a:prstClr>
                </a:solidFill>
                <a:latin typeface="華康儷中宋" panose="02020509000000000000" pitchFamily="49" charset="-120"/>
                <a:ea typeface="華康儷中宋" panose="02020509000000000000" pitchFamily="49" charset="-120"/>
              </a:rPr>
              <a:t>.</a:t>
            </a:r>
            <a:r>
              <a:rPr lang="zh-TW" altLang="en-US" sz="1800" dirty="0">
                <a:solidFill>
                  <a:prstClr val="black">
                    <a:lumMod val="75000"/>
                    <a:lumOff val="25000"/>
                  </a:prstClr>
                </a:solidFill>
                <a:latin typeface="華康儷中宋" panose="02020509000000000000" pitchFamily="49" charset="-120"/>
                <a:ea typeface="華康儷中宋" panose="02020509000000000000" pitchFamily="49" charset="-120"/>
              </a:rPr>
              <a:t>學校需要調整寫計畫的方法與角度；最重要的是學生參與實驗教育，可獲得什麼樣的能力？</a:t>
            </a:r>
          </a:p>
          <a:p>
            <a:endParaRPr lang="zh-TW" altLang="en-US" dirty="0"/>
          </a:p>
        </p:txBody>
      </p:sp>
      <p:sp>
        <p:nvSpPr>
          <p:cNvPr id="4" name="內容版面配置區 3"/>
          <p:cNvSpPr>
            <a:spLocks noGrp="1"/>
          </p:cNvSpPr>
          <p:nvPr>
            <p:ph idx="10"/>
          </p:nvPr>
        </p:nvSpPr>
        <p:spPr>
          <a:xfrm>
            <a:off x="1691680" y="1491641"/>
            <a:ext cx="6912768" cy="3355777"/>
          </a:xfrm>
        </p:spPr>
        <p:txBody>
          <a:bodyPr/>
          <a:lstStyle/>
          <a:p>
            <a:pPr marL="285750" indent="-285750">
              <a:lnSpc>
                <a:spcPts val="2300"/>
              </a:lnSpc>
              <a:buFont typeface="Wingdings" panose="05000000000000000000" pitchFamily="2" charset="2"/>
              <a:buChar char="Ø"/>
            </a:pPr>
            <a:r>
              <a:rPr lang="zh-TW" altLang="en-US" sz="1600" kern="100" dirty="0">
                <a:solidFill>
                  <a:prstClr val="black">
                    <a:lumMod val="75000"/>
                    <a:lumOff val="25000"/>
                  </a:prstClr>
                </a:solidFill>
                <a:latin typeface="Calibri"/>
                <a:ea typeface="華康儷楷書"/>
                <a:cs typeface="Times New Roman"/>
              </a:rPr>
              <a:t>「</a:t>
            </a:r>
            <a:r>
              <a:rPr lang="zh-TW" altLang="en-US" sz="1600" kern="100" dirty="0">
                <a:solidFill>
                  <a:schemeClr val="tx1"/>
                </a:solidFill>
                <a:latin typeface="華康儷楷書" panose="03000509000000000000" pitchFamily="65" charset="-120"/>
                <a:ea typeface="華康儷楷書" panose="03000509000000000000" pitchFamily="65" charset="-120"/>
                <a:cs typeface="Times New Roman"/>
              </a:rPr>
              <a:t>部定課程</a:t>
            </a:r>
            <a:r>
              <a:rPr lang="en-US" altLang="zh-TW" sz="1600" kern="100" dirty="0">
                <a:solidFill>
                  <a:schemeClr val="tx1"/>
                </a:solidFill>
                <a:latin typeface="華康儷楷書" panose="03000509000000000000" pitchFamily="65" charset="-120"/>
                <a:ea typeface="華康儷楷書" panose="03000509000000000000" pitchFamily="65" charset="-120"/>
                <a:cs typeface="Times New Roman"/>
              </a:rPr>
              <a:t>-</a:t>
            </a:r>
            <a:r>
              <a:rPr lang="zh-TW" altLang="en-US" sz="1600" kern="100" dirty="0">
                <a:solidFill>
                  <a:schemeClr val="tx1"/>
                </a:solidFill>
                <a:latin typeface="華康儷楷書" panose="03000509000000000000" pitchFamily="65" charset="-120"/>
                <a:ea typeface="華康儷楷書" panose="03000509000000000000" pitchFamily="65" charset="-120"/>
                <a:cs typeface="Times New Roman"/>
              </a:rPr>
              <a:t>學習領域素養導向課程</a:t>
            </a:r>
            <a:r>
              <a:rPr lang="zh-TW" altLang="en-US" sz="1600" kern="100" dirty="0" smtClean="0">
                <a:solidFill>
                  <a:prstClr val="black">
                    <a:lumMod val="75000"/>
                    <a:lumOff val="25000"/>
                  </a:prstClr>
                </a:solidFill>
                <a:latin typeface="Calibri"/>
                <a:ea typeface="華康儷楷書"/>
                <a:cs typeface="Times New Roman"/>
              </a:rPr>
              <a:t>」培育</a:t>
            </a:r>
            <a:r>
              <a:rPr lang="zh-TW" altLang="en-US" sz="1600" kern="100" dirty="0">
                <a:solidFill>
                  <a:prstClr val="black">
                    <a:lumMod val="75000"/>
                    <a:lumOff val="25000"/>
                  </a:prstClr>
                </a:solidFill>
                <a:latin typeface="Calibri"/>
                <a:ea typeface="華康儷楷書"/>
                <a:cs typeface="Times New Roman"/>
              </a:rPr>
              <a:t>與</a:t>
            </a:r>
            <a:r>
              <a:rPr lang="zh-TW" altLang="en-US" sz="1600" kern="100" dirty="0" smtClean="0">
                <a:solidFill>
                  <a:prstClr val="black">
                    <a:lumMod val="75000"/>
                    <a:lumOff val="25000"/>
                  </a:prstClr>
                </a:solidFill>
                <a:latin typeface="Calibri"/>
                <a:ea typeface="華康儷楷書"/>
                <a:cs typeface="Times New Roman"/>
              </a:rPr>
              <a:t>展現</a:t>
            </a:r>
            <a:r>
              <a:rPr lang="zh-TW" altLang="en-US" sz="1600" kern="100" dirty="0" smtClean="0">
                <a:solidFill>
                  <a:prstClr val="black">
                    <a:lumMod val="75000"/>
                    <a:lumOff val="25000"/>
                  </a:prstClr>
                </a:solidFill>
                <a:latin typeface="新細明體"/>
                <a:ea typeface="新細明體"/>
                <a:cs typeface="Times New Roman"/>
              </a:rPr>
              <a:t>：</a:t>
            </a:r>
            <a:endParaRPr lang="en-US" altLang="zh-TW" sz="1600" kern="100" dirty="0" smtClean="0">
              <a:solidFill>
                <a:prstClr val="black">
                  <a:lumMod val="75000"/>
                  <a:lumOff val="25000"/>
                </a:prstClr>
              </a:solidFill>
              <a:latin typeface="新細明體"/>
              <a:ea typeface="新細明體"/>
              <a:cs typeface="Times New Roman"/>
            </a:endParaRPr>
          </a:p>
          <a:p>
            <a:pPr>
              <a:lnSpc>
                <a:spcPts val="2300"/>
              </a:lnSpc>
            </a:pPr>
            <a:r>
              <a:rPr lang="zh-TW" altLang="en-US" sz="1600" kern="100" dirty="0">
                <a:solidFill>
                  <a:prstClr val="black">
                    <a:lumMod val="75000"/>
                    <a:lumOff val="25000"/>
                  </a:prstClr>
                </a:solidFill>
                <a:latin typeface="新細明體"/>
                <a:ea typeface="新細明體"/>
                <a:cs typeface="Times New Roman"/>
              </a:rPr>
              <a:t> </a:t>
            </a:r>
            <a:r>
              <a:rPr lang="zh-TW" altLang="en-US" sz="1600" kern="100" dirty="0" smtClean="0">
                <a:solidFill>
                  <a:prstClr val="black">
                    <a:lumMod val="75000"/>
                    <a:lumOff val="25000"/>
                  </a:prstClr>
                </a:solidFill>
                <a:latin typeface="新細明體"/>
                <a:ea typeface="新細明體"/>
                <a:cs typeface="Times New Roman"/>
              </a:rPr>
              <a:t>     </a:t>
            </a:r>
            <a:r>
              <a:rPr lang="zh-TW" altLang="zh-TW" sz="1500" kern="100" dirty="0" smtClean="0">
                <a:solidFill>
                  <a:srgbClr val="C00000"/>
                </a:solidFill>
                <a:latin typeface="華康儷中宋" panose="02020509000000000000" pitchFamily="49" charset="-120"/>
                <a:ea typeface="華康儷中宋" panose="02020509000000000000" pitchFamily="49" charset="-120"/>
                <a:cs typeface="Times New Roman"/>
              </a:rPr>
              <a:t>基本</a:t>
            </a:r>
            <a:r>
              <a:rPr lang="zh-TW" altLang="zh-TW" sz="1500" kern="100" dirty="0">
                <a:solidFill>
                  <a:srgbClr val="C00000"/>
                </a:solidFill>
                <a:latin typeface="華康儷中宋" panose="02020509000000000000" pitchFamily="49" charset="-120"/>
                <a:ea typeface="華康儷中宋" panose="02020509000000000000" pitchFamily="49" charset="-120"/>
                <a:cs typeface="Times New Roman"/>
              </a:rPr>
              <a:t>學科知識學力</a:t>
            </a:r>
            <a:r>
              <a:rPr lang="zh-TW" altLang="zh-TW" sz="1500" kern="100" dirty="0">
                <a:solidFill>
                  <a:prstClr val="black">
                    <a:lumMod val="75000"/>
                    <a:lumOff val="25000"/>
                  </a:prstClr>
                </a:solidFill>
                <a:latin typeface="Calibri"/>
                <a:ea typeface="華康儷楷書"/>
                <a:cs typeface="Times New Roman"/>
              </a:rPr>
              <a:t>、</a:t>
            </a:r>
            <a:r>
              <a:rPr lang="zh-TW" altLang="zh-TW" sz="1500" kern="100" dirty="0">
                <a:solidFill>
                  <a:srgbClr val="C00000"/>
                </a:solidFill>
                <a:latin typeface="華康儷中宋" panose="02020509000000000000" pitchFamily="49" charset="-120"/>
                <a:ea typeface="華康儷中宋" panose="02020509000000000000" pitchFamily="49" charset="-120"/>
                <a:cs typeface="Times New Roman"/>
              </a:rPr>
              <a:t>解決問題能力</a:t>
            </a:r>
            <a:r>
              <a:rPr lang="zh-TW" altLang="zh-TW" sz="1500" kern="100" dirty="0">
                <a:solidFill>
                  <a:prstClr val="black">
                    <a:lumMod val="75000"/>
                    <a:lumOff val="25000"/>
                  </a:prstClr>
                </a:solidFill>
                <a:latin typeface="Calibri"/>
                <a:ea typeface="華康儷楷書"/>
                <a:cs typeface="Times New Roman"/>
              </a:rPr>
              <a:t>、</a:t>
            </a:r>
            <a:r>
              <a:rPr lang="zh-TW" altLang="zh-TW" sz="1500" kern="100" dirty="0">
                <a:solidFill>
                  <a:srgbClr val="C00000"/>
                </a:solidFill>
                <a:latin typeface="華康儷中宋" panose="02020509000000000000" pitchFamily="49" charset="-120"/>
                <a:ea typeface="華康儷中宋" panose="02020509000000000000" pitchFamily="49" charset="-120"/>
                <a:cs typeface="Times New Roman"/>
              </a:rPr>
              <a:t>溝通表達能力</a:t>
            </a:r>
            <a:r>
              <a:rPr lang="zh-TW" altLang="zh-TW" sz="1500" kern="100" dirty="0">
                <a:solidFill>
                  <a:prstClr val="black">
                    <a:lumMod val="75000"/>
                    <a:lumOff val="25000"/>
                  </a:prstClr>
                </a:solidFill>
                <a:latin typeface="Calibri"/>
                <a:ea typeface="華康儷楷書"/>
                <a:cs typeface="Times New Roman"/>
              </a:rPr>
              <a:t>、</a:t>
            </a:r>
            <a:r>
              <a:rPr lang="zh-TW" altLang="zh-TW" sz="1500" kern="100" dirty="0" smtClean="0">
                <a:solidFill>
                  <a:srgbClr val="C00000"/>
                </a:solidFill>
                <a:latin typeface="華康儷中宋" panose="02020509000000000000" pitchFamily="49" charset="-120"/>
                <a:ea typeface="華康儷中宋" panose="02020509000000000000" pitchFamily="49" charset="-120"/>
                <a:cs typeface="Times New Roman"/>
              </a:rPr>
              <a:t>跨域整合能力</a:t>
            </a:r>
            <a:r>
              <a:rPr lang="zh-TW" altLang="en-US" sz="1500" kern="100" dirty="0" smtClean="0">
                <a:solidFill>
                  <a:schemeClr val="tx1"/>
                </a:solidFill>
                <a:latin typeface="華康儷中宋"/>
                <a:ea typeface="華康儷中宋"/>
                <a:cs typeface="Times New Roman"/>
              </a:rPr>
              <a:t>、</a:t>
            </a:r>
            <a:r>
              <a:rPr lang="zh-TW" altLang="zh-TW" sz="1500" kern="100" dirty="0" smtClean="0">
                <a:solidFill>
                  <a:srgbClr val="C00000"/>
                </a:solidFill>
                <a:latin typeface="華康儷中宋" panose="02020509000000000000" pitchFamily="49" charset="-120"/>
                <a:ea typeface="華康儷中宋" panose="02020509000000000000" pitchFamily="49" charset="-120"/>
                <a:cs typeface="Times New Roman"/>
              </a:rPr>
              <a:t>終身</a:t>
            </a:r>
            <a:endParaRPr lang="en-US" altLang="zh-TW" sz="1500" kern="100" dirty="0" smtClean="0">
              <a:solidFill>
                <a:srgbClr val="C00000"/>
              </a:solidFill>
              <a:latin typeface="華康儷中宋" panose="02020509000000000000" pitchFamily="49" charset="-120"/>
              <a:ea typeface="華康儷中宋" panose="02020509000000000000" pitchFamily="49" charset="-120"/>
              <a:cs typeface="Times New Roman"/>
            </a:endParaRPr>
          </a:p>
          <a:p>
            <a:pPr>
              <a:lnSpc>
                <a:spcPts val="2300"/>
              </a:lnSpc>
            </a:pPr>
            <a:r>
              <a:rPr lang="zh-TW" altLang="en-US" sz="1500" kern="100" dirty="0">
                <a:solidFill>
                  <a:srgbClr val="C00000"/>
                </a:solidFill>
                <a:latin typeface="華康儷中宋" panose="02020509000000000000" pitchFamily="49" charset="-120"/>
                <a:ea typeface="華康儷中宋" panose="02020509000000000000" pitchFamily="49" charset="-120"/>
                <a:cs typeface="Times New Roman"/>
              </a:rPr>
              <a:t> </a:t>
            </a:r>
            <a:r>
              <a:rPr lang="zh-TW" altLang="en-US" sz="1500" kern="100" dirty="0" smtClean="0">
                <a:solidFill>
                  <a:srgbClr val="C00000"/>
                </a:solidFill>
                <a:latin typeface="華康儷中宋" panose="02020509000000000000" pitchFamily="49" charset="-120"/>
                <a:ea typeface="華康儷中宋" panose="02020509000000000000" pitchFamily="49" charset="-120"/>
                <a:cs typeface="Times New Roman"/>
              </a:rPr>
              <a:t>  </a:t>
            </a:r>
            <a:r>
              <a:rPr lang="zh-TW" altLang="zh-TW" sz="1500" kern="100" dirty="0" smtClean="0">
                <a:solidFill>
                  <a:srgbClr val="C00000"/>
                </a:solidFill>
                <a:latin typeface="華康儷中宋" panose="02020509000000000000" pitchFamily="49" charset="-120"/>
                <a:ea typeface="華康儷中宋" panose="02020509000000000000" pitchFamily="49" charset="-120"/>
                <a:cs typeface="Times New Roman"/>
              </a:rPr>
              <a:t>學習能力</a:t>
            </a:r>
            <a:r>
              <a:rPr lang="zh-TW" altLang="en-US" sz="1500" kern="100" dirty="0" smtClean="0">
                <a:solidFill>
                  <a:prstClr val="black">
                    <a:lumMod val="75000"/>
                    <a:lumOff val="25000"/>
                  </a:prstClr>
                </a:solidFill>
                <a:latin typeface="華康儷中宋"/>
                <a:ea typeface="華康儷中宋"/>
                <a:cs typeface="Times New Roman"/>
              </a:rPr>
              <a:t>。</a:t>
            </a:r>
            <a:endParaRPr lang="en-US" altLang="zh-TW" sz="1500" kern="100" dirty="0" smtClean="0">
              <a:solidFill>
                <a:prstClr val="black">
                  <a:lumMod val="75000"/>
                  <a:lumOff val="25000"/>
                </a:prstClr>
              </a:solidFill>
              <a:latin typeface="Calibri"/>
              <a:ea typeface="華康儷楷書"/>
              <a:cs typeface="Times New Roman"/>
            </a:endParaRPr>
          </a:p>
          <a:p>
            <a:pPr marL="285750" indent="-285750">
              <a:lnSpc>
                <a:spcPts val="2300"/>
              </a:lnSpc>
              <a:buFont typeface="Wingdings" panose="05000000000000000000" pitchFamily="2" charset="2"/>
              <a:buChar char="Ø"/>
            </a:pPr>
            <a:r>
              <a:rPr lang="zh-TW" altLang="zh-TW" sz="1600" kern="100" dirty="0">
                <a:solidFill>
                  <a:schemeClr val="tx1"/>
                </a:solidFill>
                <a:latin typeface="華康儷楷書" panose="03000509000000000000" pitchFamily="65" charset="-120"/>
                <a:ea typeface="華康儷楷書" panose="03000509000000000000" pitchFamily="65" charset="-120"/>
                <a:cs typeface="Times New Roman"/>
              </a:rPr>
              <a:t>「校訂課程</a:t>
            </a:r>
            <a:r>
              <a:rPr lang="en-US" altLang="zh-TW" sz="1600" kern="100" dirty="0">
                <a:solidFill>
                  <a:schemeClr val="tx1"/>
                </a:solidFill>
                <a:latin typeface="華康儷楷書" panose="03000509000000000000" pitchFamily="65" charset="-120"/>
                <a:ea typeface="華康儷楷書" panose="03000509000000000000" pitchFamily="65" charset="-120"/>
                <a:cs typeface="Times New Roman"/>
              </a:rPr>
              <a:t>-</a:t>
            </a:r>
            <a:r>
              <a:rPr lang="zh-TW" altLang="zh-TW" sz="1600" kern="100" dirty="0">
                <a:solidFill>
                  <a:schemeClr val="tx1"/>
                </a:solidFill>
                <a:latin typeface="華康儷楷書" panose="03000509000000000000" pitchFamily="65" charset="-120"/>
                <a:ea typeface="華康儷楷書" panose="03000509000000000000" pitchFamily="65" charset="-120"/>
                <a:cs typeface="Times New Roman"/>
              </a:rPr>
              <a:t>「自然『森』活」彈性學習課程</a:t>
            </a:r>
            <a:r>
              <a:rPr lang="zh-TW" altLang="zh-TW" sz="1600" kern="100" dirty="0" smtClean="0">
                <a:solidFill>
                  <a:schemeClr val="tx1"/>
                </a:solidFill>
                <a:latin typeface="華康儷楷書" panose="03000509000000000000" pitchFamily="65" charset="-120"/>
                <a:ea typeface="華康儷楷書" panose="03000509000000000000" pitchFamily="65" charset="-120"/>
                <a:cs typeface="Times New Roman"/>
              </a:rPr>
              <a:t>」</a:t>
            </a:r>
            <a:r>
              <a:rPr lang="zh-TW" altLang="zh-TW" sz="1600" kern="100" dirty="0" smtClean="0">
                <a:solidFill>
                  <a:prstClr val="black">
                    <a:lumMod val="75000"/>
                    <a:lumOff val="25000"/>
                  </a:prstClr>
                </a:solidFill>
                <a:latin typeface="Calibri"/>
                <a:ea typeface="華康儷楷書"/>
                <a:cs typeface="Times New Roman"/>
              </a:rPr>
              <a:t>跨</a:t>
            </a:r>
            <a:r>
              <a:rPr lang="zh-TW" altLang="zh-TW" sz="1600" kern="100" dirty="0">
                <a:solidFill>
                  <a:prstClr val="black">
                    <a:lumMod val="75000"/>
                    <a:lumOff val="25000"/>
                  </a:prstClr>
                </a:solidFill>
                <a:latin typeface="Calibri"/>
                <a:ea typeface="華康儷楷書"/>
                <a:cs typeface="Times New Roman"/>
              </a:rPr>
              <a:t>領域</a:t>
            </a:r>
            <a:r>
              <a:rPr lang="en-US" altLang="zh-TW" sz="1600" kern="100" dirty="0">
                <a:solidFill>
                  <a:prstClr val="black">
                    <a:lumMod val="75000"/>
                    <a:lumOff val="25000"/>
                  </a:prstClr>
                </a:solidFill>
                <a:latin typeface="Calibri"/>
                <a:ea typeface="華康儷楷書"/>
                <a:cs typeface="Times New Roman"/>
              </a:rPr>
              <a:t>(</a:t>
            </a:r>
            <a:r>
              <a:rPr lang="zh-TW" altLang="zh-TW" sz="1600" kern="100" dirty="0">
                <a:solidFill>
                  <a:prstClr val="black">
                    <a:lumMod val="75000"/>
                    <a:lumOff val="25000"/>
                  </a:prstClr>
                </a:solidFill>
                <a:latin typeface="Calibri"/>
                <a:ea typeface="華康儷楷書"/>
                <a:cs typeface="Times New Roman"/>
              </a:rPr>
              <a:t>自然科學領域、社會領域、語文領域</a:t>
            </a:r>
            <a:r>
              <a:rPr lang="en-US" altLang="zh-TW" sz="1600" kern="100" dirty="0">
                <a:solidFill>
                  <a:prstClr val="black">
                    <a:lumMod val="75000"/>
                    <a:lumOff val="25000"/>
                  </a:prstClr>
                </a:solidFill>
                <a:latin typeface="Calibri"/>
                <a:ea typeface="華康儷楷書"/>
                <a:cs typeface="Times New Roman"/>
              </a:rPr>
              <a:t>)</a:t>
            </a:r>
            <a:r>
              <a:rPr lang="zh-TW" altLang="zh-TW" sz="1600" kern="100" dirty="0">
                <a:solidFill>
                  <a:prstClr val="black">
                    <a:lumMod val="75000"/>
                    <a:lumOff val="25000"/>
                  </a:prstClr>
                </a:solidFill>
                <a:latin typeface="Calibri"/>
                <a:ea typeface="華康儷楷書"/>
                <a:cs typeface="Times New Roman"/>
              </a:rPr>
              <a:t>的主題探究課程，</a:t>
            </a:r>
            <a:r>
              <a:rPr lang="zh-TW" altLang="zh-TW" sz="1600" kern="100" dirty="0" smtClean="0">
                <a:solidFill>
                  <a:schemeClr val="tx1"/>
                </a:solidFill>
                <a:latin typeface="華康儷楷書" panose="03000509000000000000" pitchFamily="65" charset="-120"/>
                <a:ea typeface="華康儷楷書" panose="03000509000000000000" pitchFamily="65" charset="-120"/>
                <a:cs typeface="Times New Roman"/>
              </a:rPr>
              <a:t>發展</a:t>
            </a:r>
            <a:r>
              <a:rPr lang="zh-TW" altLang="en-US" sz="1600" kern="100" dirty="0" smtClean="0">
                <a:solidFill>
                  <a:schemeClr val="tx1"/>
                </a:solidFill>
                <a:latin typeface="華康儷楷書" panose="03000509000000000000" pitchFamily="65" charset="-120"/>
                <a:ea typeface="華康儷楷書" panose="03000509000000000000" pitchFamily="65" charset="-120"/>
                <a:cs typeface="Times New Roman"/>
              </a:rPr>
              <a:t>：</a:t>
            </a:r>
            <a:r>
              <a:rPr lang="zh-TW" altLang="en-US" sz="1600" kern="100" dirty="0" smtClean="0">
                <a:solidFill>
                  <a:srgbClr val="C00000"/>
                </a:solidFill>
                <a:latin typeface="華康儷中宋" panose="02020509000000000000" pitchFamily="49" charset="-120"/>
                <a:ea typeface="華康儷中宋" panose="02020509000000000000" pitchFamily="49" charset="-120"/>
                <a:cs typeface="Times New Roman"/>
              </a:rPr>
              <a:t>跨</a:t>
            </a:r>
            <a:r>
              <a:rPr lang="zh-TW" altLang="en-US" sz="1600" kern="100" dirty="0">
                <a:solidFill>
                  <a:srgbClr val="C00000"/>
                </a:solidFill>
                <a:latin typeface="華康儷中宋" panose="02020509000000000000" pitchFamily="49" charset="-120"/>
                <a:ea typeface="華康儷中宋" panose="02020509000000000000" pitchFamily="49" charset="-120"/>
                <a:cs typeface="Times New Roman"/>
              </a:rPr>
              <a:t>域整合</a:t>
            </a:r>
            <a:r>
              <a:rPr lang="zh-TW" altLang="en-US" sz="1600" kern="100" dirty="0" smtClean="0">
                <a:solidFill>
                  <a:srgbClr val="C00000"/>
                </a:solidFill>
                <a:latin typeface="華康儷中宋" panose="02020509000000000000" pitchFamily="49" charset="-120"/>
                <a:ea typeface="華康儷中宋" panose="02020509000000000000" pitchFamily="49" charset="-120"/>
                <a:cs typeface="Times New Roman"/>
              </a:rPr>
              <a:t>能力</a:t>
            </a:r>
            <a:r>
              <a:rPr lang="zh-TW" altLang="zh-TW" sz="1600" kern="100" dirty="0" smtClean="0">
                <a:solidFill>
                  <a:prstClr val="black">
                    <a:lumMod val="75000"/>
                    <a:lumOff val="25000"/>
                  </a:prstClr>
                </a:solidFill>
                <a:latin typeface="Calibri"/>
                <a:ea typeface="華康儷楷書"/>
                <a:cs typeface="Times New Roman"/>
              </a:rPr>
              <a:t>、</a:t>
            </a:r>
            <a:r>
              <a:rPr lang="zh-TW" altLang="zh-TW" sz="1500" kern="100" dirty="0">
                <a:solidFill>
                  <a:srgbClr val="C00000"/>
                </a:solidFill>
                <a:latin typeface="華康儷中宋" panose="02020509000000000000" pitchFamily="49" charset="-120"/>
                <a:ea typeface="華康儷中宋" panose="02020509000000000000" pitchFamily="49" charset="-120"/>
                <a:cs typeface="Times New Roman"/>
              </a:rPr>
              <a:t>語言溝通表達</a:t>
            </a:r>
            <a:r>
              <a:rPr lang="zh-TW" altLang="zh-TW" sz="1600" kern="100" dirty="0">
                <a:solidFill>
                  <a:prstClr val="black">
                    <a:lumMod val="75000"/>
                    <a:lumOff val="25000"/>
                  </a:prstClr>
                </a:solidFill>
                <a:latin typeface="Calibri"/>
                <a:ea typeface="華康儷楷書"/>
                <a:cs typeface="Times New Roman"/>
              </a:rPr>
              <a:t>與</a:t>
            </a:r>
            <a:r>
              <a:rPr lang="zh-TW" altLang="zh-TW" sz="1500" kern="100" dirty="0">
                <a:solidFill>
                  <a:srgbClr val="C00000"/>
                </a:solidFill>
                <a:latin typeface="華康儷中宋" panose="02020509000000000000" pitchFamily="49" charset="-120"/>
                <a:ea typeface="華康儷中宋" panose="02020509000000000000" pitchFamily="49" charset="-120"/>
                <a:cs typeface="Times New Roman"/>
              </a:rPr>
              <a:t>生活運用</a:t>
            </a:r>
            <a:r>
              <a:rPr lang="zh-TW" altLang="zh-TW" sz="1500" kern="100" dirty="0" smtClean="0">
                <a:solidFill>
                  <a:srgbClr val="C00000"/>
                </a:solidFill>
                <a:latin typeface="華康儷中宋" panose="02020509000000000000" pitchFamily="49" charset="-120"/>
                <a:ea typeface="華康儷中宋" panose="02020509000000000000" pitchFamily="49" charset="-120"/>
                <a:cs typeface="Times New Roman"/>
              </a:rPr>
              <a:t>能力</a:t>
            </a:r>
            <a:r>
              <a:rPr lang="zh-TW" altLang="zh-TW" sz="1600" kern="100" dirty="0" smtClean="0">
                <a:solidFill>
                  <a:prstClr val="black">
                    <a:lumMod val="75000"/>
                    <a:lumOff val="25000"/>
                  </a:prstClr>
                </a:solidFill>
                <a:latin typeface="Calibri"/>
                <a:ea typeface="華康儷楷書"/>
                <a:cs typeface="Times New Roman"/>
              </a:rPr>
              <a:t>。</a:t>
            </a:r>
            <a:r>
              <a:rPr lang="zh-TW" altLang="zh-TW" sz="1600" kern="100" dirty="0">
                <a:solidFill>
                  <a:prstClr val="black">
                    <a:lumMod val="75000"/>
                    <a:lumOff val="25000"/>
                  </a:prstClr>
                </a:solidFill>
                <a:latin typeface="Calibri"/>
                <a:ea typeface="華康儷楷書"/>
                <a:cs typeface="Times New Roman"/>
              </a:rPr>
              <a:t>體現從認識自己生活土地開始，漸次擴展逐步理解自我、家庭、學校、</a:t>
            </a:r>
            <a:r>
              <a:rPr lang="zh-TW" altLang="zh-TW" sz="1600" kern="100" dirty="0" smtClean="0">
                <a:solidFill>
                  <a:prstClr val="black">
                    <a:lumMod val="75000"/>
                    <a:lumOff val="25000"/>
                  </a:prstClr>
                </a:solidFill>
                <a:latin typeface="Calibri"/>
                <a:ea typeface="華康儷楷書"/>
                <a:cs typeface="Times New Roman"/>
              </a:rPr>
              <a:t>社區</a:t>
            </a:r>
            <a:r>
              <a:rPr lang="zh-TW" altLang="en-US" sz="1600" kern="100" dirty="0" smtClean="0">
                <a:solidFill>
                  <a:prstClr val="black">
                    <a:lumMod val="75000"/>
                    <a:lumOff val="25000"/>
                  </a:prstClr>
                </a:solidFill>
                <a:latin typeface="華康儷中宋"/>
                <a:ea typeface="華康儷中宋"/>
                <a:cs typeface="Times New Roman"/>
              </a:rPr>
              <a:t>。</a:t>
            </a:r>
            <a:endParaRPr lang="en-US" altLang="zh-TW" sz="1600" kern="100" dirty="0" smtClean="0">
              <a:solidFill>
                <a:prstClr val="black">
                  <a:lumMod val="75000"/>
                  <a:lumOff val="25000"/>
                </a:prstClr>
              </a:solidFill>
              <a:latin typeface="Calibri"/>
              <a:ea typeface="華康儷楷書"/>
              <a:cs typeface="Times New Roman"/>
            </a:endParaRPr>
          </a:p>
          <a:p>
            <a:pPr marL="285750" indent="-285750">
              <a:lnSpc>
                <a:spcPts val="2300"/>
              </a:lnSpc>
              <a:buFont typeface="Wingdings" panose="05000000000000000000" pitchFamily="2" charset="2"/>
              <a:buChar char="Ø"/>
            </a:pPr>
            <a:r>
              <a:rPr lang="zh-TW" altLang="zh-TW" sz="1600" kern="100" dirty="0" smtClean="0">
                <a:solidFill>
                  <a:prstClr val="black">
                    <a:lumMod val="75000"/>
                    <a:lumOff val="25000"/>
                  </a:prstClr>
                </a:solidFill>
                <a:latin typeface="華康儷楷書" panose="03000509000000000000" pitchFamily="65" charset="-120"/>
                <a:ea typeface="華康儷楷書" panose="03000509000000000000" pitchFamily="65" charset="-120"/>
                <a:cs typeface="Times New Roman"/>
              </a:rPr>
              <a:t>「</a:t>
            </a:r>
            <a:r>
              <a:rPr lang="zh-TW" altLang="zh-TW" sz="1600" kern="100" dirty="0">
                <a:solidFill>
                  <a:prstClr val="black">
                    <a:lumMod val="75000"/>
                    <a:lumOff val="25000"/>
                  </a:prstClr>
                </a:solidFill>
                <a:latin typeface="華康儷楷書" panose="03000509000000000000" pitchFamily="65" charset="-120"/>
                <a:ea typeface="華康儷楷書" panose="03000509000000000000" pitchFamily="65" charset="-120"/>
                <a:cs typeface="Times New Roman"/>
              </a:rPr>
              <a:t>多元進路試探課程</a:t>
            </a:r>
            <a:r>
              <a:rPr lang="zh-TW" altLang="zh-TW" sz="1600" kern="100" dirty="0" smtClean="0">
                <a:solidFill>
                  <a:prstClr val="black">
                    <a:lumMod val="75000"/>
                    <a:lumOff val="25000"/>
                  </a:prstClr>
                </a:solidFill>
                <a:latin typeface="華康儷楷書" panose="03000509000000000000" pitchFamily="65" charset="-120"/>
                <a:ea typeface="華康儷楷書" panose="03000509000000000000" pitchFamily="65" charset="-120"/>
                <a:cs typeface="Times New Roman"/>
              </a:rPr>
              <a:t>」</a:t>
            </a:r>
            <a:r>
              <a:rPr lang="zh-TW" altLang="zh-TW" sz="1500" kern="100" dirty="0" smtClean="0">
                <a:solidFill>
                  <a:srgbClr val="C00000"/>
                </a:solidFill>
                <a:latin typeface="華康儷中宋" panose="02020509000000000000" pitchFamily="49" charset="-120"/>
                <a:ea typeface="華康儷中宋" panose="02020509000000000000" pitchFamily="49" charset="-120"/>
                <a:cs typeface="Times New Roman"/>
              </a:rPr>
              <a:t>跨</a:t>
            </a:r>
            <a:r>
              <a:rPr lang="zh-TW" altLang="zh-TW" sz="1500" kern="100" dirty="0">
                <a:solidFill>
                  <a:srgbClr val="C00000"/>
                </a:solidFill>
                <a:latin typeface="華康儷中宋" panose="02020509000000000000" pitchFamily="49" charset="-120"/>
                <a:ea typeface="華康儷中宋" panose="02020509000000000000" pitchFamily="49" charset="-120"/>
                <a:cs typeface="Times New Roman"/>
              </a:rPr>
              <a:t>領域</a:t>
            </a:r>
            <a:r>
              <a:rPr lang="zh-TW" altLang="zh-TW" sz="1500" kern="100" dirty="0">
                <a:solidFill>
                  <a:prstClr val="black">
                    <a:lumMod val="75000"/>
                    <a:lumOff val="25000"/>
                  </a:prstClr>
                </a:solidFill>
                <a:latin typeface="華康儷中宋" panose="02020509000000000000" pitchFamily="49" charset="-120"/>
                <a:ea typeface="華康儷中宋" panose="02020509000000000000" pitchFamily="49" charset="-120"/>
                <a:cs typeface="Times New Roman"/>
              </a:rPr>
              <a:t>、</a:t>
            </a:r>
            <a:r>
              <a:rPr lang="zh-TW" altLang="zh-TW" sz="1500" kern="100" dirty="0">
                <a:solidFill>
                  <a:srgbClr val="C00000"/>
                </a:solidFill>
                <a:latin typeface="華康儷中宋" panose="02020509000000000000" pitchFamily="49" charset="-120"/>
                <a:ea typeface="華康儷中宋" panose="02020509000000000000" pitchFamily="49" charset="-120"/>
                <a:cs typeface="Times New Roman"/>
              </a:rPr>
              <a:t>跨科目學習</a:t>
            </a:r>
            <a:r>
              <a:rPr lang="zh-TW" altLang="zh-TW" sz="1600" kern="100" dirty="0">
                <a:solidFill>
                  <a:prstClr val="black">
                    <a:lumMod val="75000"/>
                    <a:lumOff val="25000"/>
                  </a:prstClr>
                </a:solidFill>
                <a:latin typeface="華康儷楷書" panose="03000509000000000000" pitchFamily="65" charset="-120"/>
                <a:ea typeface="華康儷楷書" panose="03000509000000000000" pitchFamily="65" charset="-120"/>
                <a:cs typeface="Times New Roman"/>
              </a:rPr>
              <a:t>，深化學生多元進路試探課程學習豐富內涵與面向，</a:t>
            </a:r>
            <a:r>
              <a:rPr lang="zh-TW" altLang="zh-TW" sz="1600" kern="100" dirty="0" smtClean="0">
                <a:solidFill>
                  <a:prstClr val="black">
                    <a:lumMod val="75000"/>
                    <a:lumOff val="25000"/>
                  </a:prstClr>
                </a:solidFill>
                <a:latin typeface="華康儷楷書" panose="03000509000000000000" pitchFamily="65" charset="-120"/>
                <a:ea typeface="華康儷楷書" panose="03000509000000000000" pitchFamily="65" charset="-120"/>
                <a:cs typeface="Times New Roman"/>
              </a:rPr>
              <a:t>期望深化</a:t>
            </a:r>
            <a:r>
              <a:rPr lang="zh-TW" altLang="zh-TW" sz="1600" kern="100" dirty="0">
                <a:solidFill>
                  <a:prstClr val="black">
                    <a:lumMod val="75000"/>
                    <a:lumOff val="25000"/>
                  </a:prstClr>
                </a:solidFill>
                <a:latin typeface="華康儷楷書" panose="03000509000000000000" pitchFamily="65" charset="-120"/>
                <a:ea typeface="華康儷楷書" panose="03000509000000000000" pitchFamily="65" charset="-120"/>
                <a:cs typeface="Times New Roman"/>
              </a:rPr>
              <a:t>認識自我、進路選擇與生涯</a:t>
            </a:r>
            <a:r>
              <a:rPr lang="zh-TW" altLang="zh-TW" sz="1600" kern="100" dirty="0" smtClean="0">
                <a:solidFill>
                  <a:prstClr val="black">
                    <a:lumMod val="75000"/>
                    <a:lumOff val="25000"/>
                  </a:prstClr>
                </a:solidFill>
                <a:latin typeface="華康儷楷書" panose="03000509000000000000" pitchFamily="65" charset="-120"/>
                <a:ea typeface="華康儷楷書" panose="03000509000000000000" pitchFamily="65" charset="-120"/>
                <a:cs typeface="Times New Roman"/>
              </a:rPr>
              <a:t>探索。</a:t>
            </a:r>
            <a:r>
              <a:rPr lang="zh-TW" altLang="zh-TW" sz="1600" kern="100" dirty="0">
                <a:solidFill>
                  <a:prstClr val="black">
                    <a:lumMod val="75000"/>
                    <a:lumOff val="25000"/>
                  </a:prstClr>
                </a:solidFill>
                <a:latin typeface="華康儷楷書" panose="03000509000000000000" pitchFamily="65" charset="-120"/>
                <a:ea typeface="華康儷楷書" panose="03000509000000000000" pitchFamily="65" charset="-120"/>
                <a:cs typeface="Times New Roman"/>
              </a:rPr>
              <a:t>讓孩子三年前「</a:t>
            </a:r>
            <a:r>
              <a:rPr lang="zh-TW" altLang="zh-TW" sz="1500" kern="100" dirty="0">
                <a:solidFill>
                  <a:srgbClr val="C00000"/>
                </a:solidFill>
                <a:latin typeface="華康儷中宋" panose="02020509000000000000" pitchFamily="49" charset="-120"/>
                <a:ea typeface="華康儷中宋" panose="02020509000000000000" pitchFamily="49" charset="-120"/>
                <a:cs typeface="Times New Roman"/>
              </a:rPr>
              <a:t>隨緣</a:t>
            </a:r>
            <a:r>
              <a:rPr lang="zh-TW" altLang="zh-TW" sz="1600" kern="100" dirty="0">
                <a:solidFill>
                  <a:prstClr val="black">
                    <a:lumMod val="75000"/>
                    <a:lumOff val="25000"/>
                  </a:prstClr>
                </a:solidFill>
                <a:latin typeface="華康儷楷書" panose="03000509000000000000" pitchFamily="65" charset="-120"/>
                <a:ea typeface="華康儷楷書" panose="03000509000000000000" pitchFamily="65" charset="-120"/>
                <a:cs typeface="Times New Roman"/>
              </a:rPr>
              <a:t>」而來，三年後「</a:t>
            </a:r>
            <a:r>
              <a:rPr lang="zh-TW" altLang="zh-TW" sz="1500" kern="100" dirty="0">
                <a:solidFill>
                  <a:srgbClr val="C00000"/>
                </a:solidFill>
                <a:latin typeface="華康儷中宋" panose="02020509000000000000" pitchFamily="49" charset="-120"/>
                <a:ea typeface="華康儷中宋" panose="02020509000000000000" pitchFamily="49" charset="-120"/>
                <a:cs typeface="Times New Roman"/>
              </a:rPr>
              <a:t>乘願</a:t>
            </a:r>
            <a:r>
              <a:rPr lang="zh-TW" altLang="zh-TW" sz="1600" kern="100" dirty="0" smtClean="0">
                <a:solidFill>
                  <a:prstClr val="black">
                    <a:lumMod val="75000"/>
                    <a:lumOff val="25000"/>
                  </a:prstClr>
                </a:solidFill>
                <a:latin typeface="華康儷楷書" panose="03000509000000000000" pitchFamily="65" charset="-120"/>
                <a:ea typeface="華康儷楷書" panose="03000509000000000000" pitchFamily="65" charset="-120"/>
                <a:cs typeface="Times New Roman"/>
              </a:rPr>
              <a:t>」</a:t>
            </a:r>
            <a:r>
              <a:rPr lang="zh-TW" altLang="en-US" sz="1600" kern="100" dirty="0" smtClean="0">
                <a:solidFill>
                  <a:prstClr val="black">
                    <a:lumMod val="75000"/>
                    <a:lumOff val="25000"/>
                  </a:prstClr>
                </a:solidFill>
                <a:latin typeface="華康儷楷書" panose="03000509000000000000" pitchFamily="65" charset="-120"/>
                <a:ea typeface="華康儷楷書" panose="03000509000000000000" pitchFamily="65" charset="-120"/>
                <a:cs typeface="Times New Roman"/>
              </a:rPr>
              <a:t>而去。</a:t>
            </a:r>
            <a:endParaRPr lang="zh-TW" altLang="en-US" sz="1600" dirty="0">
              <a:latin typeface="華康儷楷書" panose="03000509000000000000" pitchFamily="65" charset="-120"/>
              <a:ea typeface="華康儷楷書" panose="03000509000000000000" pitchFamily="65" charset="-120"/>
            </a:endParaRPr>
          </a:p>
        </p:txBody>
      </p:sp>
    </p:spTree>
    <p:extLst>
      <p:ext uri="{BB962C8B-B14F-4D97-AF65-F5344CB8AC3E}">
        <p14:creationId xmlns:p14="http://schemas.microsoft.com/office/powerpoint/2010/main" val="36291583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92546"/>
            <a:ext cx="7524328" cy="884466"/>
          </a:xfrm>
        </p:spPr>
        <p:txBody>
          <a:bodyPr/>
          <a:lstStyle/>
          <a:p>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顧翠琴委員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三</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sz="2800" dirty="0"/>
          </a:p>
        </p:txBody>
      </p:sp>
      <p:sp>
        <p:nvSpPr>
          <p:cNvPr id="3" name="內容版面配置區 2"/>
          <p:cNvSpPr>
            <a:spLocks noGrp="1"/>
          </p:cNvSpPr>
          <p:nvPr>
            <p:ph idx="1"/>
          </p:nvPr>
        </p:nvSpPr>
        <p:spPr>
          <a:xfrm>
            <a:off x="1979712" y="771552"/>
            <a:ext cx="6912768" cy="460648"/>
          </a:xfrm>
        </p:spPr>
        <p:txBody>
          <a:bodyPr/>
          <a:lstStyle/>
          <a:p>
            <a:pPr>
              <a:lnSpc>
                <a:spcPts val="2300"/>
              </a:lnSpc>
            </a:pPr>
            <a:r>
              <a:rPr lang="en-US" altLang="zh-TW" sz="1700" dirty="0">
                <a:latin typeface="華康儷中宋" panose="02020509000000000000" pitchFamily="49" charset="-120"/>
                <a:ea typeface="華康儷中宋" panose="02020509000000000000" pitchFamily="49" charset="-120"/>
              </a:rPr>
              <a:t>2.</a:t>
            </a:r>
            <a:r>
              <a:rPr lang="zh-TW" altLang="en-US" sz="1700" dirty="0">
                <a:latin typeface="華康儷中宋" panose="02020509000000000000" pitchFamily="49" charset="-120"/>
                <a:ea typeface="華康儷中宋" panose="02020509000000000000" pitchFamily="49" charset="-120"/>
              </a:rPr>
              <a:t>有關考試評量內容與方法的呈現，可思考改寫成學生透過測驗檢視自己是否在學習上獲得某種能力，而不是只是應付考試而已。</a:t>
            </a:r>
          </a:p>
        </p:txBody>
      </p:sp>
      <p:sp>
        <p:nvSpPr>
          <p:cNvPr id="4" name="內容版面配置區 3"/>
          <p:cNvSpPr>
            <a:spLocks noGrp="1"/>
          </p:cNvSpPr>
          <p:nvPr>
            <p:ph idx="10"/>
          </p:nvPr>
        </p:nvSpPr>
        <p:spPr>
          <a:xfrm>
            <a:off x="1979712" y="1491631"/>
            <a:ext cx="6912768" cy="3312368"/>
          </a:xfrm>
        </p:spPr>
        <p:txBody>
          <a:bodyPr/>
          <a:lstStyle/>
          <a:p>
            <a:pPr marL="285750" indent="-285750" algn="just">
              <a:lnSpc>
                <a:spcPts val="2300"/>
              </a:lnSpc>
              <a:spcAft>
                <a:spcPts val="0"/>
              </a:spcAft>
              <a:buFont typeface="Wingdings" panose="05000000000000000000" pitchFamily="2" charset="2"/>
              <a:buChar char="Ø"/>
            </a:pPr>
            <a:r>
              <a:rPr lang="zh-TW" altLang="zh-TW" sz="1600" kern="100" dirty="0" smtClean="0">
                <a:latin typeface="華康儷楷書" panose="03000509000000000000" pitchFamily="65" charset="-120"/>
                <a:ea typeface="華康儷楷書" panose="03000509000000000000" pitchFamily="65" charset="-120"/>
                <a:cs typeface="Times New Roman"/>
              </a:rPr>
              <a:t>「</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學習領域素養導向課程</a:t>
            </a:r>
            <a:r>
              <a:rPr lang="zh-TW" altLang="zh-TW" sz="1600" kern="100" dirty="0">
                <a:latin typeface="華康儷楷書" panose="03000509000000000000" pitchFamily="65" charset="-120"/>
                <a:ea typeface="華康儷楷書" panose="03000509000000000000" pitchFamily="65" charset="-120"/>
                <a:cs typeface="Times New Roman"/>
              </a:rPr>
              <a:t>」，除採每學期固定三次總結性評量外，學期間輔以口頭問答、隨堂評量、實際操作、檔案評量、體驗學習、專題製作或個案研究等方式</a:t>
            </a:r>
            <a:r>
              <a:rPr lang="zh-TW" altLang="zh-TW" sz="1600" kern="100" dirty="0" smtClean="0">
                <a:latin typeface="華康儷楷書" panose="03000509000000000000" pitchFamily="65" charset="-120"/>
                <a:ea typeface="華康儷楷書" panose="03000509000000000000" pitchFamily="65" charset="-120"/>
                <a:cs typeface="Times New Roman"/>
              </a:rPr>
              <a:t>進行。</a:t>
            </a:r>
            <a:endParaRPr lang="en-US" altLang="zh-TW" sz="1600" kern="100" dirty="0" smtClean="0">
              <a:latin typeface="華康儷楷書" panose="03000509000000000000" pitchFamily="65" charset="-120"/>
              <a:ea typeface="華康儷楷書" panose="03000509000000000000" pitchFamily="65" charset="-120"/>
              <a:cs typeface="Times New Roman"/>
            </a:endParaRPr>
          </a:p>
          <a:p>
            <a:pPr marL="285750" indent="-285750" algn="just">
              <a:lnSpc>
                <a:spcPts val="2300"/>
              </a:lnSpc>
              <a:spcAft>
                <a:spcPts val="0"/>
              </a:spcAft>
              <a:buFont typeface="Wingdings" panose="05000000000000000000" pitchFamily="2" charset="2"/>
              <a:buChar char="Ø"/>
            </a:pPr>
            <a:r>
              <a:rPr lang="zh-TW" altLang="zh-TW" sz="1600" kern="100" dirty="0" smtClean="0">
                <a:latin typeface="華康儷楷書" panose="03000509000000000000" pitchFamily="65" charset="-120"/>
                <a:ea typeface="華康儷楷書" panose="03000509000000000000" pitchFamily="65" charset="-120"/>
                <a:cs typeface="Times New Roman"/>
              </a:rPr>
              <a:t>「</a:t>
            </a:r>
            <a:r>
              <a:rPr lang="en-US" altLang="zh-TW" sz="1600" kern="100" dirty="0" smtClean="0">
                <a:latin typeface="華康儷中宋"/>
                <a:ea typeface="華康儷中宋"/>
                <a:cs typeface="Times New Roman"/>
              </a:rPr>
              <a:t>『</a:t>
            </a:r>
            <a:r>
              <a:rPr lang="zh-TW" altLang="zh-TW" sz="1600" kern="100" dirty="0" smtClean="0">
                <a:solidFill>
                  <a:srgbClr val="C00000"/>
                </a:solidFill>
                <a:latin typeface="華康儷中宋" panose="02020509000000000000" pitchFamily="49" charset="-120"/>
                <a:ea typeface="華康儷中宋" panose="02020509000000000000" pitchFamily="49" charset="-120"/>
                <a:cs typeface="Times New Roman"/>
              </a:rPr>
              <a:t>自然</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『森』活」彈性學習課程</a:t>
            </a:r>
            <a:r>
              <a:rPr lang="zh-TW" altLang="zh-TW" sz="1600" kern="100" dirty="0">
                <a:latin typeface="華康儷楷書" panose="03000509000000000000" pitchFamily="65" charset="-120"/>
                <a:ea typeface="華康儷楷書" panose="03000509000000000000" pitchFamily="65" charset="-120"/>
                <a:cs typeface="Times New Roman"/>
              </a:rPr>
              <a:t>」</a:t>
            </a:r>
            <a:r>
              <a:rPr lang="zh-TW" altLang="zh-TW" sz="1600" kern="100" dirty="0" smtClean="0">
                <a:latin typeface="華康儷楷書" panose="03000509000000000000" pitchFamily="65" charset="-120"/>
                <a:ea typeface="華康儷楷書" panose="03000509000000000000" pitchFamily="65" charset="-120"/>
                <a:cs typeface="Times New Roman"/>
              </a:rPr>
              <a:t>，為跨領域主題</a:t>
            </a:r>
            <a:r>
              <a:rPr lang="zh-TW" altLang="zh-TW" sz="1600" kern="100" dirty="0">
                <a:latin typeface="華康儷楷書" panose="03000509000000000000" pitchFamily="65" charset="-120"/>
                <a:ea typeface="華康儷楷書" panose="03000509000000000000" pitchFamily="65" charset="-120"/>
                <a:cs typeface="Times New Roman"/>
              </a:rPr>
              <a:t>探究課程，強調以專題製作、個案研究、溝通表達、跨域整合、實際操作、檔案評量、體驗學習</a:t>
            </a:r>
            <a:r>
              <a:rPr lang="zh-TW" altLang="zh-TW" sz="1600" kern="100" dirty="0" smtClean="0">
                <a:latin typeface="華康儷楷書" panose="03000509000000000000" pitchFamily="65" charset="-120"/>
                <a:ea typeface="華康儷楷書" panose="03000509000000000000" pitchFamily="65" charset="-120"/>
                <a:cs typeface="Times New Roman"/>
              </a:rPr>
              <a:t>等方式</a:t>
            </a:r>
            <a:r>
              <a:rPr lang="zh-TW" altLang="zh-TW" sz="1600" kern="100" dirty="0">
                <a:latin typeface="華康儷楷書" panose="03000509000000000000" pitchFamily="65" charset="-120"/>
                <a:ea typeface="華康儷楷書" panose="03000509000000000000" pitchFamily="65" charset="-120"/>
                <a:cs typeface="Times New Roman"/>
              </a:rPr>
              <a:t>，多元展現學生學習成效</a:t>
            </a:r>
            <a:r>
              <a:rPr lang="zh-TW" altLang="zh-TW" sz="1600" kern="100" dirty="0" smtClean="0">
                <a:latin typeface="華康儷楷書" panose="03000509000000000000" pitchFamily="65" charset="-120"/>
                <a:ea typeface="華康儷楷書" panose="03000509000000000000" pitchFamily="65" charset="-120"/>
                <a:cs typeface="Times New Roman"/>
              </a:rPr>
              <a:t>。</a:t>
            </a:r>
            <a:endParaRPr lang="en-US" altLang="zh-TW" sz="1600" kern="100" dirty="0" smtClean="0">
              <a:latin typeface="華康儷楷書" panose="03000509000000000000" pitchFamily="65" charset="-120"/>
              <a:ea typeface="華康儷楷書" panose="03000509000000000000" pitchFamily="65" charset="-120"/>
              <a:cs typeface="Times New Roman"/>
            </a:endParaRPr>
          </a:p>
          <a:p>
            <a:pPr marL="285750" indent="-285750" algn="just">
              <a:lnSpc>
                <a:spcPts val="2300"/>
              </a:lnSpc>
              <a:spcAft>
                <a:spcPts val="0"/>
              </a:spcAft>
              <a:buFont typeface="Wingdings" panose="05000000000000000000" pitchFamily="2" charset="2"/>
              <a:buChar char="Ø"/>
            </a:pPr>
            <a:r>
              <a:rPr lang="zh-TW" altLang="zh-TW" sz="1600" kern="100" dirty="0" smtClean="0">
                <a:latin typeface="華康儷楷書" panose="03000509000000000000" pitchFamily="65" charset="-120"/>
                <a:ea typeface="華康儷楷書" panose="03000509000000000000" pitchFamily="65" charset="-120"/>
                <a:cs typeface="Times New Roman"/>
              </a:rPr>
              <a:t>「</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多元進路試探課程</a:t>
            </a:r>
            <a:r>
              <a:rPr lang="zh-TW" altLang="zh-TW" sz="1600" kern="100" dirty="0" smtClean="0">
                <a:latin typeface="華康儷楷書" panose="03000509000000000000" pitchFamily="65" charset="-120"/>
                <a:ea typeface="華康儷楷書" panose="03000509000000000000" pitchFamily="65" charset="-120"/>
                <a:cs typeface="Times New Roman"/>
              </a:rPr>
              <a:t>」多元</a:t>
            </a:r>
            <a:r>
              <a:rPr lang="zh-TW" altLang="zh-TW" sz="1600" kern="100" dirty="0">
                <a:latin typeface="華康儷楷書" panose="03000509000000000000" pitchFamily="65" charset="-120"/>
                <a:ea typeface="華康儷楷書" panose="03000509000000000000" pitchFamily="65" charset="-120"/>
                <a:cs typeface="Times New Roman"/>
              </a:rPr>
              <a:t>評量方式：探索小論文、體驗學習問卷、群科簡報分享、群</a:t>
            </a:r>
            <a:r>
              <a:rPr lang="zh-TW" altLang="zh-TW" sz="1600" kern="100" dirty="0" smtClean="0">
                <a:latin typeface="華康儷楷書" panose="03000509000000000000" pitchFamily="65" charset="-120"/>
                <a:ea typeface="華康儷楷書" panose="03000509000000000000" pitchFamily="65" charset="-120"/>
                <a:cs typeface="Times New Roman"/>
              </a:rPr>
              <a:t>科差異</a:t>
            </a:r>
            <a:r>
              <a:rPr lang="zh-TW" altLang="zh-TW" sz="1600" kern="100" dirty="0">
                <a:latin typeface="華康儷楷書" panose="03000509000000000000" pitchFamily="65" charset="-120"/>
                <a:ea typeface="華康儷楷書" panose="03000509000000000000" pitchFamily="65" charset="-120"/>
                <a:cs typeface="Times New Roman"/>
              </a:rPr>
              <a:t>性分析、專題製作成果、職業達人訪談等。整體而言，評量內容與方法的呈現，具體回應在學生透過測驗檢視自己是否在學習上獲得某種能力的面向上。</a:t>
            </a:r>
          </a:p>
          <a:p>
            <a:endParaRPr lang="zh-TW" altLang="en-US" dirty="0"/>
          </a:p>
        </p:txBody>
      </p:sp>
    </p:spTree>
    <p:extLst>
      <p:ext uri="{BB962C8B-B14F-4D97-AF65-F5344CB8AC3E}">
        <p14:creationId xmlns:p14="http://schemas.microsoft.com/office/powerpoint/2010/main" val="36956376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顧翠琴委員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四</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p:txBody>
          <a:bodyPr/>
          <a:lstStyle/>
          <a:p>
            <a:pPr>
              <a:lnSpc>
                <a:spcPts val="2500"/>
              </a:lnSpc>
            </a:pPr>
            <a:r>
              <a:rPr lang="en-US" altLang="zh-TW" sz="1800" dirty="0">
                <a:latin typeface="華康儷中宋" panose="02020509000000000000" pitchFamily="49" charset="-120"/>
                <a:ea typeface="華康儷中宋" panose="02020509000000000000" pitchFamily="49" charset="-120"/>
              </a:rPr>
              <a:t>3.</a:t>
            </a:r>
            <a:r>
              <a:rPr lang="zh-TW" altLang="en-US" sz="1800" dirty="0">
                <a:latin typeface="華康儷中宋" panose="02020509000000000000" pitchFamily="49" charset="-120"/>
                <a:ea typeface="華康儷中宋" panose="02020509000000000000" pitchFamily="49" charset="-120"/>
              </a:rPr>
              <a:t>可再考量班級人數的限制，為何限制一年級</a:t>
            </a:r>
            <a:r>
              <a:rPr lang="en-US" altLang="zh-TW" sz="1800" dirty="0">
                <a:latin typeface="華康儷中宋" panose="02020509000000000000" pitchFamily="49" charset="-120"/>
                <a:ea typeface="華康儷中宋" panose="02020509000000000000" pitchFamily="49" charset="-120"/>
              </a:rPr>
              <a:t>2</a:t>
            </a:r>
            <a:r>
              <a:rPr lang="zh-TW" altLang="en-US" sz="1800" dirty="0">
                <a:latin typeface="華康儷中宋" panose="02020509000000000000" pitchFamily="49" charset="-120"/>
                <a:ea typeface="華康儷中宋" panose="02020509000000000000" pitchFamily="49" charset="-120"/>
              </a:rPr>
              <a:t>班、一班</a:t>
            </a:r>
            <a:r>
              <a:rPr lang="en-US" altLang="zh-TW" sz="1800" dirty="0">
                <a:latin typeface="華康儷中宋" panose="02020509000000000000" pitchFamily="49" charset="-120"/>
                <a:ea typeface="華康儷中宋" panose="02020509000000000000" pitchFamily="49" charset="-120"/>
              </a:rPr>
              <a:t>20</a:t>
            </a:r>
            <a:r>
              <a:rPr lang="zh-TW" altLang="en-US" sz="1800" dirty="0">
                <a:latin typeface="華康儷中宋" panose="02020509000000000000" pitchFamily="49" charset="-120"/>
                <a:ea typeface="華康儷中宋" panose="02020509000000000000" pitchFamily="49" charset="-120"/>
              </a:rPr>
              <a:t>人，如果再增加班數可以嗎？</a:t>
            </a:r>
          </a:p>
        </p:txBody>
      </p:sp>
      <p:sp>
        <p:nvSpPr>
          <p:cNvPr id="4" name="內容版面配置區 3"/>
          <p:cNvSpPr>
            <a:spLocks noGrp="1"/>
          </p:cNvSpPr>
          <p:nvPr>
            <p:ph idx="10"/>
          </p:nvPr>
        </p:nvSpPr>
        <p:spPr/>
        <p:txBody>
          <a:bodyPr/>
          <a:lstStyle/>
          <a:p>
            <a:pPr marL="342900" indent="-342900">
              <a:buFont typeface="Wingdings" panose="05000000000000000000" pitchFamily="2" charset="2"/>
              <a:buChar char="Ø"/>
            </a:pPr>
            <a:r>
              <a:rPr lang="zh-TW" altLang="en-US" sz="2000" dirty="0" smtClean="0">
                <a:latin typeface="華康儷中宋" panose="02020509000000000000" pitchFamily="49" charset="-120"/>
                <a:ea typeface="華康儷中宋" panose="02020509000000000000" pitchFamily="49" charset="-120"/>
              </a:rPr>
              <a:t>計畫</a:t>
            </a:r>
            <a:r>
              <a:rPr lang="zh-TW" altLang="en-US" sz="2000" dirty="0">
                <a:latin typeface="華康儷中宋" panose="02020509000000000000" pitchFamily="49" charset="-120"/>
                <a:ea typeface="華康儷中宋" panose="02020509000000000000" pitchFamily="49" charset="-120"/>
              </a:rPr>
              <a:t>已修改為</a:t>
            </a:r>
            <a:r>
              <a:rPr lang="en-US" altLang="zh-TW" sz="2000" dirty="0">
                <a:latin typeface="華康儷中宋" panose="02020509000000000000" pitchFamily="49" charset="-120"/>
                <a:ea typeface="華康儷中宋" panose="02020509000000000000" pitchFamily="49" charset="-120"/>
              </a:rPr>
              <a:t>108</a:t>
            </a:r>
            <a:r>
              <a:rPr lang="zh-TW" altLang="en-US" sz="2000" dirty="0">
                <a:latin typeface="華康儷中宋" panose="02020509000000000000" pitchFamily="49" charset="-120"/>
                <a:ea typeface="華康儷中宋" panose="02020509000000000000" pitchFamily="49" charset="-120"/>
              </a:rPr>
              <a:t>學年度招收普通班</a:t>
            </a:r>
            <a:r>
              <a:rPr lang="en-US" altLang="zh-TW" sz="2000" dirty="0">
                <a:latin typeface="華康儷中宋" panose="02020509000000000000" pitchFamily="49" charset="-120"/>
                <a:ea typeface="華康儷中宋" panose="02020509000000000000" pitchFamily="49" charset="-120"/>
              </a:rPr>
              <a:t>3</a:t>
            </a:r>
            <a:r>
              <a:rPr lang="zh-TW" altLang="en-US" sz="2000" dirty="0">
                <a:latin typeface="華康儷中宋" panose="02020509000000000000" pitchFamily="49" charset="-120"/>
                <a:ea typeface="華康儷中宋" panose="02020509000000000000" pitchFamily="49" charset="-120"/>
              </a:rPr>
              <a:t>班</a:t>
            </a:r>
            <a:r>
              <a:rPr lang="zh-TW" altLang="en-US" sz="2000" dirty="0" smtClean="0">
                <a:latin typeface="華康儷中宋" panose="02020509000000000000" pitchFamily="49" charset="-120"/>
                <a:ea typeface="華康儷中宋" panose="02020509000000000000" pitchFamily="49" charset="-120"/>
              </a:rPr>
              <a:t>。</a:t>
            </a:r>
            <a:endParaRPr lang="en-US" altLang="zh-TW" sz="2000" dirty="0" smtClean="0">
              <a:latin typeface="華康儷中宋" panose="02020509000000000000" pitchFamily="49" charset="-120"/>
              <a:ea typeface="華康儷中宋" panose="02020509000000000000" pitchFamily="49" charset="-120"/>
            </a:endParaRPr>
          </a:p>
          <a:p>
            <a:pPr marL="342900" indent="-342900">
              <a:buFont typeface="Wingdings" panose="05000000000000000000" pitchFamily="2" charset="2"/>
              <a:buChar char="Ø"/>
            </a:pPr>
            <a:endParaRPr lang="zh-TW" altLang="en-US" sz="2000" dirty="0">
              <a:latin typeface="華康儷中宋" panose="02020509000000000000" pitchFamily="49" charset="-120"/>
              <a:ea typeface="華康儷中宋" panose="02020509000000000000" pitchFamily="49"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411113030"/>
              </p:ext>
            </p:extLst>
          </p:nvPr>
        </p:nvGraphicFramePr>
        <p:xfrm>
          <a:off x="2915832" y="2499745"/>
          <a:ext cx="4534535" cy="2175296"/>
        </p:xfrm>
        <a:graphic>
          <a:graphicData uri="http://schemas.openxmlformats.org/drawingml/2006/table">
            <a:tbl>
              <a:tblPr firstRow="1" firstCol="1" bandRow="1"/>
              <a:tblGrid>
                <a:gridCol w="676275"/>
                <a:gridCol w="676275"/>
                <a:gridCol w="676275"/>
                <a:gridCol w="676275"/>
                <a:gridCol w="1829435"/>
              </a:tblGrid>
              <a:tr h="432951">
                <a:tc>
                  <a:txBody>
                    <a:bodyPr/>
                    <a:lstStyle/>
                    <a:p>
                      <a:pPr algn="ctr">
                        <a:lnSpc>
                          <a:spcPts val="2400"/>
                        </a:lnSpc>
                        <a:spcAft>
                          <a:spcPts val="0"/>
                        </a:spcAft>
                      </a:pPr>
                      <a:r>
                        <a:rPr lang="zh-TW" sz="1200" kern="100" dirty="0">
                          <a:effectLst/>
                          <a:latin typeface="Calibri"/>
                          <a:ea typeface="華康儷楷書"/>
                          <a:cs typeface="Times New Roman"/>
                        </a:rPr>
                        <a:t>年級</a:t>
                      </a:r>
                      <a:endParaRPr lang="zh-TW" sz="1200" kern="100" dirty="0">
                        <a:effectLst/>
                        <a:latin typeface="Calibri"/>
                        <a:ea typeface="新細明體"/>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effectLst/>
                          <a:latin typeface="華康儷楷書"/>
                          <a:ea typeface="新細明體"/>
                          <a:cs typeface="Times New Roman"/>
                        </a:rPr>
                        <a:t>701</a:t>
                      </a:r>
                      <a:endParaRPr lang="zh-TW" sz="12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effectLst/>
                          <a:latin typeface="華康儷楷書"/>
                          <a:ea typeface="新細明體"/>
                          <a:cs typeface="Times New Roman"/>
                        </a:rPr>
                        <a:t>702</a:t>
                      </a:r>
                      <a:endParaRPr lang="zh-TW" sz="12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effectLst/>
                          <a:latin typeface="華康儷楷書"/>
                          <a:ea typeface="新細明體"/>
                          <a:cs typeface="Times New Roman"/>
                        </a:rPr>
                        <a:t>703</a:t>
                      </a:r>
                      <a:endParaRPr lang="zh-TW" sz="12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200" kern="100">
                          <a:effectLst/>
                          <a:latin typeface="Calibri"/>
                          <a:ea typeface="新細明體"/>
                          <a:cs typeface="Times New Roman"/>
                        </a:rPr>
                        <a:t> </a:t>
                      </a:r>
                    </a:p>
                  </a:txBody>
                  <a:tcPr marL="0" marR="0" marT="0" marB="0" anchor="ctr">
                    <a:lnL w="19050" cap="flat" cmpd="dbl" algn="ctr">
                      <a:solidFill>
                        <a:srgbClr val="000000"/>
                      </a:solidFill>
                      <a:prstDash val="solid"/>
                      <a:round/>
                      <a:headEnd type="none" w="med" len="med"/>
                      <a:tailEnd type="none" w="med" len="med"/>
                    </a:lnL>
                    <a:lnR>
                      <a:noFill/>
                    </a:lnR>
                    <a:lnT>
                      <a:noFill/>
                    </a:lnT>
                    <a:lnB>
                      <a:noFill/>
                    </a:lnB>
                  </a:tcPr>
                </a:tc>
              </a:tr>
              <a:tr h="439436">
                <a:tc>
                  <a:txBody>
                    <a:bodyPr/>
                    <a:lstStyle/>
                    <a:p>
                      <a:pPr algn="ctr">
                        <a:lnSpc>
                          <a:spcPts val="2400"/>
                        </a:lnSpc>
                        <a:spcAft>
                          <a:spcPts val="0"/>
                        </a:spcAft>
                      </a:pPr>
                      <a:r>
                        <a:rPr lang="zh-TW" sz="1200" kern="100">
                          <a:effectLst/>
                          <a:latin typeface="Calibri"/>
                          <a:ea typeface="華康儷楷書"/>
                          <a:cs typeface="Times New Roman"/>
                        </a:rPr>
                        <a:t>學生數</a:t>
                      </a:r>
                      <a:endParaRPr lang="zh-TW" sz="1200" kern="100">
                        <a:effectLst/>
                        <a:latin typeface="Calibri"/>
                        <a:ea typeface="新細明體"/>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2400"/>
                        </a:lnSpc>
                        <a:spcAft>
                          <a:spcPts val="0"/>
                        </a:spcAft>
                      </a:pPr>
                      <a:r>
                        <a:rPr lang="en-US" sz="1200" kern="100">
                          <a:effectLst/>
                          <a:latin typeface="華康儷楷書"/>
                          <a:ea typeface="新細明體"/>
                          <a:cs typeface="Times New Roman"/>
                        </a:rPr>
                        <a:t>20</a:t>
                      </a:r>
                      <a:endParaRPr lang="zh-TW" sz="12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2400"/>
                        </a:lnSpc>
                        <a:spcAft>
                          <a:spcPts val="0"/>
                        </a:spcAft>
                      </a:pPr>
                      <a:r>
                        <a:rPr lang="en-US" sz="1200" kern="100" dirty="0">
                          <a:effectLst/>
                          <a:latin typeface="華康儷楷書"/>
                          <a:ea typeface="新細明體"/>
                          <a:cs typeface="Times New Roman"/>
                        </a:rPr>
                        <a:t>20</a:t>
                      </a:r>
                      <a:endParaRPr lang="zh-TW" sz="12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2400"/>
                        </a:lnSpc>
                        <a:spcAft>
                          <a:spcPts val="0"/>
                        </a:spcAft>
                      </a:pPr>
                      <a:r>
                        <a:rPr lang="en-US" sz="1200" kern="100">
                          <a:effectLst/>
                          <a:latin typeface="華康儷楷書"/>
                          <a:ea typeface="新細明體"/>
                          <a:cs typeface="Times New Roman"/>
                        </a:rPr>
                        <a:t>20</a:t>
                      </a:r>
                      <a:endParaRPr lang="zh-TW" sz="12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zh-TW" sz="1200" kern="100">
                          <a:effectLst/>
                          <a:latin typeface="Calibri"/>
                          <a:ea typeface="新細明體"/>
                          <a:cs typeface="Times New Roman"/>
                        </a:rPr>
                        <a:t> </a:t>
                      </a:r>
                    </a:p>
                  </a:txBody>
                  <a:tcPr marL="0" marR="0" marT="0" marB="0" anchor="ctr">
                    <a:lnL w="19050" cap="flat" cmpd="dbl" algn="ctr">
                      <a:solidFill>
                        <a:srgbClr val="000000"/>
                      </a:solidFill>
                      <a:prstDash val="solid"/>
                      <a:round/>
                      <a:headEnd type="none" w="med" len="med"/>
                      <a:tailEnd type="none" w="med" len="med"/>
                    </a:lnL>
                    <a:lnR>
                      <a:noFill/>
                    </a:lnR>
                    <a:lnT>
                      <a:noFill/>
                    </a:lnT>
                    <a:lnB>
                      <a:noFill/>
                    </a:lnB>
                  </a:tcPr>
                </a:tc>
              </a:tr>
              <a:tr h="432951">
                <a:tc>
                  <a:txBody>
                    <a:bodyPr/>
                    <a:lstStyle/>
                    <a:p>
                      <a:pPr algn="ctr">
                        <a:lnSpc>
                          <a:spcPts val="2400"/>
                        </a:lnSpc>
                        <a:spcAft>
                          <a:spcPts val="0"/>
                        </a:spcAft>
                      </a:pPr>
                      <a:r>
                        <a:rPr lang="zh-TW" sz="1200" kern="100">
                          <a:effectLst/>
                          <a:latin typeface="Calibri"/>
                          <a:ea typeface="華康儷楷書"/>
                          <a:cs typeface="Times New Roman"/>
                        </a:rPr>
                        <a:t>總計</a:t>
                      </a:r>
                      <a:endParaRPr lang="zh-TW" sz="1200" kern="100">
                        <a:effectLst/>
                        <a:latin typeface="Calibri"/>
                        <a:ea typeface="新細明體"/>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2400"/>
                        </a:lnSpc>
                        <a:spcAft>
                          <a:spcPts val="0"/>
                        </a:spcAft>
                      </a:pPr>
                      <a:r>
                        <a:rPr lang="en-US" sz="1200" kern="100">
                          <a:effectLst/>
                          <a:latin typeface="華康儷楷書"/>
                          <a:ea typeface="新細明體"/>
                          <a:cs typeface="Times New Roman"/>
                        </a:rPr>
                        <a:t>60</a:t>
                      </a:r>
                      <a:endParaRPr lang="zh-TW" sz="12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1200" kern="100">
                          <a:effectLst/>
                          <a:latin typeface="Calibri"/>
                          <a:ea typeface="新細明體"/>
                          <a:cs typeface="Times New Roman"/>
                        </a:rPr>
                        <a:t> </a:t>
                      </a:r>
                    </a:p>
                  </a:txBody>
                  <a:tcPr marL="0" marR="0" marT="0" marB="0" anchor="ctr">
                    <a:lnL w="19050" cap="flat" cmpd="dbl" algn="ctr">
                      <a:solidFill>
                        <a:srgbClr val="000000"/>
                      </a:solidFill>
                      <a:prstDash val="solid"/>
                      <a:round/>
                      <a:headEnd type="none" w="med" len="med"/>
                      <a:tailEnd type="none" w="med" len="med"/>
                    </a:lnL>
                    <a:lnR>
                      <a:noFill/>
                    </a:lnR>
                    <a:lnT>
                      <a:noFill/>
                    </a:lnT>
                    <a:lnB>
                      <a:noFill/>
                    </a:lnB>
                  </a:tcPr>
                </a:tc>
              </a:tr>
              <a:tr h="437007">
                <a:tc>
                  <a:txBody>
                    <a:bodyPr/>
                    <a:lstStyle/>
                    <a:p>
                      <a:pPr algn="ctr">
                        <a:lnSpc>
                          <a:spcPts val="2400"/>
                        </a:lnSpc>
                        <a:spcAft>
                          <a:spcPts val="0"/>
                        </a:spcAft>
                      </a:pPr>
                      <a:r>
                        <a:rPr lang="zh-TW" sz="1200" kern="100">
                          <a:effectLst/>
                          <a:latin typeface="Calibri"/>
                          <a:ea typeface="華康儷楷書"/>
                          <a:cs typeface="Times New Roman"/>
                        </a:rPr>
                        <a:t>備註</a:t>
                      </a:r>
                      <a:endParaRPr lang="zh-TW" sz="1200" kern="100">
                        <a:effectLst/>
                        <a:latin typeface="Calibri"/>
                        <a:ea typeface="新細明體"/>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2F2F2"/>
                    </a:solidFill>
                  </a:tcPr>
                </a:tc>
                <a:tc gridSpan="3">
                  <a:txBody>
                    <a:bodyPr/>
                    <a:lstStyle/>
                    <a:p>
                      <a:pPr algn="ctr">
                        <a:lnSpc>
                          <a:spcPts val="2400"/>
                        </a:lnSpc>
                        <a:spcAft>
                          <a:spcPts val="0"/>
                        </a:spcAft>
                      </a:pPr>
                      <a:r>
                        <a:rPr lang="zh-TW" sz="1200" kern="100">
                          <a:effectLst/>
                          <a:latin typeface="Calibri"/>
                          <a:ea typeface="華康儷楷書"/>
                          <a:cs typeface="Times New Roman"/>
                        </a:rPr>
                        <a:t>實</a:t>
                      </a:r>
                      <a:r>
                        <a:rPr lang="zh-TW" sz="1100" kern="100">
                          <a:effectLst/>
                          <a:latin typeface="Calibri"/>
                          <a:ea typeface="華康儷楷書"/>
                          <a:cs typeface="Times New Roman"/>
                        </a:rPr>
                        <a:t>驗教育每班人數</a:t>
                      </a:r>
                      <a:r>
                        <a:rPr lang="en-US" sz="1100" kern="100">
                          <a:effectLst/>
                          <a:latin typeface="Calibri"/>
                          <a:ea typeface="華康儷楷書"/>
                          <a:cs typeface="Times New Roman"/>
                        </a:rPr>
                        <a:t>20</a:t>
                      </a:r>
                      <a:r>
                        <a:rPr lang="zh-TW" sz="1100" kern="100">
                          <a:effectLst/>
                          <a:latin typeface="Calibri"/>
                          <a:ea typeface="華康儷楷書"/>
                          <a:cs typeface="Times New Roman"/>
                        </a:rPr>
                        <a:t>人</a:t>
                      </a:r>
                      <a:r>
                        <a:rPr lang="en-US" sz="1100" kern="100">
                          <a:effectLst/>
                          <a:latin typeface="Calibri"/>
                          <a:ea typeface="華康儷楷書"/>
                          <a:cs typeface="Times New Roman"/>
                        </a:rPr>
                        <a:t>(</a:t>
                      </a:r>
                      <a:r>
                        <a:rPr lang="zh-TW" sz="1100" kern="100">
                          <a:effectLst/>
                          <a:latin typeface="Calibri"/>
                          <a:ea typeface="華康儷楷書"/>
                          <a:cs typeface="Times New Roman"/>
                        </a:rPr>
                        <a:t>上限</a:t>
                      </a:r>
                      <a:r>
                        <a:rPr lang="en-US" sz="1100" kern="100">
                          <a:effectLst/>
                          <a:latin typeface="Calibri"/>
                          <a:ea typeface="華康儷楷書"/>
                          <a:cs typeface="Times New Roman"/>
                        </a:rPr>
                        <a:t>)</a:t>
                      </a:r>
                      <a:endParaRPr lang="zh-TW" sz="12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2F2F2"/>
                    </a:solidFill>
                  </a:tcPr>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1200" kern="100">
                          <a:effectLst/>
                          <a:latin typeface="Calibri"/>
                          <a:ea typeface="新細明體"/>
                          <a:cs typeface="Times New Roman"/>
                        </a:rPr>
                        <a:t> </a:t>
                      </a:r>
                    </a:p>
                  </a:txBody>
                  <a:tcPr marL="0" marR="0" marT="0" marB="0" anchor="ctr">
                    <a:lnL w="19050" cap="flat" cmpd="dbl" algn="ctr">
                      <a:solidFill>
                        <a:srgbClr val="000000"/>
                      </a:solidFill>
                      <a:prstDash val="solid"/>
                      <a:round/>
                      <a:headEnd type="none" w="med" len="med"/>
                      <a:tailEnd type="none" w="med" len="med"/>
                    </a:lnL>
                    <a:lnR>
                      <a:noFill/>
                    </a:lnR>
                    <a:lnT>
                      <a:noFill/>
                    </a:lnT>
                    <a:lnB>
                      <a:noFill/>
                    </a:lnB>
                  </a:tcPr>
                </a:tc>
              </a:tr>
              <a:tr h="432951">
                <a:tc>
                  <a:txBody>
                    <a:bodyPr/>
                    <a:lstStyle/>
                    <a:p>
                      <a:pPr>
                        <a:spcAft>
                          <a:spcPts val="0"/>
                        </a:spcAft>
                      </a:pPr>
                      <a:r>
                        <a:rPr lang="zh-TW" sz="1200" kern="100">
                          <a:effectLst/>
                          <a:latin typeface="Calibri"/>
                          <a:ea typeface="新細明體"/>
                          <a:cs typeface="Times New Roman"/>
                        </a:rPr>
                        <a:t> </a:t>
                      </a:r>
                    </a:p>
                  </a:txBody>
                  <a:tcPr marL="0" marR="0" marT="0" marB="0" anchor="ctr">
                    <a:lnL>
                      <a:noFill/>
                    </a:lnL>
                    <a:lnR>
                      <a:noFill/>
                    </a:lnR>
                    <a:lnT w="19050" cap="flat" cmpd="dbl" algn="ctr">
                      <a:solidFill>
                        <a:srgbClr val="000000"/>
                      </a:solidFill>
                      <a:prstDash val="solid"/>
                      <a:round/>
                      <a:headEnd type="none" w="med" len="med"/>
                      <a:tailEnd type="none" w="med" len="med"/>
                    </a:lnT>
                    <a:lnB>
                      <a:noFill/>
                    </a:lnB>
                  </a:tcPr>
                </a:tc>
                <a:tc>
                  <a:txBody>
                    <a:bodyPr/>
                    <a:lstStyle/>
                    <a:p>
                      <a:pPr>
                        <a:lnSpc>
                          <a:spcPts val="2400"/>
                        </a:lnSpc>
                        <a:spcAft>
                          <a:spcPts val="0"/>
                        </a:spcAft>
                      </a:pPr>
                      <a:r>
                        <a:rPr lang="en-US" sz="1300" kern="100">
                          <a:effectLst/>
                          <a:latin typeface="華康儷中宋"/>
                          <a:ea typeface="新細明體"/>
                          <a:cs typeface="Times New Roman"/>
                        </a:rPr>
                        <a:t> </a:t>
                      </a:r>
                      <a:endParaRPr lang="zh-TW" sz="1200" kern="100">
                        <a:effectLst/>
                        <a:latin typeface="Calibri"/>
                        <a:ea typeface="新細明體"/>
                        <a:cs typeface="Times New Roman"/>
                      </a:endParaRPr>
                    </a:p>
                  </a:txBody>
                  <a:tcPr marL="17780" marR="177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a:lnSpc>
                          <a:spcPts val="2400"/>
                        </a:lnSpc>
                        <a:spcAft>
                          <a:spcPts val="0"/>
                        </a:spcAft>
                      </a:pPr>
                      <a:r>
                        <a:rPr lang="en-US" sz="1300" kern="100" dirty="0">
                          <a:effectLst/>
                          <a:latin typeface="華康儷中宋"/>
                          <a:ea typeface="新細明體"/>
                          <a:cs typeface="Times New Roman"/>
                        </a:rPr>
                        <a:t> </a:t>
                      </a:r>
                      <a:endParaRPr lang="zh-TW" sz="1200" kern="100" dirty="0">
                        <a:effectLst/>
                        <a:latin typeface="Calibri"/>
                        <a:ea typeface="新細明體"/>
                        <a:cs typeface="Times New Roman"/>
                      </a:endParaRPr>
                    </a:p>
                  </a:txBody>
                  <a:tcPr marL="17780" marR="177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a:lnSpc>
                          <a:spcPts val="2400"/>
                        </a:lnSpc>
                        <a:spcAft>
                          <a:spcPts val="0"/>
                        </a:spcAft>
                      </a:pPr>
                      <a:r>
                        <a:rPr lang="en-US" sz="1300" kern="100">
                          <a:effectLst/>
                          <a:latin typeface="華康儷中宋"/>
                          <a:ea typeface="新細明體"/>
                          <a:cs typeface="Times New Roman"/>
                        </a:rPr>
                        <a:t> </a:t>
                      </a:r>
                      <a:endParaRPr lang="zh-TW" sz="1200" kern="100">
                        <a:effectLst/>
                        <a:latin typeface="Calibri"/>
                        <a:ea typeface="新細明體"/>
                        <a:cs typeface="Times New Roman"/>
                      </a:endParaRPr>
                    </a:p>
                  </a:txBody>
                  <a:tcPr marL="17780" marR="177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a:lnSpc>
                          <a:spcPts val="2400"/>
                        </a:lnSpc>
                        <a:spcAft>
                          <a:spcPts val="0"/>
                        </a:spcAft>
                      </a:pPr>
                      <a:r>
                        <a:rPr lang="en-US" sz="1300" kern="100" dirty="0">
                          <a:effectLst/>
                          <a:latin typeface="華康儷中宋"/>
                          <a:ea typeface="新細明體"/>
                          <a:cs typeface="Times New Roman"/>
                        </a:rPr>
                        <a:t> </a:t>
                      </a:r>
                      <a:endParaRPr lang="zh-TW" sz="1200" kern="100" dirty="0">
                        <a:effectLst/>
                        <a:latin typeface="Calibri"/>
                        <a:ea typeface="新細明體"/>
                        <a:cs typeface="Times New Roman"/>
                      </a:endParaRPr>
                    </a:p>
                  </a:txBody>
                  <a:tcPr marL="17780" marR="17780" marT="0" marB="0">
                    <a:lnL>
                      <a:noFill/>
                    </a:lnL>
                    <a:lnR>
                      <a:noFill/>
                    </a:lnR>
                    <a:lnT>
                      <a:noFill/>
                    </a:lnT>
                    <a:lnB>
                      <a:noFill/>
                    </a:lnB>
                  </a:tcPr>
                </a:tc>
              </a:tr>
            </a:tbl>
          </a:graphicData>
        </a:graphic>
      </p:graphicFrame>
    </p:spTree>
    <p:extLst>
      <p:ext uri="{BB962C8B-B14F-4D97-AF65-F5344CB8AC3E}">
        <p14:creationId xmlns:p14="http://schemas.microsoft.com/office/powerpoint/2010/main" val="3894676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顧翠琴委員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五</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987574"/>
            <a:ext cx="6912768" cy="720080"/>
          </a:xfrm>
        </p:spPr>
        <p:txBody>
          <a:bodyPr/>
          <a:lstStyle/>
          <a:p>
            <a:r>
              <a:rPr lang="zh-TW" altLang="zh-TW" sz="1800" kern="100" dirty="0">
                <a:ea typeface="華康儷中宋"/>
                <a:cs typeface="Times New Roman"/>
              </a:rPr>
              <a:t>建議打破公立學校寫計畫的模式，解構部定課程的部分，要去調整說明，多一些想像，找到想做想發展的事，進而找到可以解決問題的方法。</a:t>
            </a:r>
            <a:endParaRPr lang="zh-TW" altLang="en-US" sz="1800" dirty="0"/>
          </a:p>
        </p:txBody>
      </p:sp>
      <p:sp>
        <p:nvSpPr>
          <p:cNvPr id="4" name="內容版面配置區 3"/>
          <p:cNvSpPr>
            <a:spLocks noGrp="1"/>
          </p:cNvSpPr>
          <p:nvPr>
            <p:ph idx="10"/>
          </p:nvPr>
        </p:nvSpPr>
        <p:spPr>
          <a:xfrm>
            <a:off x="1979712" y="1923678"/>
            <a:ext cx="6912768" cy="2952328"/>
          </a:xfrm>
        </p:spPr>
        <p:txBody>
          <a:bodyPr/>
          <a:lstStyle/>
          <a:p>
            <a:pPr marL="285750" lvl="0" indent="-285750">
              <a:lnSpc>
                <a:spcPts val="2500"/>
              </a:lnSpc>
              <a:buFont typeface="Wingdings" panose="05000000000000000000" pitchFamily="2" charset="2"/>
              <a:buChar char="Ø"/>
            </a:pPr>
            <a:r>
              <a:rPr lang="zh-TW" altLang="en-US" sz="1600" dirty="0" smtClean="0">
                <a:solidFill>
                  <a:srgbClr val="C00000"/>
                </a:solidFill>
                <a:latin typeface="華康儷中宋" panose="02020509000000000000" pitchFamily="49" charset="-120"/>
                <a:ea typeface="華康儷中宋" panose="02020509000000000000" pitchFamily="49" charset="-120"/>
              </a:rPr>
              <a:t>說好</a:t>
            </a:r>
            <a:r>
              <a:rPr lang="zh-TW" altLang="en-US" sz="1600" dirty="0">
                <a:solidFill>
                  <a:srgbClr val="C00000"/>
                </a:solidFill>
                <a:latin typeface="華康儷中宋" panose="02020509000000000000" pitchFamily="49" charset="-120"/>
                <a:ea typeface="華康儷中宋" panose="02020509000000000000" pitchFamily="49" charset="-120"/>
              </a:rPr>
              <a:t>的未來，約定的承諾</a:t>
            </a:r>
            <a:r>
              <a:rPr lang="en-US" altLang="zh-TW" sz="1600" dirty="0">
                <a:solidFill>
                  <a:schemeClr val="tx1"/>
                </a:solidFill>
                <a:latin typeface="華康儷中宋" panose="02020509000000000000" pitchFamily="49" charset="-120"/>
                <a:ea typeface="華康儷中宋" panose="02020509000000000000" pitchFamily="49" charset="-120"/>
              </a:rPr>
              <a:t>-</a:t>
            </a:r>
            <a:r>
              <a:rPr lang="zh-TW" altLang="en-US" sz="1600" dirty="0">
                <a:solidFill>
                  <a:schemeClr val="tx1"/>
                </a:solidFill>
                <a:latin typeface="華康儷中宋" panose="02020509000000000000" pitchFamily="49" charset="-120"/>
                <a:ea typeface="華康儷中宋" panose="02020509000000000000" pitchFamily="49" charset="-120"/>
              </a:rPr>
              <a:t>實驗教育的「眾聲喧嘩」與「獨白</a:t>
            </a:r>
            <a:r>
              <a:rPr lang="zh-TW" altLang="en-US" sz="1600" dirty="0" smtClean="0">
                <a:solidFill>
                  <a:schemeClr val="tx1"/>
                </a:solidFill>
                <a:latin typeface="華康儷中宋" panose="02020509000000000000" pitchFamily="49" charset="-120"/>
                <a:ea typeface="華康儷中宋" panose="02020509000000000000" pitchFamily="49" charset="-120"/>
              </a:rPr>
              <a:t>」為什麼</a:t>
            </a:r>
            <a:r>
              <a:rPr lang="zh-TW" altLang="en-US" sz="1600" dirty="0">
                <a:solidFill>
                  <a:schemeClr val="tx1"/>
                </a:solidFill>
                <a:latin typeface="華康儷中宋"/>
                <a:ea typeface="華康儷中宋"/>
              </a:rPr>
              <a:t>？與其造就一位「明星」，不如成就「滿天星」，每一個孩子三年前「隨緣」而來，三年後「乘願」而去。</a:t>
            </a:r>
            <a:endParaRPr lang="en-US" altLang="zh-TW" sz="1600" dirty="0" smtClean="0">
              <a:solidFill>
                <a:schemeClr val="tx1"/>
              </a:solidFill>
              <a:latin typeface="華康儷中宋"/>
              <a:ea typeface="華康儷中宋"/>
            </a:endParaRPr>
          </a:p>
          <a:p>
            <a:pPr marL="285750" lvl="0" indent="-285750">
              <a:lnSpc>
                <a:spcPts val="2500"/>
              </a:lnSpc>
              <a:buFont typeface="Wingdings" panose="05000000000000000000" pitchFamily="2" charset="2"/>
              <a:buChar char="Ø"/>
            </a:pPr>
            <a:r>
              <a:rPr lang="zh-TW" altLang="en-US" sz="1600" dirty="0" smtClean="0">
                <a:solidFill>
                  <a:srgbClr val="C00000"/>
                </a:solidFill>
                <a:latin typeface="華康儷中宋" panose="02020509000000000000" pitchFamily="49" charset="-120"/>
                <a:ea typeface="華康儷中宋" panose="02020509000000000000" pitchFamily="49" charset="-120"/>
              </a:rPr>
              <a:t>檢視「多元</a:t>
            </a:r>
            <a:r>
              <a:rPr lang="zh-TW" altLang="en-US" sz="1600" dirty="0">
                <a:solidFill>
                  <a:srgbClr val="C00000"/>
                </a:solidFill>
                <a:latin typeface="華康儷中宋" panose="02020509000000000000" pitchFamily="49" charset="-120"/>
                <a:ea typeface="華康儷中宋" panose="02020509000000000000" pitchFamily="49" charset="-120"/>
              </a:rPr>
              <a:t>進路與生涯</a:t>
            </a:r>
            <a:r>
              <a:rPr lang="zh-TW" altLang="en-US" sz="1600" dirty="0" smtClean="0">
                <a:solidFill>
                  <a:srgbClr val="C00000"/>
                </a:solidFill>
                <a:latin typeface="華康儷中宋" panose="02020509000000000000" pitchFamily="49" charset="-120"/>
                <a:ea typeface="華康儷中宋" panose="02020509000000000000" pitchFamily="49" charset="-120"/>
              </a:rPr>
              <a:t>試探」課程</a:t>
            </a:r>
            <a:r>
              <a:rPr lang="zh-TW" altLang="en-US" sz="1600" dirty="0">
                <a:solidFill>
                  <a:srgbClr val="C00000"/>
                </a:solidFill>
                <a:latin typeface="華康儷中宋" panose="02020509000000000000" pitchFamily="49" charset="-120"/>
                <a:ea typeface="華康儷中宋" panose="02020509000000000000" pitchFamily="49" charset="-120"/>
              </a:rPr>
              <a:t>實施</a:t>
            </a:r>
            <a:r>
              <a:rPr lang="zh-TW" altLang="en-US" sz="1600" dirty="0" smtClean="0">
                <a:solidFill>
                  <a:srgbClr val="C00000"/>
                </a:solidFill>
                <a:latin typeface="華康儷中宋" panose="02020509000000000000" pitchFamily="49" charset="-120"/>
                <a:ea typeface="華康儷中宋" panose="02020509000000000000" pitchFamily="49" charset="-120"/>
              </a:rPr>
              <a:t>現況：</a:t>
            </a:r>
            <a:r>
              <a:rPr lang="zh-TW" altLang="en-US" sz="1600" dirty="0" smtClean="0">
                <a:solidFill>
                  <a:schemeClr val="tx1"/>
                </a:solidFill>
                <a:latin typeface="華康儷中宋" panose="02020509000000000000" pitchFamily="49" charset="-120"/>
                <a:ea typeface="華康儷中宋" panose="02020509000000000000" pitchFamily="49" charset="-120"/>
              </a:rPr>
              <a:t>課程</a:t>
            </a:r>
            <a:r>
              <a:rPr lang="zh-TW" altLang="en-US" sz="1600" dirty="0">
                <a:solidFill>
                  <a:schemeClr val="tx1"/>
                </a:solidFill>
                <a:latin typeface="華康儷中宋" panose="02020509000000000000" pitchFamily="49" charset="-120"/>
                <a:ea typeface="華康儷中宋" panose="02020509000000000000" pitchFamily="49" charset="-120"/>
              </a:rPr>
              <a:t>時數、內容和能動性明顯不足，欠缺系統性和連貫性的規劃與</a:t>
            </a:r>
            <a:r>
              <a:rPr lang="zh-TW" altLang="en-US" sz="1600" dirty="0" smtClean="0">
                <a:solidFill>
                  <a:schemeClr val="tx1"/>
                </a:solidFill>
                <a:latin typeface="華康儷中宋" panose="02020509000000000000" pitchFamily="49" charset="-120"/>
                <a:ea typeface="華康儷中宋" panose="02020509000000000000" pitchFamily="49" charset="-120"/>
              </a:rPr>
              <a:t>實施</a:t>
            </a:r>
            <a:r>
              <a:rPr lang="zh-TW" altLang="en-US" sz="1600" dirty="0" smtClean="0">
                <a:solidFill>
                  <a:schemeClr val="tx1"/>
                </a:solidFill>
                <a:latin typeface="華康儷中宋"/>
                <a:ea typeface="華康儷中宋"/>
              </a:rPr>
              <a:t>、</a:t>
            </a:r>
            <a:r>
              <a:rPr lang="zh-TW" altLang="en-US" sz="1600" dirty="0" smtClean="0">
                <a:solidFill>
                  <a:schemeClr val="tx1"/>
                </a:solidFill>
                <a:latin typeface="華康儷中宋" panose="02020509000000000000" pitchFamily="49" charset="-120"/>
                <a:ea typeface="華康儷中宋" panose="02020509000000000000" pitchFamily="49" charset="-120"/>
              </a:rPr>
              <a:t>學生生活經驗不足和</a:t>
            </a:r>
            <a:r>
              <a:rPr lang="zh-TW" altLang="en-US" sz="1600" dirty="0" smtClean="0">
                <a:solidFill>
                  <a:schemeClr val="tx1"/>
                </a:solidFill>
                <a:latin typeface="華康儷中宋"/>
                <a:ea typeface="華康儷中宋"/>
              </a:rPr>
              <a:t>親</a:t>
            </a:r>
            <a:r>
              <a:rPr lang="zh-TW" altLang="en-US" sz="1600" dirty="0">
                <a:solidFill>
                  <a:schemeClr val="tx1"/>
                </a:solidFill>
                <a:latin typeface="華康儷中宋"/>
                <a:ea typeface="華康儷中宋"/>
              </a:rPr>
              <a:t>師多元進路與生涯</a:t>
            </a:r>
            <a:r>
              <a:rPr lang="zh-TW" altLang="en-US" sz="1600" dirty="0" smtClean="0">
                <a:solidFill>
                  <a:schemeClr val="tx1"/>
                </a:solidFill>
                <a:latin typeface="華康儷中宋"/>
                <a:ea typeface="華康儷中宋"/>
              </a:rPr>
              <a:t>試探輔導知能提升</a:t>
            </a:r>
            <a:r>
              <a:rPr lang="zh-TW" altLang="en-US" sz="1600" dirty="0" smtClean="0">
                <a:solidFill>
                  <a:schemeClr val="tx1"/>
                </a:solidFill>
                <a:latin typeface="華康儷中宋" panose="02020509000000000000" pitchFamily="49" charset="-120"/>
                <a:ea typeface="華康儷中宋" panose="02020509000000000000" pitchFamily="49" charset="-120"/>
              </a:rPr>
              <a:t>。</a:t>
            </a:r>
            <a:endParaRPr lang="en-US" altLang="zh-TW" sz="1600" dirty="0">
              <a:solidFill>
                <a:schemeClr val="tx1"/>
              </a:solidFill>
              <a:latin typeface="華康儷中宋" panose="02020509000000000000" pitchFamily="49" charset="-120"/>
              <a:ea typeface="華康儷中宋" panose="02020509000000000000" pitchFamily="49" charset="-120"/>
            </a:endParaRPr>
          </a:p>
          <a:p>
            <a:pPr marL="285750" lvl="0" indent="-285750">
              <a:lnSpc>
                <a:spcPts val="2500"/>
              </a:lnSpc>
              <a:buFont typeface="Wingdings" panose="05000000000000000000" pitchFamily="2" charset="2"/>
              <a:buChar char="Ø"/>
            </a:pP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透過</a:t>
            </a:r>
            <a:r>
              <a:rPr lang="zh-TW" altLang="zh-TW" sz="1600" kern="100" dirty="0" smtClean="0">
                <a:solidFill>
                  <a:srgbClr val="C00000"/>
                </a:solidFill>
                <a:latin typeface="華康儷中宋" panose="02020509000000000000" pitchFamily="49" charset="-120"/>
                <a:ea typeface="華康儷中宋" panose="02020509000000000000" pitchFamily="49" charset="-120"/>
                <a:cs typeface="標楷體"/>
              </a:rPr>
              <a:t>實驗</a:t>
            </a: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教育</a:t>
            </a:r>
            <a:r>
              <a:rPr lang="zh-TW" altLang="zh-TW" sz="1600" kern="100" dirty="0" smtClean="0">
                <a:solidFill>
                  <a:srgbClr val="C00000"/>
                </a:solidFill>
                <a:latin typeface="華康儷中宋" panose="02020509000000000000" pitchFamily="49" charset="-120"/>
                <a:ea typeface="華康儷中宋" panose="02020509000000000000" pitchFamily="49" charset="-120"/>
                <a:cs typeface="標楷體"/>
              </a:rPr>
              <a:t>辦理正式</a:t>
            </a: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課程實施</a:t>
            </a:r>
            <a:r>
              <a:rPr lang="zh-TW" altLang="zh-TW" sz="1600" kern="100" dirty="0">
                <a:latin typeface="華康儷中宋" panose="02020509000000000000" pitchFamily="49" charset="-120"/>
                <a:ea typeface="華康儷中宋" panose="02020509000000000000" pitchFamily="49" charset="-120"/>
                <a:cs typeface="標楷體"/>
              </a:rPr>
              <a:t>，不論是在理念體現、共識凝聚、法源依據、課程解構與重建、教學資源挹注、教師專業發展、學生能動性等，均能有更豐富展現的面向。</a:t>
            </a:r>
            <a:r>
              <a:rPr lang="en-US" altLang="zh-TW" sz="1600" kern="100" dirty="0">
                <a:latin typeface="華康儷中宋" panose="02020509000000000000" pitchFamily="49" charset="-120"/>
                <a:ea typeface="華康儷中宋" panose="02020509000000000000" pitchFamily="49" charset="-120"/>
                <a:cs typeface="標楷體"/>
              </a:rPr>
              <a:t>	</a:t>
            </a:r>
            <a:endParaRPr lang="en-US" altLang="zh-TW" sz="1600" dirty="0" smtClean="0">
              <a:solidFill>
                <a:schemeClr val="tx1"/>
              </a:solidFill>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24097955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顧翠琴委員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六</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4" name="內容版面配置區 3"/>
          <p:cNvSpPr>
            <a:spLocks noGrp="1"/>
          </p:cNvSpPr>
          <p:nvPr>
            <p:ph idx="10"/>
          </p:nvPr>
        </p:nvSpPr>
        <p:spPr>
          <a:xfrm>
            <a:off x="1907704" y="1059584"/>
            <a:ext cx="6912768" cy="2995737"/>
          </a:xfrm>
        </p:spPr>
        <p:txBody>
          <a:bodyPr/>
          <a:lstStyle/>
          <a:p>
            <a:pPr marL="285750" indent="-285750">
              <a:lnSpc>
                <a:spcPts val="2500"/>
              </a:lnSpc>
              <a:buFont typeface="Wingdings" panose="05000000000000000000" pitchFamily="2" charset="2"/>
              <a:buChar char="Ø"/>
            </a:pPr>
            <a:r>
              <a:rPr lang="zh-TW" altLang="en-US" sz="1600" dirty="0">
                <a:solidFill>
                  <a:srgbClr val="C00000"/>
                </a:solidFill>
                <a:latin typeface="華康儷中宋" panose="02020509000000000000" pitchFamily="49" charset="-120"/>
                <a:ea typeface="華康儷中宋" panose="02020509000000000000" pitchFamily="49" charset="-120"/>
              </a:rPr>
              <a:t>沒有早知道，但早已做到</a:t>
            </a:r>
            <a:r>
              <a:rPr lang="en-US" altLang="zh-TW" sz="1600" dirty="0">
                <a:solidFill>
                  <a:srgbClr val="C00000"/>
                </a:solidFill>
                <a:latin typeface="華康儷中宋" panose="02020509000000000000" pitchFamily="49" charset="-120"/>
                <a:ea typeface="華康儷中宋" panose="02020509000000000000" pitchFamily="49" charset="-120"/>
              </a:rPr>
              <a:t>-</a:t>
            </a:r>
            <a:r>
              <a:rPr lang="zh-TW" altLang="en-US" sz="1600" dirty="0">
                <a:solidFill>
                  <a:srgbClr val="C00000"/>
                </a:solidFill>
                <a:latin typeface="華康儷中宋" panose="02020509000000000000" pitchFamily="49" charset="-120"/>
                <a:ea typeface="華康儷中宋" panose="02020509000000000000" pitchFamily="49" charset="-120"/>
              </a:rPr>
              <a:t>選擇一條不一樣的實驗教育之</a:t>
            </a:r>
            <a:r>
              <a:rPr lang="zh-TW" altLang="en-US" sz="1600" dirty="0" smtClean="0">
                <a:solidFill>
                  <a:srgbClr val="C00000"/>
                </a:solidFill>
                <a:latin typeface="華康儷中宋" panose="02020509000000000000" pitchFamily="49" charset="-120"/>
                <a:ea typeface="華康儷中宋" panose="02020509000000000000" pitchFamily="49" charset="-120"/>
              </a:rPr>
              <a:t>路</a:t>
            </a:r>
            <a:r>
              <a:rPr lang="en-US" altLang="zh-TW" sz="1600" dirty="0" smtClean="0">
                <a:solidFill>
                  <a:srgbClr val="C00000"/>
                </a:solidFill>
                <a:latin typeface="華康儷中宋" panose="02020509000000000000" pitchFamily="49" charset="-120"/>
                <a:ea typeface="華康儷中宋" panose="02020509000000000000" pitchFamily="49" charset="-120"/>
              </a:rPr>
              <a:t>-</a:t>
            </a:r>
            <a:r>
              <a:rPr lang="zh-TW" altLang="en-US" sz="1600" dirty="0">
                <a:solidFill>
                  <a:schemeClr val="tx1"/>
                </a:solidFill>
                <a:latin typeface="華康儷中宋" panose="02020509000000000000" pitchFamily="49" charset="-120"/>
                <a:ea typeface="華康儷中宋" panose="02020509000000000000" pitchFamily="49" charset="-120"/>
              </a:rPr>
              <a:t>寒、暑「生涯試探課程」，體現學生生涯輔導實施方案，藉由「實地參訪」、「動手操作」和「親身體驗」，再深入了解各群科發展</a:t>
            </a:r>
            <a:r>
              <a:rPr lang="zh-TW" altLang="en-US" sz="1600" dirty="0" smtClean="0">
                <a:solidFill>
                  <a:schemeClr val="tx1"/>
                </a:solidFill>
                <a:latin typeface="華康儷中宋" panose="02020509000000000000" pitchFamily="49" charset="-120"/>
                <a:ea typeface="華康儷中宋" panose="02020509000000000000" pitchFamily="49" charset="-120"/>
              </a:rPr>
              <a:t>特色。</a:t>
            </a:r>
            <a:endParaRPr lang="en-US" altLang="zh-TW" sz="1600" dirty="0" smtClean="0">
              <a:solidFill>
                <a:schemeClr val="tx1"/>
              </a:solidFill>
              <a:latin typeface="華康儷中宋" panose="02020509000000000000" pitchFamily="49" charset="-120"/>
              <a:ea typeface="華康儷中宋" panose="02020509000000000000" pitchFamily="49" charset="-120"/>
            </a:endParaRPr>
          </a:p>
          <a:p>
            <a:pPr marL="285750" indent="-285750">
              <a:lnSpc>
                <a:spcPts val="2500"/>
              </a:lnSpc>
              <a:buFont typeface="Wingdings" panose="05000000000000000000" pitchFamily="2" charset="2"/>
              <a:buChar char="Ø"/>
            </a:pPr>
            <a:r>
              <a:rPr lang="zh-TW" altLang="en-US" sz="1600" dirty="0">
                <a:solidFill>
                  <a:srgbClr val="C00000"/>
                </a:solidFill>
                <a:latin typeface="華康儷中宋" panose="02020509000000000000" pitchFamily="49" charset="-120"/>
                <a:ea typeface="華康儷中宋" panose="02020509000000000000" pitchFamily="49" charset="-120"/>
              </a:rPr>
              <a:t>課程是什麼？又在哪兒？ </a:t>
            </a:r>
            <a:r>
              <a:rPr lang="zh-TW" altLang="en-US" sz="1600" dirty="0" smtClean="0">
                <a:solidFill>
                  <a:schemeClr val="tx1"/>
                </a:solidFill>
                <a:latin typeface="華康儷中宋" panose="02020509000000000000" pitchFamily="49" charset="-120"/>
                <a:ea typeface="華康儷中宋" panose="02020509000000000000" pitchFamily="49" charset="-120"/>
              </a:rPr>
              <a:t>與學期中輔導室辦理的「群</a:t>
            </a:r>
            <a:r>
              <a:rPr lang="zh-TW" altLang="en-US" sz="1600" dirty="0">
                <a:solidFill>
                  <a:schemeClr val="tx1"/>
                </a:solidFill>
                <a:latin typeface="華康儷中宋" panose="02020509000000000000" pitchFamily="49" charset="-120"/>
                <a:ea typeface="華康儷中宋" panose="02020509000000000000" pitchFamily="49" charset="-120"/>
              </a:rPr>
              <a:t>科參訪暨體驗學習」有何不同</a:t>
            </a:r>
            <a:r>
              <a:rPr lang="zh-TW" altLang="en-US" sz="1600" dirty="0" smtClean="0">
                <a:solidFill>
                  <a:schemeClr val="tx1"/>
                </a:solidFill>
                <a:latin typeface="華康儷中宋" panose="02020509000000000000" pitchFamily="49" charset="-120"/>
                <a:ea typeface="華康儷中宋" panose="02020509000000000000" pitchFamily="49" charset="-120"/>
              </a:rPr>
              <a:t>？社區</a:t>
            </a:r>
            <a:r>
              <a:rPr lang="zh-TW" altLang="en-US" sz="1600" dirty="0">
                <a:solidFill>
                  <a:schemeClr val="tx1"/>
                </a:solidFill>
                <a:latin typeface="華康儷中宋" panose="02020509000000000000" pitchFamily="49" charset="-120"/>
                <a:ea typeface="華康儷中宋" panose="02020509000000000000" pitchFamily="49" charset="-120"/>
              </a:rPr>
              <a:t>、家長與在地資源</a:t>
            </a:r>
            <a:r>
              <a:rPr lang="zh-TW" altLang="en-US" sz="1600" dirty="0" smtClean="0">
                <a:solidFill>
                  <a:schemeClr val="tx1"/>
                </a:solidFill>
                <a:latin typeface="華康儷中宋" panose="02020509000000000000" pitchFamily="49" charset="-120"/>
                <a:ea typeface="華康儷中宋" panose="02020509000000000000" pitchFamily="49" charset="-120"/>
              </a:rPr>
              <a:t>，又能</a:t>
            </a:r>
            <a:r>
              <a:rPr lang="zh-TW" altLang="en-US" sz="1600" dirty="0">
                <a:solidFill>
                  <a:schemeClr val="tx1"/>
                </a:solidFill>
                <a:latin typeface="華康儷中宋" panose="02020509000000000000" pitchFamily="49" charset="-120"/>
                <a:ea typeface="華康儷中宋" panose="02020509000000000000" pitchFamily="49" charset="-120"/>
              </a:rPr>
              <a:t>透過何種途徑</a:t>
            </a:r>
            <a:r>
              <a:rPr lang="zh-TW" altLang="en-US" sz="1600" dirty="0" smtClean="0">
                <a:solidFill>
                  <a:schemeClr val="tx1"/>
                </a:solidFill>
                <a:latin typeface="華康儷中宋" panose="02020509000000000000" pitchFamily="49" charset="-120"/>
                <a:ea typeface="華康儷中宋" panose="02020509000000000000" pitchFamily="49" charset="-120"/>
              </a:rPr>
              <a:t>參與課程</a:t>
            </a:r>
            <a:r>
              <a:rPr lang="zh-TW" altLang="en-US" sz="1600" dirty="0">
                <a:solidFill>
                  <a:schemeClr val="tx1"/>
                </a:solidFill>
                <a:latin typeface="華康儷中宋" panose="02020509000000000000" pitchFamily="49" charset="-120"/>
                <a:ea typeface="華康儷中宋" panose="02020509000000000000" pitchFamily="49" charset="-120"/>
              </a:rPr>
              <a:t>發展？如果是課程，那課程是什麼？又在哪兒</a:t>
            </a:r>
            <a:r>
              <a:rPr lang="zh-TW" altLang="en-US" sz="1600" dirty="0" smtClean="0">
                <a:solidFill>
                  <a:schemeClr val="tx1"/>
                </a:solidFill>
                <a:latin typeface="華康儷中宋" panose="02020509000000000000" pitchFamily="49" charset="-120"/>
                <a:ea typeface="華康儷中宋" panose="02020509000000000000" pitchFamily="49" charset="-120"/>
              </a:rPr>
              <a:t>？</a:t>
            </a:r>
            <a:endParaRPr lang="en-US" altLang="zh-TW" sz="1600" dirty="0" smtClean="0">
              <a:solidFill>
                <a:schemeClr val="tx1"/>
              </a:solidFill>
              <a:latin typeface="華康儷中宋" panose="02020509000000000000" pitchFamily="49" charset="-120"/>
              <a:ea typeface="華康儷中宋" panose="02020509000000000000" pitchFamily="49" charset="-120"/>
            </a:endParaRPr>
          </a:p>
          <a:p>
            <a:pPr marL="285750" indent="-285750">
              <a:lnSpc>
                <a:spcPts val="2500"/>
              </a:lnSpc>
              <a:buFont typeface="Wingdings" panose="05000000000000000000" pitchFamily="2" charset="2"/>
              <a:buChar char="Ø"/>
            </a:pPr>
            <a:r>
              <a:rPr lang="zh-TW" altLang="en-US" sz="1600" dirty="0">
                <a:solidFill>
                  <a:srgbClr val="C00000"/>
                </a:solidFill>
                <a:latin typeface="華康儷中宋" panose="02020509000000000000" pitchFamily="49" charset="-120"/>
                <a:ea typeface="華康儷中宋" panose="02020509000000000000" pitchFamily="49" charset="-120"/>
              </a:rPr>
              <a:t>深化「做中學」，豐富「動手做</a:t>
            </a:r>
            <a:r>
              <a:rPr lang="zh-TW" altLang="en-US" sz="1600" dirty="0" smtClean="0">
                <a:solidFill>
                  <a:srgbClr val="C00000"/>
                </a:solidFill>
                <a:latin typeface="華康儷中宋" panose="02020509000000000000" pitchFamily="49" charset="-120"/>
                <a:ea typeface="華康儷中宋" panose="02020509000000000000" pitchFamily="49" charset="-120"/>
              </a:rPr>
              <a:t>」</a:t>
            </a:r>
            <a:r>
              <a:rPr lang="zh-TW" altLang="en-US" sz="1600" dirty="0" smtClean="0">
                <a:solidFill>
                  <a:srgbClr val="C00000"/>
                </a:solidFill>
                <a:latin typeface="新細明體"/>
                <a:ea typeface="新細明體"/>
              </a:rPr>
              <a:t>：</a:t>
            </a:r>
            <a:r>
              <a:rPr lang="zh-TW" altLang="en-US" sz="1600" dirty="0" smtClean="0">
                <a:solidFill>
                  <a:srgbClr val="C00000"/>
                </a:solidFill>
                <a:latin typeface="華康儷中宋" panose="02020509000000000000" pitchFamily="49" charset="-120"/>
                <a:ea typeface="華康儷中宋" panose="02020509000000000000" pitchFamily="49" charset="-120"/>
              </a:rPr>
              <a:t>彰顯實驗教育理念翻轉、價值創新</a:t>
            </a:r>
            <a:r>
              <a:rPr lang="en-US" altLang="zh-TW" sz="1600" dirty="0" smtClean="0">
                <a:solidFill>
                  <a:schemeClr val="tx1"/>
                </a:solidFill>
                <a:latin typeface="華康儷中宋" panose="02020509000000000000" pitchFamily="49" charset="-120"/>
                <a:ea typeface="華康儷中宋" panose="02020509000000000000" pitchFamily="49" charset="-120"/>
              </a:rPr>
              <a:t>-</a:t>
            </a:r>
            <a:r>
              <a:rPr lang="zh-TW" altLang="en-US" sz="1600" dirty="0" smtClean="0">
                <a:solidFill>
                  <a:schemeClr val="tx1"/>
                </a:solidFill>
                <a:latin typeface="華康儷中宋" panose="02020509000000000000" pitchFamily="49" charset="-120"/>
                <a:ea typeface="華康儷中宋" panose="02020509000000000000" pitchFamily="49" charset="-120"/>
              </a:rPr>
              <a:t>「</a:t>
            </a:r>
            <a:r>
              <a:rPr lang="zh-TW" altLang="en-US" sz="1600" dirty="0">
                <a:solidFill>
                  <a:schemeClr val="tx1"/>
                </a:solidFill>
                <a:latin typeface="華康儷中宋" panose="02020509000000000000" pitchFamily="49" charset="-120"/>
                <a:ea typeface="華康儷中宋" panose="02020509000000000000" pitchFamily="49" charset="-120"/>
              </a:rPr>
              <a:t>動手做</a:t>
            </a:r>
            <a:r>
              <a:rPr lang="zh-TW" altLang="en-US" sz="1600" dirty="0" smtClean="0">
                <a:solidFill>
                  <a:schemeClr val="tx1"/>
                </a:solidFill>
                <a:latin typeface="華康儷中宋" panose="02020509000000000000" pitchFamily="49" charset="-120"/>
                <a:ea typeface="華康儷中宋" panose="02020509000000000000" pitchFamily="49" charset="-120"/>
              </a:rPr>
              <a:t>」是</a:t>
            </a:r>
            <a:r>
              <a:rPr lang="zh-TW" altLang="en-US" sz="1600" dirty="0">
                <a:solidFill>
                  <a:schemeClr val="tx1"/>
                </a:solidFill>
                <a:latin typeface="華康儷中宋" panose="02020509000000000000" pitchFamily="49" charset="-120"/>
                <a:ea typeface="華康儷中宋" panose="02020509000000000000" pitchFamily="49" charset="-120"/>
              </a:rPr>
              <a:t>一種被「邊陲化」、被「低估」的學習「活動」和「能力</a:t>
            </a:r>
            <a:r>
              <a:rPr lang="zh-TW" altLang="en-US" sz="1600" dirty="0" smtClean="0">
                <a:solidFill>
                  <a:schemeClr val="tx1"/>
                </a:solidFill>
                <a:latin typeface="華康儷中宋" panose="02020509000000000000" pitchFamily="49" charset="-120"/>
                <a:ea typeface="華康儷中宋" panose="02020509000000000000" pitchFamily="49" charset="-120"/>
              </a:rPr>
              <a:t>」，</a:t>
            </a:r>
            <a:r>
              <a:rPr lang="zh-TW" altLang="en-US" sz="1600" dirty="0">
                <a:solidFill>
                  <a:schemeClr val="tx1"/>
                </a:solidFill>
                <a:latin typeface="華康儷中宋" panose="02020509000000000000" pitchFamily="49" charset="-120"/>
                <a:ea typeface="華康儷中宋" panose="02020509000000000000" pitchFamily="49" charset="-120"/>
              </a:rPr>
              <a:t>或是成績後段將要走入技職教育體系孩子不得已的</a:t>
            </a:r>
            <a:r>
              <a:rPr lang="zh-TW" altLang="en-US" sz="1600" dirty="0" smtClean="0">
                <a:solidFill>
                  <a:schemeClr val="tx1"/>
                </a:solidFill>
                <a:latin typeface="華康儷中宋" panose="02020509000000000000" pitchFamily="49" charset="-120"/>
                <a:ea typeface="華康儷中宋" panose="02020509000000000000" pitchFamily="49" charset="-120"/>
              </a:rPr>
              <a:t>選擇</a:t>
            </a:r>
            <a:r>
              <a:rPr lang="zh-TW" altLang="en-US" sz="1600" dirty="0" smtClean="0">
                <a:solidFill>
                  <a:schemeClr val="tx1"/>
                </a:solidFill>
                <a:latin typeface="華康儷中宋"/>
                <a:ea typeface="華康儷中宋"/>
              </a:rPr>
              <a:t>。</a:t>
            </a:r>
            <a:endParaRPr lang="zh-TW" altLang="en-US" sz="1600" dirty="0">
              <a:solidFill>
                <a:schemeClr val="tx1"/>
              </a:solidFill>
              <a:latin typeface="華康儷中宋" panose="02020509000000000000" pitchFamily="49" charset="-120"/>
              <a:ea typeface="華康儷中宋" panose="02020509000000000000" pitchFamily="49" charset="-120"/>
            </a:endParaRPr>
          </a:p>
          <a:p>
            <a:pPr marL="285750" indent="-285750">
              <a:lnSpc>
                <a:spcPts val="2500"/>
              </a:lnSpc>
              <a:buFont typeface="Wingdings" panose="05000000000000000000" pitchFamily="2" charset="2"/>
              <a:buChar char="Ø"/>
            </a:pPr>
            <a:endParaRPr lang="zh-TW" altLang="en-US" sz="1600" dirty="0">
              <a:solidFill>
                <a:srgbClr val="C00000"/>
              </a:solidFill>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3641302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顧翠琴委員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七</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4" name="內容版面配置區 3"/>
          <p:cNvSpPr>
            <a:spLocks noGrp="1"/>
          </p:cNvSpPr>
          <p:nvPr>
            <p:ph idx="10"/>
          </p:nvPr>
        </p:nvSpPr>
        <p:spPr>
          <a:xfrm>
            <a:off x="1907704" y="1059582"/>
            <a:ext cx="6912768" cy="3816424"/>
          </a:xfrm>
        </p:spPr>
        <p:txBody>
          <a:bodyPr/>
          <a:lstStyle/>
          <a:p>
            <a:pPr marL="590550" indent="-285750">
              <a:lnSpc>
                <a:spcPts val="2400"/>
              </a:lnSpc>
              <a:spcAft>
                <a:spcPts val="0"/>
              </a:spcAft>
              <a:buFont typeface="Wingdings" panose="05000000000000000000" pitchFamily="2" charset="2"/>
              <a:buChar char="Ø"/>
            </a:pPr>
            <a:r>
              <a:rPr lang="zh-TW" altLang="zh-TW" sz="1600" kern="100" dirty="0" smtClean="0">
                <a:latin typeface="華康儷中宋" panose="02020509000000000000" pitchFamily="49" charset="-120"/>
                <a:ea typeface="華康儷中宋" panose="02020509000000000000" pitchFamily="49" charset="-120"/>
                <a:cs typeface="標楷體"/>
              </a:rPr>
              <a:t>課程</a:t>
            </a:r>
            <a:r>
              <a:rPr lang="zh-TW" altLang="zh-TW" sz="1600" kern="100" dirty="0">
                <a:latin typeface="華康儷中宋" panose="02020509000000000000" pitchFamily="49" charset="-120"/>
                <a:ea typeface="華康儷中宋" panose="02020509000000000000" pitchFamily="49" charset="-120"/>
                <a:cs typeface="標楷體"/>
              </a:rPr>
              <a:t>強調動手實做，讓每位學生充分體驗「知行」與「行知」豐富內涵：除了群科課程體驗學習、動手實作之外，學生學習成果展現，如「</a:t>
            </a: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群科進路論文敘寫</a:t>
            </a:r>
            <a:r>
              <a:rPr lang="zh-TW" altLang="zh-TW" sz="1600" kern="100" dirty="0">
                <a:latin typeface="華康儷中宋" panose="02020509000000000000" pitchFamily="49" charset="-120"/>
                <a:ea typeface="華康儷中宋" panose="02020509000000000000" pitchFamily="49" charset="-120"/>
                <a:cs typeface="標楷體"/>
              </a:rPr>
              <a:t>」、「</a:t>
            </a: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心得分享簡報製作</a:t>
            </a:r>
            <a:r>
              <a:rPr lang="zh-TW" altLang="zh-TW" sz="1600" kern="100" dirty="0">
                <a:latin typeface="華康儷中宋" panose="02020509000000000000" pitchFamily="49" charset="-120"/>
                <a:ea typeface="華康儷中宋" panose="02020509000000000000" pitchFamily="49" charset="-120"/>
                <a:cs typeface="標楷體"/>
              </a:rPr>
              <a:t>」、「</a:t>
            </a: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群科發展差異性分析</a:t>
            </a:r>
            <a:r>
              <a:rPr lang="zh-TW" altLang="zh-TW" sz="1600" kern="100" dirty="0">
                <a:latin typeface="華康儷中宋" panose="02020509000000000000" pitchFamily="49" charset="-120"/>
                <a:ea typeface="華康儷中宋" panose="02020509000000000000" pitchFamily="49" charset="-120"/>
                <a:cs typeface="標楷體"/>
              </a:rPr>
              <a:t>」、「</a:t>
            </a: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模型製作展示分享</a:t>
            </a:r>
            <a:r>
              <a:rPr lang="zh-TW" altLang="zh-TW" sz="1600" kern="100" dirty="0">
                <a:latin typeface="華康儷中宋" panose="02020509000000000000" pitchFamily="49" charset="-120"/>
                <a:ea typeface="華康儷中宋" panose="02020509000000000000" pitchFamily="49" charset="-120"/>
                <a:cs typeface="標楷體"/>
              </a:rPr>
              <a:t>」與</a:t>
            </a:r>
            <a:r>
              <a:rPr lang="zh-TW" altLang="zh-TW" sz="1600" kern="100" dirty="0" smtClean="0">
                <a:latin typeface="華康儷中宋" panose="02020509000000000000" pitchFamily="49" charset="-120"/>
                <a:ea typeface="華康儷中宋" panose="02020509000000000000" pitchFamily="49" charset="-120"/>
                <a:cs typeface="標楷體"/>
              </a:rPr>
              <a:t>「</a:t>
            </a:r>
            <a:r>
              <a:rPr lang="zh-TW" altLang="zh-TW" sz="1600" kern="100" dirty="0" smtClean="0">
                <a:solidFill>
                  <a:srgbClr val="C00000"/>
                </a:solidFill>
                <a:latin typeface="華康儷中宋" panose="02020509000000000000" pitchFamily="49" charset="-120"/>
                <a:ea typeface="華康儷中宋" panose="02020509000000000000" pitchFamily="49" charset="-120"/>
                <a:cs typeface="標楷體"/>
              </a:rPr>
              <a:t>職業</a:t>
            </a: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達人</a:t>
            </a:r>
            <a:r>
              <a:rPr lang="zh-TW" altLang="zh-TW" sz="1600" kern="100" dirty="0" smtClean="0">
                <a:solidFill>
                  <a:srgbClr val="C00000"/>
                </a:solidFill>
                <a:latin typeface="華康儷中宋" panose="02020509000000000000" pitchFamily="49" charset="-120"/>
                <a:ea typeface="華康儷中宋" panose="02020509000000000000" pitchFamily="49" charset="-120"/>
                <a:cs typeface="標楷體"/>
              </a:rPr>
              <a:t>訪談</a:t>
            </a:r>
            <a:r>
              <a:rPr lang="zh-TW" altLang="zh-TW" sz="1600" kern="100" dirty="0" smtClean="0">
                <a:latin typeface="華康儷中宋" panose="02020509000000000000" pitchFamily="49" charset="-120"/>
                <a:ea typeface="華康儷中宋" panose="02020509000000000000" pitchFamily="49" charset="-120"/>
                <a:cs typeface="標楷體"/>
              </a:rPr>
              <a:t>」、</a:t>
            </a:r>
            <a:r>
              <a:rPr lang="zh-TW" altLang="zh-TW" sz="1600" kern="100" dirty="0">
                <a:latin typeface="華康儷中宋" panose="02020509000000000000" pitchFamily="49" charset="-120"/>
                <a:ea typeface="華康儷中宋" panose="02020509000000000000" pitchFamily="49" charset="-120"/>
                <a:cs typeface="標楷體"/>
              </a:rPr>
              <a:t>「</a:t>
            </a: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教育博覽會規劃</a:t>
            </a:r>
            <a:r>
              <a:rPr lang="zh-TW" altLang="zh-TW" sz="1600" kern="100" dirty="0">
                <a:latin typeface="華康儷中宋" panose="02020509000000000000" pitchFamily="49" charset="-120"/>
                <a:ea typeface="華康儷中宋" panose="02020509000000000000" pitchFamily="49" charset="-120"/>
                <a:cs typeface="標楷體"/>
              </a:rPr>
              <a:t>」</a:t>
            </a:r>
            <a:r>
              <a:rPr lang="en-US" altLang="zh-TW" sz="1600" kern="100" dirty="0">
                <a:latin typeface="華康儷中宋" panose="02020509000000000000" pitchFamily="49" charset="-120"/>
                <a:ea typeface="華康儷中宋" panose="02020509000000000000" pitchFamily="49" charset="-120"/>
                <a:cs typeface="標楷體"/>
              </a:rPr>
              <a:t>(</a:t>
            </a:r>
            <a:r>
              <a:rPr lang="zh-TW" altLang="zh-TW" sz="1600" kern="100" dirty="0">
                <a:latin typeface="華康儷中宋" panose="02020509000000000000" pitchFamily="49" charset="-120"/>
                <a:ea typeface="華康儷中宋" panose="02020509000000000000" pitchFamily="49" charset="-120"/>
                <a:cs typeface="標楷體"/>
              </a:rPr>
              <a:t>展場佈置、流程規劃、滿意度調查、學校接待</a:t>
            </a:r>
            <a:r>
              <a:rPr lang="en-US" altLang="zh-TW" sz="1600" kern="100" dirty="0">
                <a:latin typeface="華康儷中宋" panose="02020509000000000000" pitchFamily="49" charset="-120"/>
                <a:ea typeface="華康儷中宋" panose="02020509000000000000" pitchFamily="49" charset="-120"/>
                <a:cs typeface="標楷體"/>
              </a:rPr>
              <a:t>)</a:t>
            </a:r>
            <a:r>
              <a:rPr lang="zh-TW" altLang="zh-TW" sz="1600" kern="100" dirty="0">
                <a:latin typeface="華康儷中宋" panose="02020509000000000000" pitchFamily="49" charset="-120"/>
                <a:ea typeface="華康儷中宋" panose="02020509000000000000" pitchFamily="49" charset="-120"/>
                <a:cs typeface="標楷體"/>
              </a:rPr>
              <a:t>等多元實作方式</a:t>
            </a:r>
            <a:r>
              <a:rPr lang="zh-TW" altLang="zh-TW" sz="1600" kern="100" dirty="0" smtClean="0">
                <a:latin typeface="華康儷中宋" panose="02020509000000000000" pitchFamily="49" charset="-120"/>
                <a:ea typeface="華康儷中宋" panose="02020509000000000000" pitchFamily="49" charset="-120"/>
                <a:cs typeface="標楷體"/>
              </a:rPr>
              <a:t>。</a:t>
            </a:r>
            <a:endParaRPr lang="en-US" altLang="zh-TW" sz="1600" kern="100" dirty="0" smtClean="0">
              <a:latin typeface="華康儷中宋" panose="02020509000000000000" pitchFamily="49" charset="-120"/>
              <a:ea typeface="華康儷中宋" panose="02020509000000000000" pitchFamily="49" charset="-120"/>
              <a:cs typeface="標楷體"/>
            </a:endParaRPr>
          </a:p>
          <a:p>
            <a:pPr marL="590550" indent="-285750">
              <a:lnSpc>
                <a:spcPts val="2400"/>
              </a:lnSpc>
              <a:spcAft>
                <a:spcPts val="0"/>
              </a:spcAft>
              <a:buFont typeface="Wingdings" panose="05000000000000000000" pitchFamily="2" charset="2"/>
              <a:buChar char="Ø"/>
            </a:pP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分組合作學習種籽的萌芽</a:t>
            </a:r>
            <a:r>
              <a:rPr lang="en-US" altLang="zh-TW" sz="1600" kern="100" dirty="0">
                <a:solidFill>
                  <a:srgbClr val="C00000"/>
                </a:solidFill>
                <a:latin typeface="華康儷中宋" panose="02020509000000000000" pitchFamily="49" charset="-120"/>
                <a:ea typeface="華康儷中宋" panose="02020509000000000000" pitchFamily="49" charset="-120"/>
                <a:cs typeface="標楷體"/>
              </a:rPr>
              <a:t>-</a:t>
            </a: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實驗教育課程發展教師專業社群的型</a:t>
            </a:r>
            <a:r>
              <a:rPr lang="zh-TW" altLang="zh-TW" sz="1600" kern="100" dirty="0" smtClean="0">
                <a:solidFill>
                  <a:srgbClr val="C00000"/>
                </a:solidFill>
                <a:latin typeface="華康儷中宋" panose="02020509000000000000" pitchFamily="49" charset="-120"/>
                <a:ea typeface="華康儷中宋" panose="02020509000000000000" pitchFamily="49" charset="-120"/>
                <a:cs typeface="標楷體"/>
              </a:rPr>
              <a:t>塑</a:t>
            </a:r>
            <a:r>
              <a:rPr lang="en-US" altLang="zh-TW" sz="1600" kern="100" dirty="0" smtClean="0">
                <a:solidFill>
                  <a:srgbClr val="C00000"/>
                </a:solidFill>
                <a:latin typeface="華康儷中宋" panose="02020509000000000000" pitchFamily="49" charset="-120"/>
                <a:ea typeface="華康儷中宋" panose="02020509000000000000" pitchFamily="49" charset="-120"/>
                <a:cs typeface="標楷體"/>
              </a:rPr>
              <a:t>-</a:t>
            </a:r>
            <a:r>
              <a:rPr lang="zh-TW" altLang="en-US" sz="1600" kern="100" dirty="0">
                <a:solidFill>
                  <a:schemeClr val="tx1"/>
                </a:solidFill>
                <a:latin typeface="華康儷中宋" panose="02020509000000000000" pitchFamily="49" charset="-120"/>
                <a:ea typeface="華康儷中宋" panose="02020509000000000000" pitchFamily="49" charset="-120"/>
                <a:cs typeface="標楷體"/>
              </a:rPr>
              <a:t>從「深耕學校」走向「領航學校」的經驗，已成為未來學校辦理實驗教育和課程發展的基礎與動力。</a:t>
            </a:r>
            <a:r>
              <a:rPr lang="zh-TW" altLang="en-US" sz="1600" kern="100" dirty="0" smtClean="0">
                <a:solidFill>
                  <a:schemeClr val="tx1"/>
                </a:solidFill>
                <a:latin typeface="華康儷中宋" panose="02020509000000000000" pitchFamily="49" charset="-120"/>
                <a:ea typeface="華康儷中宋" panose="02020509000000000000" pitchFamily="49" charset="-120"/>
                <a:cs typeface="標楷體"/>
              </a:rPr>
              <a:t>透過實驗教育課程</a:t>
            </a:r>
            <a:r>
              <a:rPr lang="zh-TW" altLang="en-US" sz="1600" kern="100" dirty="0">
                <a:solidFill>
                  <a:schemeClr val="tx1"/>
                </a:solidFill>
                <a:latin typeface="華康儷中宋" panose="02020509000000000000" pitchFamily="49" charset="-120"/>
                <a:ea typeface="華康儷中宋" panose="02020509000000000000" pitchFamily="49" charset="-120"/>
                <a:cs typeface="標楷體"/>
              </a:rPr>
              <a:t>發展專業社群的共同備課，體現「要走的快，就要一個人走；要走的遠，就要一群人一起走」課程信念</a:t>
            </a:r>
            <a:r>
              <a:rPr lang="zh-TW" altLang="en-US" sz="1600" kern="100" dirty="0" smtClean="0">
                <a:solidFill>
                  <a:schemeClr val="tx1"/>
                </a:solidFill>
                <a:latin typeface="華康儷中宋" panose="02020509000000000000" pitchFamily="49" charset="-120"/>
                <a:ea typeface="華康儷中宋" panose="02020509000000000000" pitchFamily="49" charset="-120"/>
                <a:cs typeface="標楷體"/>
              </a:rPr>
              <a:t>，深化</a:t>
            </a:r>
            <a:r>
              <a:rPr lang="zh-TW" altLang="en-US" sz="1600" kern="100" dirty="0">
                <a:solidFill>
                  <a:schemeClr val="tx1"/>
                </a:solidFill>
                <a:latin typeface="華康儷中宋" panose="02020509000000000000" pitchFamily="49" charset="-120"/>
                <a:ea typeface="華康儷中宋" panose="02020509000000000000" pitchFamily="49" charset="-120"/>
                <a:cs typeface="標楷體"/>
              </a:rPr>
              <a:t>「不止於現狀，深入是唯一尺度」的課程實踐。</a:t>
            </a:r>
            <a:endParaRPr lang="zh-TW" altLang="zh-TW" sz="1600" kern="100" dirty="0">
              <a:solidFill>
                <a:schemeClr val="tx1"/>
              </a:solidFill>
              <a:latin typeface="華康儷中宋" panose="02020509000000000000" pitchFamily="49" charset="-120"/>
              <a:ea typeface="華康儷中宋" panose="02020509000000000000" pitchFamily="49" charset="-120"/>
              <a:cs typeface="Times New Roman"/>
            </a:endParaRPr>
          </a:p>
          <a:p>
            <a:endParaRPr lang="zh-TW" altLang="en-US" dirty="0"/>
          </a:p>
        </p:txBody>
      </p:sp>
    </p:spTree>
    <p:extLst>
      <p:ext uri="{BB962C8B-B14F-4D97-AF65-F5344CB8AC3E}">
        <p14:creationId xmlns:p14="http://schemas.microsoft.com/office/powerpoint/2010/main" val="12261871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164554"/>
            <a:ext cx="7524328" cy="884466"/>
          </a:xfrm>
        </p:spPr>
        <p:txBody>
          <a:bodyPr/>
          <a:lstStyle/>
          <a:p>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顧翠琴委員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八</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699543"/>
            <a:ext cx="6912768" cy="460648"/>
          </a:xfrm>
        </p:spPr>
        <p:txBody>
          <a:bodyPr/>
          <a:lstStyle/>
          <a:p>
            <a:pPr marL="180340">
              <a:lnSpc>
                <a:spcPts val="2400"/>
              </a:lnSpc>
              <a:spcAft>
                <a:spcPts val="0"/>
              </a:spcAft>
            </a:pPr>
            <a:endParaRPr lang="en-US" altLang="zh-TW" kern="100" dirty="0" smtClean="0">
              <a:latin typeface="Calibri"/>
              <a:ea typeface="華康儷中宋"/>
              <a:cs typeface="標楷體"/>
            </a:endParaRPr>
          </a:p>
          <a:p>
            <a:pPr marL="180340">
              <a:lnSpc>
                <a:spcPts val="2400"/>
              </a:lnSpc>
              <a:spcAft>
                <a:spcPts val="0"/>
              </a:spcAft>
            </a:pPr>
            <a:r>
              <a:rPr lang="zh-TW" altLang="zh-TW" kern="100" dirty="0" smtClean="0">
                <a:latin typeface="Calibri"/>
                <a:ea typeface="華康儷中宋"/>
                <a:cs typeface="標楷體"/>
              </a:rPr>
              <a:t>就</a:t>
            </a:r>
            <a:r>
              <a:rPr lang="zh-TW" altLang="zh-TW" kern="100" dirty="0">
                <a:latin typeface="Calibri"/>
                <a:ea typeface="華康儷中宋"/>
                <a:cs typeface="標楷體"/>
              </a:rPr>
              <a:t>讓「今天」，成為如果「有一天」</a:t>
            </a:r>
            <a:endParaRPr lang="zh-TW" altLang="zh-TW" sz="1800" kern="100" dirty="0">
              <a:latin typeface="Calibri"/>
              <a:cs typeface="Times New Roman"/>
            </a:endParaRPr>
          </a:p>
          <a:p>
            <a:endParaRPr lang="zh-TW" altLang="en-US" dirty="0"/>
          </a:p>
        </p:txBody>
      </p:sp>
      <p:sp>
        <p:nvSpPr>
          <p:cNvPr id="4" name="內容版面配置區 3"/>
          <p:cNvSpPr>
            <a:spLocks noGrp="1"/>
          </p:cNvSpPr>
          <p:nvPr>
            <p:ph idx="10"/>
          </p:nvPr>
        </p:nvSpPr>
        <p:spPr>
          <a:xfrm>
            <a:off x="1979712" y="1203600"/>
            <a:ext cx="6912768" cy="3384376"/>
          </a:xfrm>
        </p:spPr>
        <p:txBody>
          <a:bodyPr/>
          <a:lstStyle/>
          <a:p>
            <a:pPr marL="590550" indent="-285750">
              <a:lnSpc>
                <a:spcPts val="2400"/>
              </a:lnSpc>
              <a:spcAft>
                <a:spcPts val="0"/>
              </a:spcAft>
              <a:buFont typeface="Wingdings" panose="05000000000000000000" pitchFamily="2" charset="2"/>
              <a:buChar char="Ø"/>
            </a:pPr>
            <a:r>
              <a:rPr lang="zh-TW" altLang="zh-TW" sz="1600" kern="100" dirty="0">
                <a:solidFill>
                  <a:srgbClr val="000000"/>
                </a:solidFill>
                <a:latin typeface="華康儷中宋" panose="02020509000000000000" pitchFamily="49" charset="-120"/>
                <a:ea typeface="華康儷中宋" panose="02020509000000000000" pitchFamily="49" charset="-120"/>
                <a:cs typeface="標楷體"/>
              </a:rPr>
              <a:t>在「如果『現在』的想法和『過去』沒有什麼不同，那麼『未來』的南榮國中，就是『現在』的南榮國中」、「</a:t>
            </a: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要改變『慣性</a:t>
            </a:r>
            <a:r>
              <a:rPr lang="zh-TW" altLang="zh-TW" sz="1600" kern="100" dirty="0">
                <a:solidFill>
                  <a:srgbClr val="000000"/>
                </a:solidFill>
                <a:latin typeface="華康儷中宋" panose="02020509000000000000" pitchFamily="49" charset="-120"/>
                <a:ea typeface="華康儷中宋" panose="02020509000000000000" pitchFamily="49" charset="-120"/>
                <a:cs typeface="標楷體"/>
              </a:rPr>
              <a:t>』，</a:t>
            </a: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向來都不是一件容易的</a:t>
            </a:r>
            <a:r>
              <a:rPr lang="zh-TW" altLang="zh-TW" sz="1600" kern="100" dirty="0" smtClean="0">
                <a:solidFill>
                  <a:srgbClr val="C00000"/>
                </a:solidFill>
                <a:latin typeface="華康儷中宋" panose="02020509000000000000" pitchFamily="49" charset="-120"/>
                <a:ea typeface="華康儷中宋" panose="02020509000000000000" pitchFamily="49" charset="-120"/>
                <a:cs typeface="標楷體"/>
              </a:rPr>
              <a:t>事</a:t>
            </a:r>
            <a:r>
              <a:rPr lang="zh-TW" altLang="en-US" sz="1600" kern="100" dirty="0">
                <a:solidFill>
                  <a:srgbClr val="C00000"/>
                </a:solidFill>
                <a:latin typeface="華康儷中宋"/>
                <a:ea typeface="華康儷中宋"/>
                <a:cs typeface="標楷體"/>
              </a:rPr>
              <a:t>。</a:t>
            </a:r>
            <a:r>
              <a:rPr lang="zh-TW" altLang="en-US" sz="1600" kern="100" dirty="0">
                <a:solidFill>
                  <a:srgbClr val="000000"/>
                </a:solidFill>
                <a:latin typeface="華康儷中宋"/>
                <a:ea typeface="華康儷中宋"/>
                <a:cs typeface="標楷體"/>
              </a:rPr>
              <a:t>」</a:t>
            </a:r>
            <a:endParaRPr lang="en-US" altLang="zh-TW" sz="1600" kern="100" dirty="0" smtClean="0">
              <a:solidFill>
                <a:srgbClr val="000000"/>
              </a:solidFill>
              <a:latin typeface="華康儷中宋"/>
              <a:ea typeface="華康儷中宋"/>
              <a:cs typeface="標楷體"/>
            </a:endParaRPr>
          </a:p>
          <a:p>
            <a:pPr marL="590550" indent="-285750">
              <a:lnSpc>
                <a:spcPts val="2400"/>
              </a:lnSpc>
              <a:spcAft>
                <a:spcPts val="0"/>
              </a:spcAft>
              <a:buFont typeface="Wingdings" panose="05000000000000000000" pitchFamily="2" charset="2"/>
              <a:buChar char="Ø"/>
            </a:pPr>
            <a:r>
              <a:rPr lang="zh-TW" altLang="zh-TW" sz="1600" kern="100" dirty="0" smtClean="0">
                <a:solidFill>
                  <a:srgbClr val="C00000"/>
                </a:solidFill>
                <a:latin typeface="華康儷中宋" panose="02020509000000000000" pitchFamily="49" charset="-120"/>
                <a:ea typeface="華康儷中宋" panose="02020509000000000000" pitchFamily="49" charset="-120"/>
                <a:cs typeface="標楷體"/>
              </a:rPr>
              <a:t>期待透過</a:t>
            </a: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實驗教育做一些有意義事情的可能性實踐</a:t>
            </a:r>
            <a:r>
              <a:rPr lang="zh-TW" altLang="zh-TW" sz="1600" kern="100" dirty="0" smtClean="0">
                <a:solidFill>
                  <a:srgbClr val="000000"/>
                </a:solidFill>
                <a:latin typeface="華康儷中宋" panose="02020509000000000000" pitchFamily="49" charset="-120"/>
                <a:ea typeface="華康儷中宋" panose="02020509000000000000" pitchFamily="49" charset="-120"/>
                <a:cs typeface="標楷體"/>
              </a:rPr>
              <a:t>：排除法令</a:t>
            </a:r>
            <a:r>
              <a:rPr lang="zh-TW" altLang="zh-TW" sz="1600" kern="100" dirty="0">
                <a:solidFill>
                  <a:srgbClr val="000000"/>
                </a:solidFill>
                <a:latin typeface="華康儷中宋" panose="02020509000000000000" pitchFamily="49" charset="-120"/>
                <a:ea typeface="華康儷中宋" panose="02020509000000000000" pitchFamily="49" charset="-120"/>
                <a:cs typeface="標楷體"/>
              </a:rPr>
              <a:t>與體制限制，</a:t>
            </a:r>
            <a:r>
              <a:rPr lang="zh-TW" altLang="zh-TW" sz="1600" kern="100" dirty="0" smtClean="0">
                <a:solidFill>
                  <a:srgbClr val="000000"/>
                </a:solidFill>
                <a:latin typeface="華康儷中宋" panose="02020509000000000000" pitchFamily="49" charset="-120"/>
                <a:ea typeface="華康儷中宋" panose="02020509000000000000" pitchFamily="49" charset="-120"/>
                <a:cs typeface="標楷體"/>
              </a:rPr>
              <a:t>依據理念辦理實驗</a:t>
            </a:r>
            <a:r>
              <a:rPr lang="zh-TW" altLang="zh-TW" sz="1600" kern="100" dirty="0">
                <a:solidFill>
                  <a:srgbClr val="000000"/>
                </a:solidFill>
                <a:latin typeface="華康儷中宋" panose="02020509000000000000" pitchFamily="49" charset="-120"/>
                <a:ea typeface="華康儷中宋" panose="02020509000000000000" pitchFamily="49" charset="-120"/>
                <a:cs typeface="標楷體"/>
              </a:rPr>
              <a:t>教育。讓學校享有充分自主性，得以創新求變思維，促進多元發展，回應家長、社區、社會多元發展，體現實驗教育理念</a:t>
            </a:r>
            <a:r>
              <a:rPr lang="zh-TW" altLang="zh-TW" sz="1600" kern="100" dirty="0" smtClean="0">
                <a:solidFill>
                  <a:srgbClr val="000000"/>
                </a:solidFill>
                <a:latin typeface="華康儷中宋" panose="02020509000000000000" pitchFamily="49" charset="-120"/>
                <a:ea typeface="華康儷中宋" panose="02020509000000000000" pitchFamily="49" charset="-120"/>
                <a:cs typeface="標楷體"/>
              </a:rPr>
              <a:t>。</a:t>
            </a:r>
            <a:endParaRPr lang="en-US" altLang="zh-TW" sz="1600" kern="100" dirty="0" smtClean="0">
              <a:solidFill>
                <a:srgbClr val="000000"/>
              </a:solidFill>
              <a:latin typeface="華康儷中宋" panose="02020509000000000000" pitchFamily="49" charset="-120"/>
              <a:ea typeface="華康儷中宋" panose="02020509000000000000" pitchFamily="49" charset="-120"/>
              <a:cs typeface="標楷體"/>
            </a:endParaRPr>
          </a:p>
          <a:p>
            <a:pPr marL="590550" indent="-285750">
              <a:lnSpc>
                <a:spcPts val="2400"/>
              </a:lnSpc>
              <a:spcAft>
                <a:spcPts val="0"/>
              </a:spcAft>
              <a:buFont typeface="Wingdings" panose="05000000000000000000" pitchFamily="2" charset="2"/>
              <a:buChar char="Ø"/>
            </a:pPr>
            <a:r>
              <a:rPr lang="zh-TW" altLang="en-US" sz="1600" kern="100" dirty="0" smtClean="0">
                <a:solidFill>
                  <a:srgbClr val="000000"/>
                </a:solidFill>
                <a:latin typeface="華康儷楷書" panose="03000509000000000000" pitchFamily="65" charset="-120"/>
                <a:ea typeface="華康儷楷書" panose="03000509000000000000" pitchFamily="65" charset="-120"/>
                <a:cs typeface="標楷體"/>
              </a:rPr>
              <a:t>賴佩玲</a:t>
            </a:r>
            <a:r>
              <a:rPr lang="en-US" altLang="zh-TW" sz="1600" kern="100" dirty="0">
                <a:solidFill>
                  <a:srgbClr val="000000"/>
                </a:solidFill>
                <a:latin typeface="華康儷楷書" panose="03000509000000000000" pitchFamily="65" charset="-120"/>
                <a:ea typeface="華康儷楷書" panose="03000509000000000000" pitchFamily="65" charset="-120"/>
                <a:cs typeface="標楷體"/>
              </a:rPr>
              <a:t>(2011)</a:t>
            </a:r>
            <a:r>
              <a:rPr lang="zh-TW" altLang="en-US" sz="1600" kern="100" dirty="0">
                <a:solidFill>
                  <a:srgbClr val="000000"/>
                </a:solidFill>
                <a:latin typeface="華康儷楷書" panose="03000509000000000000" pitchFamily="65" charset="-120"/>
                <a:ea typeface="華康儷楷書" panose="03000509000000000000" pitchFamily="65" charset="-120"/>
                <a:cs typeface="標楷體"/>
              </a:rPr>
              <a:t>老師在＜齒輪＞文中</a:t>
            </a:r>
            <a:r>
              <a:rPr lang="zh-TW" altLang="en-US" sz="1600" kern="100" dirty="0" smtClean="0">
                <a:solidFill>
                  <a:srgbClr val="000000"/>
                </a:solidFill>
                <a:latin typeface="華康儷楷書" panose="03000509000000000000" pitchFamily="65" charset="-120"/>
                <a:ea typeface="華康儷楷書" panose="03000509000000000000" pitchFamily="65" charset="-120"/>
                <a:cs typeface="標楷體"/>
              </a:rPr>
              <a:t>：</a:t>
            </a:r>
            <a:r>
              <a:rPr lang="en-US" altLang="zh-TW" sz="1600" kern="100" dirty="0" smtClean="0">
                <a:solidFill>
                  <a:srgbClr val="000000"/>
                </a:solidFill>
                <a:latin typeface="華康儷楷書" panose="03000509000000000000" pitchFamily="65" charset="-120"/>
                <a:ea typeface="華康儷楷書" panose="03000509000000000000" pitchFamily="65" charset="-120"/>
                <a:cs typeface="標楷體"/>
              </a:rPr>
              <a:t>…</a:t>
            </a:r>
            <a:r>
              <a:rPr lang="zh-TW" altLang="en-US" sz="1600" kern="100" dirty="0" smtClean="0">
                <a:solidFill>
                  <a:srgbClr val="000000"/>
                </a:solidFill>
                <a:latin typeface="華康儷楷書" panose="03000509000000000000" pitchFamily="65" charset="-120"/>
                <a:ea typeface="華康儷楷書" panose="03000509000000000000" pitchFamily="65" charset="-120"/>
                <a:cs typeface="標楷體"/>
              </a:rPr>
              <a:t>只是</a:t>
            </a:r>
            <a:r>
              <a:rPr lang="zh-TW" altLang="en-US" sz="1600" kern="100" dirty="0">
                <a:solidFill>
                  <a:srgbClr val="000000"/>
                </a:solidFill>
                <a:latin typeface="華康儷楷書" panose="03000509000000000000" pitchFamily="65" charset="-120"/>
                <a:ea typeface="華康儷楷書" panose="03000509000000000000" pitchFamily="65" charset="-120"/>
                <a:cs typeface="標楷體"/>
              </a:rPr>
              <a:t>有</a:t>
            </a:r>
            <a:r>
              <a:rPr lang="zh-TW" altLang="en-US" sz="1600" kern="100" dirty="0">
                <a:solidFill>
                  <a:srgbClr val="C00000"/>
                </a:solidFill>
                <a:latin typeface="華康儷楷書" panose="03000509000000000000" pitchFamily="65" charset="-120"/>
                <a:ea typeface="華康儷楷書" panose="03000509000000000000" pitchFamily="65" charset="-120"/>
                <a:cs typeface="標楷體"/>
              </a:rPr>
              <a:t>弧度</a:t>
            </a:r>
            <a:r>
              <a:rPr lang="zh-TW" altLang="en-US" sz="1600" kern="100" dirty="0">
                <a:solidFill>
                  <a:srgbClr val="000000"/>
                </a:solidFill>
                <a:latin typeface="華康儷楷書" panose="03000509000000000000" pitchFamily="65" charset="-120"/>
                <a:ea typeface="華康儷楷書" panose="03000509000000000000" pitchFamily="65" charset="-120"/>
                <a:cs typeface="標楷體"/>
              </a:rPr>
              <a:t>的圓，無論</a:t>
            </a:r>
            <a:r>
              <a:rPr lang="zh-TW" altLang="en-US" sz="1600" kern="100" dirty="0">
                <a:solidFill>
                  <a:srgbClr val="C00000"/>
                </a:solidFill>
                <a:latin typeface="華康儷楷書" panose="03000509000000000000" pitchFamily="65" charset="-120"/>
                <a:ea typeface="華康儷楷書" panose="03000509000000000000" pitchFamily="65" charset="-120"/>
                <a:cs typeface="標楷體"/>
              </a:rPr>
              <a:t>齒輪</a:t>
            </a:r>
            <a:r>
              <a:rPr lang="zh-TW" altLang="en-US" sz="1600" kern="100" dirty="0">
                <a:solidFill>
                  <a:srgbClr val="000000"/>
                </a:solidFill>
                <a:latin typeface="華康儷楷書" panose="03000509000000000000" pitchFamily="65" charset="-120"/>
                <a:ea typeface="華康儷楷書" panose="03000509000000000000" pitchFamily="65" charset="-120"/>
                <a:cs typeface="標楷體"/>
              </a:rPr>
              <a:t>如何運作，永遠都無法「牽動」圓。「牽動」與「推動」學校實驗教育這個圓的四個齒輪，這四個齒輪個自又彼此運轉多年，如今推動實驗教育</a:t>
            </a:r>
            <a:r>
              <a:rPr lang="zh-TW" altLang="en-US" sz="1600" kern="100" dirty="0">
                <a:solidFill>
                  <a:srgbClr val="C00000"/>
                </a:solidFill>
                <a:latin typeface="華康儷楷書" panose="03000509000000000000" pitchFamily="65" charset="-120"/>
                <a:ea typeface="華康儷楷書" panose="03000509000000000000" pitchFamily="65" charset="-120"/>
                <a:cs typeface="標楷體"/>
              </a:rPr>
              <a:t>共識有了</a:t>
            </a:r>
            <a:r>
              <a:rPr lang="zh-TW" altLang="en-US" sz="1600" kern="100" dirty="0">
                <a:solidFill>
                  <a:srgbClr val="000000"/>
                </a:solidFill>
                <a:latin typeface="華康儷楷書" panose="03000509000000000000" pitchFamily="65" charset="-120"/>
                <a:ea typeface="華康儷楷書" panose="03000509000000000000" pitchFamily="65" charset="-120"/>
                <a:cs typeface="標楷體"/>
              </a:rPr>
              <a:t>、</a:t>
            </a:r>
            <a:r>
              <a:rPr lang="zh-TW" altLang="en-US" sz="1600" kern="100" dirty="0">
                <a:solidFill>
                  <a:srgbClr val="C00000"/>
                </a:solidFill>
                <a:latin typeface="華康儷楷書" panose="03000509000000000000" pitchFamily="65" charset="-120"/>
                <a:ea typeface="華康儷楷書" panose="03000509000000000000" pitchFamily="65" charset="-120"/>
                <a:cs typeface="標楷體"/>
              </a:rPr>
              <a:t>時間到了</a:t>
            </a:r>
            <a:r>
              <a:rPr lang="zh-TW" altLang="en-US" sz="1600" kern="100" dirty="0">
                <a:solidFill>
                  <a:srgbClr val="000000"/>
                </a:solidFill>
                <a:latin typeface="華康儷楷書" panose="03000509000000000000" pitchFamily="65" charset="-120"/>
                <a:ea typeface="華康儷楷書" panose="03000509000000000000" pitchFamily="65" charset="-120"/>
                <a:cs typeface="標楷體"/>
              </a:rPr>
              <a:t>、</a:t>
            </a:r>
            <a:r>
              <a:rPr lang="zh-TW" altLang="en-US" sz="1600" kern="100" dirty="0" smtClean="0">
                <a:solidFill>
                  <a:srgbClr val="C00000"/>
                </a:solidFill>
                <a:latin typeface="華康儷楷書" panose="03000509000000000000" pitchFamily="65" charset="-120"/>
                <a:ea typeface="華康儷楷書" panose="03000509000000000000" pitchFamily="65" charset="-120"/>
                <a:cs typeface="標楷體"/>
              </a:rPr>
              <a:t>氛圍成熟</a:t>
            </a:r>
            <a:r>
              <a:rPr lang="zh-TW" altLang="en-US" sz="1600" kern="100" dirty="0">
                <a:solidFill>
                  <a:srgbClr val="C00000"/>
                </a:solidFill>
                <a:latin typeface="華康儷楷書" panose="03000509000000000000" pitchFamily="65" charset="-120"/>
                <a:ea typeface="華康儷楷書" panose="03000509000000000000" pitchFamily="65" charset="-120"/>
                <a:cs typeface="標楷體"/>
              </a:rPr>
              <a:t>了</a:t>
            </a:r>
            <a:r>
              <a:rPr lang="zh-TW" altLang="en-US" sz="1600" kern="100" dirty="0">
                <a:solidFill>
                  <a:srgbClr val="000000"/>
                </a:solidFill>
                <a:latin typeface="華康儷楷書" panose="03000509000000000000" pitchFamily="65" charset="-120"/>
                <a:ea typeface="華康儷楷書" panose="03000509000000000000" pitchFamily="65" charset="-120"/>
                <a:cs typeface="標楷體"/>
              </a:rPr>
              <a:t>，就讓「今天」，成為如果「有一天」。</a:t>
            </a:r>
            <a:endParaRPr lang="en-US" altLang="zh-TW" sz="1600" kern="100" dirty="0" smtClean="0">
              <a:solidFill>
                <a:srgbClr val="000000"/>
              </a:solidFill>
              <a:latin typeface="華康儷楷書" panose="03000509000000000000" pitchFamily="65" charset="-120"/>
              <a:ea typeface="華康儷楷書" panose="03000509000000000000" pitchFamily="65" charset="-120"/>
              <a:cs typeface="標楷體"/>
            </a:endParaRPr>
          </a:p>
          <a:p>
            <a:pPr marL="590550" indent="-285750">
              <a:lnSpc>
                <a:spcPts val="2400"/>
              </a:lnSpc>
              <a:spcAft>
                <a:spcPts val="0"/>
              </a:spcAft>
              <a:buFont typeface="Wingdings" panose="05000000000000000000" pitchFamily="2" charset="2"/>
              <a:buChar char="Ø"/>
            </a:pPr>
            <a:endParaRPr lang="zh-TW" altLang="zh-TW" sz="1600" kern="100" dirty="0">
              <a:latin typeface="華康儷中宋" panose="02020509000000000000" pitchFamily="49" charset="-120"/>
              <a:ea typeface="華康儷中宋" panose="02020509000000000000" pitchFamily="49" charset="-120"/>
              <a:cs typeface="Times New Roman"/>
            </a:endParaRPr>
          </a:p>
          <a:p>
            <a:endParaRPr lang="zh-TW" altLang="en-US" dirty="0"/>
          </a:p>
        </p:txBody>
      </p:sp>
    </p:spTree>
    <p:extLst>
      <p:ext uri="{BB962C8B-B14F-4D97-AF65-F5344CB8AC3E}">
        <p14:creationId xmlns:p14="http://schemas.microsoft.com/office/powerpoint/2010/main" val="6130792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3077" y="-92546"/>
            <a:ext cx="7524328" cy="884466"/>
          </a:xfrm>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陳辟賢</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一</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07704" y="843558"/>
            <a:ext cx="6912768" cy="460648"/>
          </a:xfrm>
        </p:spPr>
        <p:txBody>
          <a:bodyPr/>
          <a:lstStyle/>
          <a:p>
            <a:pPr lvl="0">
              <a:lnSpc>
                <a:spcPts val="2500"/>
              </a:lnSpc>
            </a:pPr>
            <a:endParaRPr lang="en-US" altLang="zh-TW" sz="1600" dirty="0" smtClean="0">
              <a:solidFill>
                <a:prstClr val="black">
                  <a:lumMod val="75000"/>
                  <a:lumOff val="25000"/>
                </a:prstClr>
              </a:solidFill>
              <a:latin typeface="華康儷中宋" panose="02020509000000000000" pitchFamily="49" charset="-120"/>
              <a:ea typeface="華康儷中宋" panose="02020509000000000000" pitchFamily="49" charset="-120"/>
            </a:endParaRPr>
          </a:p>
          <a:p>
            <a:pPr lvl="0">
              <a:lnSpc>
                <a:spcPts val="2500"/>
              </a:lnSpc>
            </a:pPr>
            <a:r>
              <a:rPr lang="en-US" altLang="zh-TW" sz="1600" dirty="0" smtClean="0">
                <a:solidFill>
                  <a:prstClr val="black">
                    <a:lumMod val="75000"/>
                    <a:lumOff val="25000"/>
                  </a:prstClr>
                </a:solidFill>
                <a:latin typeface="華康儷中宋" panose="02020509000000000000" pitchFamily="49" charset="-120"/>
                <a:ea typeface="華康儷中宋" panose="02020509000000000000" pitchFamily="49" charset="-120"/>
              </a:rPr>
              <a:t>1</a:t>
            </a:r>
            <a:r>
              <a:rPr lang="en-US" altLang="zh-TW" sz="1600" dirty="0">
                <a:solidFill>
                  <a:prstClr val="black">
                    <a:lumMod val="75000"/>
                    <a:lumOff val="25000"/>
                  </a:prstClr>
                </a:solidFill>
                <a:latin typeface="華康儷中宋" panose="02020509000000000000" pitchFamily="49" charset="-120"/>
                <a:ea typeface="華康儷中宋" panose="02020509000000000000" pitchFamily="49" charset="-120"/>
              </a:rPr>
              <a:t>.</a:t>
            </a:r>
            <a:r>
              <a:rPr lang="zh-TW" altLang="en-US" sz="1600" dirty="0">
                <a:solidFill>
                  <a:prstClr val="black">
                    <a:lumMod val="75000"/>
                    <a:lumOff val="25000"/>
                  </a:prstClr>
                </a:solidFill>
                <a:latin typeface="華康儷中宋" panose="02020509000000000000" pitchFamily="49" charset="-120"/>
                <a:ea typeface="華康儷中宋" panose="02020509000000000000" pitchFamily="49" charset="-120"/>
              </a:rPr>
              <a:t>有關實驗教育計畫名稱較無法彰顯學校辦理實驗教育或有別於其他學校的特色，可以再思考。</a:t>
            </a:r>
            <a:endParaRPr lang="en-US" altLang="zh-TW" sz="1600" dirty="0">
              <a:solidFill>
                <a:prstClr val="black">
                  <a:lumMod val="75000"/>
                  <a:lumOff val="25000"/>
                </a:prstClr>
              </a:solidFill>
              <a:latin typeface="華康儷中宋" panose="02020509000000000000" pitchFamily="49" charset="-120"/>
              <a:ea typeface="華康儷中宋" panose="02020509000000000000" pitchFamily="49" charset="-120"/>
            </a:endParaRPr>
          </a:p>
          <a:p>
            <a:endParaRPr lang="zh-TW" altLang="en-US" dirty="0"/>
          </a:p>
        </p:txBody>
      </p:sp>
      <p:graphicFrame>
        <p:nvGraphicFramePr>
          <p:cNvPr id="5" name="內容版面配置區 4"/>
          <p:cNvGraphicFramePr>
            <a:graphicFrameLocks noGrp="1"/>
          </p:cNvGraphicFramePr>
          <p:nvPr>
            <p:ph idx="10"/>
            <p:extLst>
              <p:ext uri="{D42A27DB-BD31-4B8C-83A1-F6EECF244321}">
                <p14:modId xmlns:p14="http://schemas.microsoft.com/office/powerpoint/2010/main" val="2123054837"/>
              </p:ext>
            </p:extLst>
          </p:nvPr>
        </p:nvGraphicFramePr>
        <p:xfrm>
          <a:off x="1979712" y="1635647"/>
          <a:ext cx="6912768" cy="299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52499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92546"/>
            <a:ext cx="7524328" cy="884466"/>
          </a:xfrm>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陳辟賢</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二</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07704" y="771552"/>
            <a:ext cx="6912768" cy="460648"/>
          </a:xfrm>
        </p:spPr>
        <p:txBody>
          <a:bodyPr/>
          <a:lstStyle/>
          <a:p>
            <a:pPr>
              <a:lnSpc>
                <a:spcPts val="2500"/>
              </a:lnSpc>
            </a:pPr>
            <a:r>
              <a:rPr lang="en-US" altLang="zh-TW" sz="1600" dirty="0">
                <a:latin typeface="華康儷中宋" panose="02020509000000000000" pitchFamily="49" charset="-120"/>
                <a:ea typeface="華康儷中宋" panose="02020509000000000000" pitchFamily="49" charset="-120"/>
              </a:rPr>
              <a:t>2.</a:t>
            </a:r>
            <a:r>
              <a:rPr lang="zh-TW" altLang="en-US" sz="1600" dirty="0">
                <a:latin typeface="華康儷中宋" panose="02020509000000000000" pitchFamily="49" charset="-120"/>
                <a:ea typeface="華康儷中宋" panose="02020509000000000000" pitchFamily="49" charset="-120"/>
              </a:rPr>
              <a:t>有關學校主要發展之適性分組（數學）與多元進路應再聚焦，透過強化特殊教育理念，展現學校發展這個課程內容的特殊性。</a:t>
            </a:r>
          </a:p>
        </p:txBody>
      </p:sp>
      <p:sp>
        <p:nvSpPr>
          <p:cNvPr id="4" name="內容版面配置區 3"/>
          <p:cNvSpPr>
            <a:spLocks noGrp="1"/>
          </p:cNvSpPr>
          <p:nvPr>
            <p:ph idx="10"/>
          </p:nvPr>
        </p:nvSpPr>
        <p:spPr>
          <a:xfrm>
            <a:off x="1979712" y="1491632"/>
            <a:ext cx="6912768" cy="2995737"/>
          </a:xfrm>
        </p:spPr>
        <p:txBody>
          <a:bodyPr/>
          <a:lstStyle/>
          <a:p>
            <a:pPr marL="285750" indent="-285750">
              <a:lnSpc>
                <a:spcPts val="2500"/>
              </a:lnSpc>
              <a:spcAft>
                <a:spcPts val="0"/>
              </a:spcAft>
              <a:buFont typeface="Wingdings" panose="05000000000000000000" pitchFamily="2" charset="2"/>
              <a:buChar char="Ø"/>
            </a:pPr>
            <a:r>
              <a:rPr lang="zh-TW" altLang="en-US" sz="1600" kern="100" dirty="0" smtClean="0">
                <a:solidFill>
                  <a:srgbClr val="C00000"/>
                </a:solidFill>
                <a:latin typeface="華康儷中宋" panose="02020509000000000000" pitchFamily="49" charset="-120"/>
                <a:ea typeface="華康儷中宋" panose="02020509000000000000" pitchFamily="49" charset="-120"/>
                <a:cs typeface="Times New Roman"/>
              </a:rPr>
              <a:t>緣起</a:t>
            </a:r>
            <a:r>
              <a:rPr lang="zh-TW" altLang="en-US" sz="1600" kern="100" dirty="0">
                <a:latin typeface="華康儷中宋" panose="02020509000000000000" pitchFamily="49" charset="-120"/>
                <a:ea typeface="華康儷中宋" panose="02020509000000000000" pitchFamily="49" charset="-120"/>
                <a:cs typeface="Times New Roman"/>
              </a:rPr>
              <a:t>於數輔團自</a:t>
            </a:r>
            <a:r>
              <a:rPr lang="en-US" altLang="zh-TW" sz="1600" kern="100" dirty="0">
                <a:latin typeface="華康儷中宋" panose="02020509000000000000" pitchFamily="49" charset="-120"/>
                <a:ea typeface="華康儷中宋" panose="02020509000000000000" pitchFamily="49" charset="-120"/>
                <a:cs typeface="Times New Roman"/>
              </a:rPr>
              <a:t>105</a:t>
            </a:r>
            <a:r>
              <a:rPr lang="zh-TW" altLang="en-US" sz="1600" kern="100" dirty="0">
                <a:latin typeface="華康儷中宋" panose="02020509000000000000" pitchFamily="49" charset="-120"/>
                <a:ea typeface="華康儷中宋" panose="02020509000000000000" pitchFamily="49" charset="-120"/>
                <a:cs typeface="Times New Roman"/>
              </a:rPr>
              <a:t>學年度協力同行「中正國中會考減</a:t>
            </a:r>
            <a:r>
              <a:rPr lang="en-US" altLang="zh-TW" sz="1600" kern="100" dirty="0">
                <a:latin typeface="華康儷中宋" panose="02020509000000000000" pitchFamily="49" charset="-120"/>
                <a:ea typeface="華康儷中宋" panose="02020509000000000000" pitchFamily="49" charset="-120"/>
                <a:cs typeface="Times New Roman"/>
              </a:rPr>
              <a:t>C</a:t>
            </a:r>
            <a:r>
              <a:rPr lang="zh-TW" altLang="en-US" sz="1600" kern="100" dirty="0">
                <a:latin typeface="華康儷中宋" panose="02020509000000000000" pitchFamily="49" charset="-120"/>
                <a:ea typeface="華康儷中宋" panose="02020509000000000000" pitchFamily="49" charset="-120"/>
                <a:cs typeface="Times New Roman"/>
              </a:rPr>
              <a:t>計畫」和</a:t>
            </a:r>
            <a:r>
              <a:rPr lang="en-US" altLang="zh-TW" sz="1600" kern="100" dirty="0">
                <a:latin typeface="華康儷中宋" panose="02020509000000000000" pitchFamily="49" charset="-120"/>
                <a:ea typeface="華康儷中宋" panose="02020509000000000000" pitchFamily="49" charset="-120"/>
                <a:cs typeface="Times New Roman"/>
              </a:rPr>
              <a:t>106</a:t>
            </a:r>
            <a:r>
              <a:rPr lang="zh-TW" altLang="en-US" sz="1600" kern="100" dirty="0">
                <a:latin typeface="華康儷中宋" panose="02020509000000000000" pitchFamily="49" charset="-120"/>
                <a:ea typeface="華康儷中宋" panose="02020509000000000000" pitchFamily="49" charset="-120"/>
                <a:cs typeface="Times New Roman"/>
              </a:rPr>
              <a:t>學年度建德國中、明德國中「數學領域適性分組教學試辦計畫」的學校本位計畫發</a:t>
            </a:r>
            <a:r>
              <a:rPr lang="zh-TW" altLang="en-US" sz="1600" kern="100" dirty="0" smtClean="0">
                <a:latin typeface="華康儷中宋" panose="02020509000000000000" pitchFamily="49" charset="-120"/>
                <a:ea typeface="華康儷中宋" panose="02020509000000000000" pitchFamily="49" charset="-120"/>
                <a:cs typeface="Times New Roman"/>
              </a:rPr>
              <a:t>想</a:t>
            </a:r>
            <a:r>
              <a:rPr lang="zh-TW" altLang="en-US" sz="1600" kern="100" dirty="0" smtClean="0">
                <a:latin typeface="華康儷中宋"/>
                <a:ea typeface="華康儷中宋"/>
                <a:cs typeface="Times New Roman"/>
              </a:rPr>
              <a:t>。</a:t>
            </a:r>
            <a:endParaRPr lang="en-US" altLang="zh-TW" sz="1600" kern="100" dirty="0" smtClean="0">
              <a:latin typeface="華康儷中宋"/>
              <a:ea typeface="華康儷中宋"/>
              <a:cs typeface="Times New Roman"/>
            </a:endParaRPr>
          </a:p>
          <a:p>
            <a:pPr marL="285750" indent="-285750">
              <a:lnSpc>
                <a:spcPts val="2500"/>
              </a:lnSpc>
              <a:spcAft>
                <a:spcPts val="0"/>
              </a:spcAft>
              <a:buFont typeface="Wingdings" panose="05000000000000000000" pitchFamily="2" charset="2"/>
              <a:buChar char="Ø"/>
            </a:pPr>
            <a:r>
              <a:rPr lang="zh-TW" altLang="en-US" sz="1600" kern="100" dirty="0" smtClean="0">
                <a:solidFill>
                  <a:srgbClr val="C00000"/>
                </a:solidFill>
                <a:latin typeface="華康儷中宋" panose="02020509000000000000" pitchFamily="49" charset="-120"/>
                <a:ea typeface="華康儷中宋" panose="02020509000000000000" pitchFamily="49" charset="-120"/>
                <a:cs typeface="Times New Roman"/>
              </a:rPr>
              <a:t>參與</a:t>
            </a:r>
            <a:r>
              <a:rPr lang="zh-TW" altLang="en-US" sz="1600" kern="100" dirty="0">
                <a:solidFill>
                  <a:srgbClr val="C00000"/>
                </a:solidFill>
                <a:latin typeface="華康儷中宋" panose="02020509000000000000" pitchFamily="49" charset="-120"/>
                <a:ea typeface="華康儷中宋" panose="02020509000000000000" pitchFamily="49" charset="-120"/>
                <a:cs typeface="Times New Roman"/>
              </a:rPr>
              <a:t>對象</a:t>
            </a:r>
            <a:r>
              <a:rPr lang="zh-TW" altLang="en-US" sz="1600" kern="100" dirty="0">
                <a:latin typeface="華康儷中宋" panose="02020509000000000000" pitchFamily="49" charset="-120"/>
                <a:ea typeface="華康儷中宋" panose="02020509000000000000" pitchFamily="49" charset="-120"/>
                <a:cs typeface="Times New Roman"/>
              </a:rPr>
              <a:t>並非班級特殊學生，而是在原大班教學進度下無法跟上進度的學生，期望透過教材減量、減難和適性教學策略運用，帶上、帶好每位學生，進而提高學習動機，提升學習成效</a:t>
            </a:r>
            <a:r>
              <a:rPr lang="zh-TW" altLang="en-US" sz="1600" kern="100" dirty="0" smtClean="0">
                <a:latin typeface="華康儷中宋" panose="02020509000000000000" pitchFamily="49" charset="-120"/>
                <a:ea typeface="華康儷中宋" panose="02020509000000000000" pitchFamily="49" charset="-120"/>
                <a:cs typeface="Times New Roman"/>
              </a:rPr>
              <a:t>。</a:t>
            </a:r>
            <a:endParaRPr lang="en-US" altLang="zh-TW" sz="1600" kern="100" dirty="0" smtClean="0">
              <a:latin typeface="華康儷中宋" panose="02020509000000000000" pitchFamily="49" charset="-120"/>
              <a:ea typeface="華康儷中宋" panose="02020509000000000000" pitchFamily="49" charset="-120"/>
              <a:cs typeface="Times New Roman"/>
            </a:endParaRPr>
          </a:p>
          <a:p>
            <a:pPr marL="285750" indent="-285750">
              <a:lnSpc>
                <a:spcPts val="2500"/>
              </a:lnSpc>
              <a:spcAft>
                <a:spcPts val="0"/>
              </a:spcAft>
              <a:buFont typeface="Wingdings" panose="05000000000000000000" pitchFamily="2" charset="2"/>
              <a:buChar char="Ø"/>
            </a:pPr>
            <a:r>
              <a:rPr lang="zh-TW" altLang="en-US" sz="1600" kern="100" dirty="0" smtClean="0">
                <a:latin typeface="華康儷中宋" panose="02020509000000000000" pitchFamily="49" charset="-120"/>
                <a:ea typeface="華康儷中宋" panose="02020509000000000000" pitchFamily="49" charset="-120"/>
                <a:cs typeface="Times New Roman"/>
              </a:rPr>
              <a:t>唯</a:t>
            </a:r>
            <a:r>
              <a:rPr lang="zh-TW" altLang="en-US" sz="1600" kern="100" dirty="0">
                <a:latin typeface="華康儷中宋" panose="02020509000000000000" pitchFamily="49" charset="-120"/>
                <a:ea typeface="華康儷中宋" panose="02020509000000000000" pitchFamily="49" charset="-120"/>
                <a:cs typeface="Times New Roman"/>
              </a:rPr>
              <a:t>考量</a:t>
            </a:r>
            <a:r>
              <a:rPr lang="en-US" altLang="zh-TW" sz="1600" kern="100" dirty="0">
                <a:latin typeface="華康儷中宋" panose="02020509000000000000" pitchFamily="49" charset="-120"/>
                <a:ea typeface="華康儷中宋" panose="02020509000000000000" pitchFamily="49" charset="-120"/>
                <a:cs typeface="Times New Roman"/>
              </a:rPr>
              <a:t>108</a:t>
            </a:r>
            <a:r>
              <a:rPr lang="zh-TW" altLang="en-US" sz="1600" kern="100" dirty="0">
                <a:latin typeface="華康儷中宋" panose="02020509000000000000" pitchFamily="49" charset="-120"/>
                <a:ea typeface="華康儷中宋" panose="02020509000000000000" pitchFamily="49" charset="-120"/>
                <a:cs typeface="Times New Roman"/>
              </a:rPr>
              <a:t>學年度普通班招生三班</a:t>
            </a:r>
            <a:r>
              <a:rPr lang="en-US" altLang="zh-TW" sz="1600" kern="100" dirty="0">
                <a:latin typeface="華康儷中宋" panose="02020509000000000000" pitchFamily="49" charset="-120"/>
                <a:ea typeface="華康儷中宋" panose="02020509000000000000" pitchFamily="49" charset="-120"/>
                <a:cs typeface="Times New Roman"/>
              </a:rPr>
              <a:t>(</a:t>
            </a:r>
            <a:r>
              <a:rPr lang="zh-TW" altLang="en-US" sz="1600" kern="100" dirty="0">
                <a:latin typeface="華康儷中宋" panose="02020509000000000000" pitchFamily="49" charset="-120"/>
                <a:ea typeface="華康儷中宋" panose="02020509000000000000" pitchFamily="49" charset="-120"/>
                <a:cs typeface="Times New Roman"/>
              </a:rPr>
              <a:t>不含體育班</a:t>
            </a:r>
            <a:r>
              <a:rPr lang="en-US" altLang="zh-TW" sz="1600" kern="100" dirty="0">
                <a:latin typeface="華康儷中宋" panose="02020509000000000000" pitchFamily="49" charset="-120"/>
                <a:ea typeface="華康儷中宋" panose="02020509000000000000" pitchFamily="49" charset="-120"/>
                <a:cs typeface="Times New Roman"/>
              </a:rPr>
              <a:t>)</a:t>
            </a:r>
            <a:r>
              <a:rPr lang="zh-TW" altLang="en-US" sz="1600" kern="100" dirty="0">
                <a:latin typeface="華康儷中宋" panose="02020509000000000000" pitchFamily="49" charset="-120"/>
                <a:ea typeface="華康儷中宋" panose="02020509000000000000" pitchFamily="49" charset="-120"/>
                <a:cs typeface="Times New Roman"/>
              </a:rPr>
              <a:t>，班級學生人數和師資結構</a:t>
            </a:r>
            <a:r>
              <a:rPr lang="en-US" altLang="zh-TW" sz="1600" kern="100" dirty="0">
                <a:latin typeface="華康儷中宋" panose="02020509000000000000" pitchFamily="49" charset="-120"/>
                <a:ea typeface="華康儷中宋" panose="02020509000000000000" pitchFamily="49" charset="-120"/>
                <a:cs typeface="Times New Roman"/>
              </a:rPr>
              <a:t>(</a:t>
            </a:r>
            <a:r>
              <a:rPr lang="zh-TW" altLang="en-US" sz="1600" kern="100" dirty="0">
                <a:latin typeface="華康儷中宋" panose="02020509000000000000" pitchFamily="49" charset="-120"/>
                <a:ea typeface="華康儷中宋" panose="02020509000000000000" pitchFamily="49" charset="-120"/>
                <a:cs typeface="Times New Roman"/>
              </a:rPr>
              <a:t>兩班三組</a:t>
            </a:r>
            <a:r>
              <a:rPr lang="en-US" altLang="zh-TW" sz="1600" kern="100" dirty="0">
                <a:latin typeface="華康儷中宋" panose="02020509000000000000" pitchFamily="49" charset="-120"/>
                <a:ea typeface="華康儷中宋" panose="02020509000000000000" pitchFamily="49" charset="-120"/>
                <a:cs typeface="Times New Roman"/>
              </a:rPr>
              <a:t>)</a:t>
            </a:r>
            <a:r>
              <a:rPr lang="zh-TW" altLang="en-US" sz="1600" kern="100" dirty="0">
                <a:latin typeface="華康儷中宋" panose="02020509000000000000" pitchFamily="49" charset="-120"/>
                <a:ea typeface="華康儷中宋" panose="02020509000000000000" pitchFamily="49" charset="-120"/>
                <a:cs typeface="Times New Roman"/>
              </a:rPr>
              <a:t>等面向，暫予以排除</a:t>
            </a:r>
            <a:r>
              <a:rPr lang="zh-TW" altLang="en-US" sz="1600" kern="100" dirty="0" smtClean="0">
                <a:latin typeface="華康儷中宋" panose="02020509000000000000" pitchFamily="49" charset="-120"/>
                <a:ea typeface="華康儷中宋" panose="02020509000000000000" pitchFamily="49" charset="-120"/>
                <a:cs typeface="Times New Roman"/>
              </a:rPr>
              <a:t>。</a:t>
            </a:r>
            <a:endParaRPr lang="zh-TW" altLang="zh-TW" sz="1600" kern="100" dirty="0">
              <a:latin typeface="華康儷中宋" panose="02020509000000000000" pitchFamily="49" charset="-120"/>
              <a:ea typeface="華康儷中宋" panose="02020509000000000000" pitchFamily="49" charset="-120"/>
              <a:cs typeface="Times New Roman"/>
            </a:endParaRPr>
          </a:p>
          <a:p>
            <a:pPr>
              <a:lnSpc>
                <a:spcPts val="2500"/>
              </a:lnSpc>
            </a:pPr>
            <a:endParaRPr lang="zh-TW" altLang="en-US" dirty="0">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3286484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2554738914"/>
              </p:ext>
            </p:extLst>
          </p:nvPr>
        </p:nvGraphicFramePr>
        <p:xfrm>
          <a:off x="0" y="0"/>
          <a:ext cx="914400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53250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b="0" dirty="0" smtClean="0">
                <a:solidFill>
                  <a:srgbClr val="C00000"/>
                </a:solidFill>
                <a:latin typeface="華康儷中宋" panose="02020509000000000000" pitchFamily="49" charset="-120"/>
                <a:ea typeface="華康儷中宋" panose="02020509000000000000" pitchFamily="49" charset="-120"/>
              </a:rPr>
              <a:t>學校學生同心圓</a:t>
            </a:r>
            <a:endParaRPr lang="zh-TW" altLang="en-US" sz="3200" b="0" dirty="0">
              <a:solidFill>
                <a:srgbClr val="C00000"/>
              </a:solidFill>
              <a:latin typeface="華康儷中宋" panose="02020509000000000000" pitchFamily="49" charset="-120"/>
              <a:ea typeface="華康儷中宋" panose="02020509000000000000" pitchFamily="49" charset="-120"/>
            </a:endParaRPr>
          </a:p>
        </p:txBody>
      </p:sp>
      <p:graphicFrame>
        <p:nvGraphicFramePr>
          <p:cNvPr id="5" name="內容版面配置區 4"/>
          <p:cNvGraphicFramePr>
            <a:graphicFrameLocks noGrp="1"/>
          </p:cNvGraphicFramePr>
          <p:nvPr>
            <p:ph idx="10"/>
            <p:extLst>
              <p:ext uri="{D42A27DB-BD31-4B8C-83A1-F6EECF244321}">
                <p14:modId xmlns:p14="http://schemas.microsoft.com/office/powerpoint/2010/main" val="3936454193"/>
              </p:ext>
            </p:extLst>
          </p:nvPr>
        </p:nvGraphicFramePr>
        <p:xfrm>
          <a:off x="1907704" y="1203599"/>
          <a:ext cx="6912768" cy="299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32003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92546"/>
            <a:ext cx="7524328" cy="884466"/>
          </a:xfrm>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陳辟賢</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三</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843558"/>
            <a:ext cx="6912768" cy="460648"/>
          </a:xfrm>
        </p:spPr>
        <p:txBody>
          <a:bodyPr/>
          <a:lstStyle/>
          <a:p>
            <a:pPr>
              <a:lnSpc>
                <a:spcPts val="2500"/>
              </a:lnSpc>
            </a:pPr>
            <a:r>
              <a:rPr lang="en-US" altLang="zh-TW" sz="1600" dirty="0">
                <a:latin typeface="華康儷中宋" panose="02020509000000000000" pitchFamily="49" charset="-120"/>
                <a:ea typeface="華康儷中宋" panose="02020509000000000000" pitchFamily="49" charset="-120"/>
              </a:rPr>
              <a:t>3.</a:t>
            </a:r>
            <a:r>
              <a:rPr lang="zh-TW" altLang="en-US" sz="1600" dirty="0">
                <a:latin typeface="華康儷中宋" panose="02020509000000000000" pitchFamily="49" charset="-120"/>
                <a:ea typeface="華康儷中宋" panose="02020509000000000000" pitchFamily="49" charset="-120"/>
              </a:rPr>
              <a:t>因為本市八堵國小已逐漸穩定的發展國小階段之學校型態實驗教育，故學校也可一併進行有關銜接國小階段實驗教育之的思考。</a:t>
            </a:r>
          </a:p>
        </p:txBody>
      </p:sp>
      <p:sp>
        <p:nvSpPr>
          <p:cNvPr id="4" name="內容版面配置區 3"/>
          <p:cNvSpPr>
            <a:spLocks noGrp="1"/>
          </p:cNvSpPr>
          <p:nvPr>
            <p:ph idx="10"/>
          </p:nvPr>
        </p:nvSpPr>
        <p:spPr>
          <a:xfrm>
            <a:off x="1979712" y="1563638"/>
            <a:ext cx="6912768" cy="2995737"/>
          </a:xfrm>
        </p:spPr>
        <p:txBody>
          <a:bodyPr/>
          <a:lstStyle/>
          <a:p>
            <a:pPr marL="285750" indent="-285750">
              <a:lnSpc>
                <a:spcPts val="2500"/>
              </a:lnSpc>
              <a:buFont typeface="Wingdings" panose="05000000000000000000" pitchFamily="2" charset="2"/>
              <a:buChar char="Ø"/>
            </a:pPr>
            <a:r>
              <a:rPr lang="zh-TW" altLang="zh-TW" sz="1600" kern="100" dirty="0" smtClean="0">
                <a:latin typeface="華康儷中宋" panose="02020509000000000000" pitchFamily="49" charset="-120"/>
                <a:ea typeface="華康儷中宋" panose="02020509000000000000" pitchFamily="49" charset="-120"/>
                <a:cs typeface="Times New Roman"/>
              </a:rPr>
              <a:t>「</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美感教育</a:t>
            </a:r>
            <a:r>
              <a:rPr lang="zh-TW" altLang="zh-TW" sz="1600" kern="100" dirty="0" smtClean="0">
                <a:latin typeface="華康儷中宋" panose="02020509000000000000" pitchFamily="49" charset="-120"/>
                <a:ea typeface="華康儷中宋" panose="02020509000000000000" pitchFamily="49" charset="-120"/>
                <a:cs typeface="Times New Roman"/>
              </a:rPr>
              <a:t>」強調</a:t>
            </a:r>
            <a:r>
              <a:rPr lang="zh-TW" altLang="zh-TW" sz="1600" kern="100" dirty="0">
                <a:latin typeface="華康儷中宋" panose="02020509000000000000" pitchFamily="49" charset="-120"/>
                <a:ea typeface="華康儷中宋" panose="02020509000000000000" pitchFamily="49" charset="-120"/>
                <a:cs typeface="Times New Roman"/>
              </a:rPr>
              <a:t>對於課程情境中隱默的、潛藏的、深層的美感特質進行探究，試圖確認情境中的特質及影響師生反應的經驗特質。這些美感特質和美學課程均會在學校「部定課程</a:t>
            </a:r>
            <a:r>
              <a:rPr lang="en-US" altLang="zh-TW" sz="1600" kern="100" dirty="0">
                <a:latin typeface="華康儷中宋" panose="02020509000000000000" pitchFamily="49" charset="-120"/>
                <a:ea typeface="華康儷中宋" panose="02020509000000000000" pitchFamily="49" charset="-120"/>
                <a:cs typeface="Times New Roman"/>
              </a:rPr>
              <a:t>-</a:t>
            </a:r>
            <a:r>
              <a:rPr lang="zh-TW" altLang="zh-TW" sz="1600" kern="100" dirty="0">
                <a:latin typeface="華康儷中宋" panose="02020509000000000000" pitchFamily="49" charset="-120"/>
                <a:ea typeface="華康儷中宋" panose="02020509000000000000" pitchFamily="49" charset="-120"/>
                <a:cs typeface="Times New Roman"/>
              </a:rPr>
              <a:t>學習領域素養導向課程」、「校訂課程</a:t>
            </a:r>
            <a:r>
              <a:rPr lang="en-US" altLang="zh-TW" sz="1600" kern="100" dirty="0">
                <a:latin typeface="華康儷中宋" panose="02020509000000000000" pitchFamily="49" charset="-120"/>
                <a:ea typeface="華康儷中宋" panose="02020509000000000000" pitchFamily="49" charset="-120"/>
                <a:cs typeface="Times New Roman"/>
              </a:rPr>
              <a:t>-</a:t>
            </a:r>
            <a:r>
              <a:rPr lang="zh-TW" altLang="zh-TW" sz="1600" kern="100" dirty="0">
                <a:latin typeface="華康儷中宋" panose="02020509000000000000" pitchFamily="49" charset="-120"/>
                <a:ea typeface="華康儷中宋" panose="02020509000000000000" pitchFamily="49" charset="-120"/>
                <a:cs typeface="Times New Roman"/>
              </a:rPr>
              <a:t>「自然『森』活」彈性學習課程」和「實驗教育課程</a:t>
            </a:r>
            <a:r>
              <a:rPr lang="en-US" altLang="zh-TW" sz="1600" kern="100" dirty="0">
                <a:latin typeface="華康儷中宋" panose="02020509000000000000" pitchFamily="49" charset="-120"/>
                <a:ea typeface="華康儷中宋" panose="02020509000000000000" pitchFamily="49" charset="-120"/>
                <a:cs typeface="Times New Roman"/>
              </a:rPr>
              <a:t>-</a:t>
            </a:r>
            <a:r>
              <a:rPr lang="zh-TW" altLang="zh-TW" sz="1600" kern="100" dirty="0">
                <a:latin typeface="華康儷中宋" panose="02020509000000000000" pitchFamily="49" charset="-120"/>
                <a:ea typeface="華康儷中宋" panose="02020509000000000000" pitchFamily="49" charset="-120"/>
                <a:cs typeface="Times New Roman"/>
              </a:rPr>
              <a:t>多元進路試探課程」等課程中展現</a:t>
            </a:r>
            <a:r>
              <a:rPr lang="zh-TW" altLang="zh-TW" sz="1600" kern="100" dirty="0" smtClean="0">
                <a:latin typeface="華康儷中宋" panose="02020509000000000000" pitchFamily="49" charset="-120"/>
                <a:ea typeface="華康儷中宋" panose="02020509000000000000" pitchFamily="49" charset="-120"/>
                <a:cs typeface="Times New Roman"/>
              </a:rPr>
              <a:t>。</a:t>
            </a:r>
            <a:endParaRPr lang="en-US" altLang="zh-TW" sz="1600" kern="100" dirty="0" smtClean="0">
              <a:latin typeface="華康儷中宋" panose="02020509000000000000" pitchFamily="49" charset="-120"/>
              <a:ea typeface="華康儷中宋" panose="02020509000000000000" pitchFamily="49" charset="-120"/>
              <a:cs typeface="Times New Roman"/>
            </a:endParaRPr>
          </a:p>
          <a:p>
            <a:pPr marL="285750" indent="-285750">
              <a:lnSpc>
                <a:spcPts val="2500"/>
              </a:lnSpc>
              <a:buFont typeface="Wingdings" panose="05000000000000000000" pitchFamily="2" charset="2"/>
              <a:buChar char="Ø"/>
            </a:pPr>
            <a:r>
              <a:rPr lang="zh-TW" altLang="en-US" sz="1600" kern="100" dirty="0" smtClean="0">
                <a:latin typeface="華康儷中宋" panose="02020509000000000000" pitchFamily="49" charset="-120"/>
                <a:ea typeface="華康儷中宋" panose="02020509000000000000" pitchFamily="49" charset="-120"/>
                <a:cs typeface="Times New Roman"/>
              </a:rPr>
              <a:t>實驗</a:t>
            </a:r>
            <a:r>
              <a:rPr lang="zh-TW" altLang="en-US" sz="1600" kern="100" dirty="0">
                <a:latin typeface="華康儷中宋" panose="02020509000000000000" pitchFamily="49" charset="-120"/>
                <a:ea typeface="華康儷中宋" panose="02020509000000000000" pitchFamily="49" charset="-120"/>
                <a:cs typeface="Times New Roman"/>
              </a:rPr>
              <a:t>教育得以排除現行法令與體制限制，</a:t>
            </a:r>
            <a:r>
              <a:rPr lang="zh-TW" altLang="en-US" sz="1600" kern="100" dirty="0" smtClean="0">
                <a:latin typeface="華康儷中宋" panose="02020509000000000000" pitchFamily="49" charset="-120"/>
                <a:ea typeface="華康儷中宋" panose="02020509000000000000" pitchFamily="49" charset="-120"/>
                <a:cs typeface="Times New Roman"/>
              </a:rPr>
              <a:t>依據理念辦理學校</a:t>
            </a:r>
            <a:r>
              <a:rPr lang="zh-TW" altLang="en-US" sz="1600" kern="100" dirty="0">
                <a:latin typeface="華康儷中宋" panose="02020509000000000000" pitchFamily="49" charset="-120"/>
                <a:ea typeface="華康儷中宋" panose="02020509000000000000" pitchFamily="49" charset="-120"/>
                <a:cs typeface="Times New Roman"/>
              </a:rPr>
              <a:t>型態實驗教育課程。讓學校享有充分自主性，彰顯創新求變思維，在解構既定架構下</a:t>
            </a:r>
            <a:r>
              <a:rPr lang="en-US" altLang="zh-TW" sz="1600" kern="100" dirty="0">
                <a:latin typeface="華康儷中宋" panose="02020509000000000000" pitchFamily="49" charset="-120"/>
                <a:ea typeface="華康儷中宋" panose="02020509000000000000" pitchFamily="49" charset="-120"/>
                <a:cs typeface="Times New Roman"/>
              </a:rPr>
              <a:t>(</a:t>
            </a:r>
            <a:r>
              <a:rPr lang="zh-TW" altLang="en-US" sz="1600" kern="100" dirty="0">
                <a:latin typeface="華康儷中宋" panose="02020509000000000000" pitchFamily="49" charset="-120"/>
                <a:ea typeface="華康儷中宋" panose="02020509000000000000" pitchFamily="49" charset="-120"/>
                <a:cs typeface="Times New Roman"/>
              </a:rPr>
              <a:t>內</a:t>
            </a:r>
            <a:r>
              <a:rPr lang="en-US" altLang="zh-TW" sz="1600" kern="100" dirty="0">
                <a:latin typeface="華康儷中宋" panose="02020509000000000000" pitchFamily="49" charset="-120"/>
                <a:ea typeface="華康儷中宋" panose="02020509000000000000" pitchFamily="49" charset="-120"/>
                <a:cs typeface="Times New Roman"/>
              </a:rPr>
              <a:t>)</a:t>
            </a:r>
            <a:r>
              <a:rPr lang="zh-TW" altLang="en-US" sz="1600" kern="100" dirty="0">
                <a:latin typeface="華康儷中宋" panose="02020509000000000000" pitchFamily="49" charset="-120"/>
                <a:ea typeface="華康儷中宋" panose="02020509000000000000" pitchFamily="49" charset="-120"/>
                <a:cs typeface="Times New Roman"/>
              </a:rPr>
              <a:t>體現學校特色、家長期望、學生特性、社區特質，促進學校和學生多元發展。</a:t>
            </a:r>
            <a:endParaRPr lang="zh-TW" altLang="en-US" sz="1600" dirty="0">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2606807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92546"/>
            <a:ext cx="7524328" cy="884466"/>
          </a:xfrm>
        </p:spPr>
        <p:txBody>
          <a:bodyPr/>
          <a:lstStyle/>
          <a:p>
            <a:r>
              <a:rPr lang="zh-TW" altLang="en-US" b="0" kern="100" dirty="0" smtClean="0">
                <a:solidFill>
                  <a:srgbClr val="C00000"/>
                </a:solidFill>
                <a:latin typeface="華康儷中宋" panose="02020509000000000000" pitchFamily="49" charset="-120"/>
                <a:ea typeface="華康儷中宋" panose="02020509000000000000" pitchFamily="49" charset="-120"/>
                <a:cs typeface="Times New Roman"/>
              </a:rPr>
              <a:t>王淑芬</a:t>
            </a:r>
            <a:r>
              <a:rPr lang="zh-TW" altLang="zh-TW" b="0" kern="100" dirty="0" smtClean="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a:solidFill>
                  <a:srgbClr val="C00000"/>
                </a:solidFill>
                <a:latin typeface="華康儷中宋" panose="02020509000000000000" pitchFamily="49" charset="-120"/>
                <a:ea typeface="華康儷中宋" panose="02020509000000000000" pitchFamily="49" charset="-120"/>
                <a:cs typeface="Times New Roman"/>
              </a:rPr>
              <a:t>一</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771552"/>
            <a:ext cx="6912768" cy="460648"/>
          </a:xfrm>
        </p:spPr>
        <p:txBody>
          <a:bodyPr/>
          <a:lstStyle/>
          <a:p>
            <a:r>
              <a:rPr lang="en-US" altLang="zh-TW" sz="1800" dirty="0">
                <a:latin typeface="華康儷中宋" panose="02020509000000000000" pitchFamily="49" charset="-120"/>
                <a:ea typeface="華康儷中宋" panose="02020509000000000000" pitchFamily="49" charset="-120"/>
              </a:rPr>
              <a:t>1.</a:t>
            </a:r>
            <a:r>
              <a:rPr lang="zh-TW" altLang="en-US" sz="1800" dirty="0">
                <a:latin typeface="華康儷中宋" panose="02020509000000000000" pitchFamily="49" charset="-120"/>
                <a:ea typeface="華康儷中宋" panose="02020509000000000000" pitchFamily="49" charset="-120"/>
              </a:rPr>
              <a:t>學校需再清楚呈現發展實驗教育的</a:t>
            </a:r>
            <a:r>
              <a:rPr lang="zh-TW" altLang="en-US" sz="1800" dirty="0" smtClean="0">
                <a:latin typeface="華康儷中宋" panose="02020509000000000000" pitchFamily="49" charset="-120"/>
                <a:ea typeface="華康儷中宋" panose="02020509000000000000" pitchFamily="49" charset="-120"/>
              </a:rPr>
              <a:t>理念</a:t>
            </a:r>
            <a:endParaRPr lang="zh-TW" altLang="en-US" sz="1800" dirty="0">
              <a:latin typeface="華康儷中宋" panose="02020509000000000000" pitchFamily="49" charset="-120"/>
              <a:ea typeface="華康儷中宋" panose="02020509000000000000" pitchFamily="49" charset="-120"/>
            </a:endParaRPr>
          </a:p>
        </p:txBody>
      </p:sp>
      <p:graphicFrame>
        <p:nvGraphicFramePr>
          <p:cNvPr id="5" name="內容版面配置區 4"/>
          <p:cNvGraphicFramePr>
            <a:graphicFrameLocks noGrp="1"/>
          </p:cNvGraphicFramePr>
          <p:nvPr>
            <p:ph idx="10"/>
            <p:extLst>
              <p:ext uri="{D42A27DB-BD31-4B8C-83A1-F6EECF244321}">
                <p14:modId xmlns:p14="http://schemas.microsoft.com/office/powerpoint/2010/main" val="2979612409"/>
              </p:ext>
            </p:extLst>
          </p:nvPr>
        </p:nvGraphicFramePr>
        <p:xfrm>
          <a:off x="1979712" y="1491632"/>
          <a:ext cx="6912768" cy="299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42589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92546"/>
            <a:ext cx="7524328" cy="884466"/>
          </a:xfrm>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王淑芬</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二</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843558"/>
            <a:ext cx="6912768" cy="460648"/>
          </a:xfrm>
        </p:spPr>
        <p:txBody>
          <a:bodyPr/>
          <a:lstStyle/>
          <a:p>
            <a:pPr>
              <a:lnSpc>
                <a:spcPts val="2500"/>
              </a:lnSpc>
            </a:pPr>
            <a:r>
              <a:rPr lang="en-US" altLang="zh-TW" sz="1800" dirty="0">
                <a:latin typeface="華康儷中宋" panose="02020509000000000000" pitchFamily="49" charset="-120"/>
                <a:ea typeface="華康儷中宋" panose="02020509000000000000" pitchFamily="49" charset="-120"/>
              </a:rPr>
              <a:t>2.</a:t>
            </a:r>
            <a:r>
              <a:rPr lang="zh-TW" altLang="en-US" sz="1800" dirty="0">
                <a:latin typeface="華康儷中宋" panose="02020509000000000000" pitchFamily="49" charset="-120"/>
                <a:ea typeface="華康儷中宋" panose="02020509000000000000" pitchFamily="49" charset="-120"/>
              </a:rPr>
              <a:t>課程部分要與特殊教育理念銜接，再清楚呈現課程必須有別於原本課程裡做不到的，而必須透過實驗教育來呈現。</a:t>
            </a:r>
          </a:p>
        </p:txBody>
      </p:sp>
      <p:sp>
        <p:nvSpPr>
          <p:cNvPr id="4" name="內容版面配置區 3"/>
          <p:cNvSpPr>
            <a:spLocks noGrp="1"/>
          </p:cNvSpPr>
          <p:nvPr>
            <p:ph idx="10"/>
          </p:nvPr>
        </p:nvSpPr>
        <p:spPr>
          <a:xfrm>
            <a:off x="1979712" y="1635646"/>
            <a:ext cx="6912768" cy="3456384"/>
          </a:xfrm>
        </p:spPr>
        <p:txBody>
          <a:bodyPr/>
          <a:lstStyle/>
          <a:p>
            <a:pPr marL="285750" lvl="0" indent="-285750">
              <a:lnSpc>
                <a:spcPts val="2500"/>
              </a:lnSpc>
              <a:buFont typeface="Wingdings" panose="05000000000000000000" pitchFamily="2" charset="2"/>
              <a:buChar char="Ø"/>
            </a:pPr>
            <a:r>
              <a:rPr lang="zh-TW" altLang="en-US" sz="1600" dirty="0" smtClean="0">
                <a:solidFill>
                  <a:schemeClr val="tx1"/>
                </a:solidFill>
                <a:latin typeface="華康儷中宋" panose="02020509000000000000" pitchFamily="49" charset="-120"/>
                <a:ea typeface="華康儷中宋" panose="02020509000000000000" pitchFamily="49" charset="-120"/>
              </a:rPr>
              <a:t>現階段</a:t>
            </a:r>
            <a:r>
              <a:rPr lang="zh-TW" altLang="en-US" sz="1600" dirty="0">
                <a:solidFill>
                  <a:schemeClr val="tx1"/>
                </a:solidFill>
                <a:latin typeface="華康儷中宋" panose="02020509000000000000" pitchFamily="49" charset="-120"/>
                <a:ea typeface="華康儷中宋" panose="02020509000000000000" pitchFamily="49" charset="-120"/>
              </a:rPr>
              <a:t>以部分「輔導活動」課程和週、班會時段，規劃進行多元進路與生涯試探</a:t>
            </a:r>
            <a:r>
              <a:rPr lang="zh-TW" altLang="en-US" sz="1600" dirty="0" smtClean="0">
                <a:solidFill>
                  <a:schemeClr val="tx1"/>
                </a:solidFill>
                <a:latin typeface="華康儷中宋" panose="02020509000000000000" pitchFamily="49" charset="-120"/>
                <a:ea typeface="華康儷中宋" panose="02020509000000000000" pitchFamily="49" charset="-120"/>
              </a:rPr>
              <a:t>。</a:t>
            </a:r>
            <a:r>
              <a:rPr lang="zh-TW" altLang="en-US" sz="1600" dirty="0" smtClean="0">
                <a:solidFill>
                  <a:prstClr val="black"/>
                </a:solidFill>
                <a:latin typeface="華康儷中宋" panose="02020509000000000000" pitchFamily="49" charset="-120"/>
                <a:ea typeface="華康儷中宋" panose="02020509000000000000" pitchFamily="49" charset="-120"/>
              </a:rPr>
              <a:t>課程</a:t>
            </a:r>
            <a:r>
              <a:rPr lang="zh-TW" altLang="en-US" sz="1600" dirty="0">
                <a:solidFill>
                  <a:prstClr val="black"/>
                </a:solidFill>
                <a:latin typeface="華康儷中宋" panose="02020509000000000000" pitchFamily="49" charset="-120"/>
                <a:ea typeface="華康儷中宋" panose="02020509000000000000" pitchFamily="49" charset="-120"/>
              </a:rPr>
              <a:t>時數、內容和能動性明顯不足，欠缺系統性和連貫性的規劃與實施</a:t>
            </a:r>
            <a:r>
              <a:rPr lang="zh-TW" altLang="en-US" sz="1600" dirty="0">
                <a:solidFill>
                  <a:prstClr val="black"/>
                </a:solidFill>
                <a:latin typeface="華康儷中宋"/>
                <a:ea typeface="華康儷中宋"/>
              </a:rPr>
              <a:t>、</a:t>
            </a:r>
            <a:r>
              <a:rPr lang="zh-TW" altLang="en-US" sz="1600" dirty="0">
                <a:solidFill>
                  <a:prstClr val="black"/>
                </a:solidFill>
                <a:latin typeface="華康儷中宋" panose="02020509000000000000" pitchFamily="49" charset="-120"/>
                <a:ea typeface="華康儷中宋" panose="02020509000000000000" pitchFamily="49" charset="-120"/>
              </a:rPr>
              <a:t>學生生活經驗不足和</a:t>
            </a:r>
            <a:r>
              <a:rPr lang="zh-TW" altLang="en-US" sz="1600" dirty="0">
                <a:solidFill>
                  <a:prstClr val="black"/>
                </a:solidFill>
                <a:latin typeface="華康儷中宋"/>
                <a:ea typeface="華康儷中宋"/>
              </a:rPr>
              <a:t>親師多元進路與生涯試探輔導知</a:t>
            </a:r>
            <a:r>
              <a:rPr lang="zh-TW" altLang="en-US" sz="1600" dirty="0" smtClean="0">
                <a:solidFill>
                  <a:prstClr val="black"/>
                </a:solidFill>
                <a:latin typeface="華康儷中宋"/>
                <a:ea typeface="華康儷中宋"/>
              </a:rPr>
              <a:t>能有待提升</a:t>
            </a:r>
            <a:r>
              <a:rPr lang="zh-TW" altLang="en-US" sz="1600" dirty="0" smtClean="0">
                <a:solidFill>
                  <a:prstClr val="black"/>
                </a:solidFill>
                <a:latin typeface="華康儷中宋" panose="02020509000000000000" pitchFamily="49" charset="-120"/>
                <a:ea typeface="華康儷中宋" panose="02020509000000000000" pitchFamily="49" charset="-120"/>
              </a:rPr>
              <a:t>。</a:t>
            </a:r>
            <a:endParaRPr lang="en-US" altLang="zh-TW" sz="1600" dirty="0" smtClean="0">
              <a:solidFill>
                <a:prstClr val="black"/>
              </a:solidFill>
              <a:latin typeface="華康儷中宋" panose="02020509000000000000" pitchFamily="49" charset="-120"/>
              <a:ea typeface="華康儷中宋" panose="02020509000000000000" pitchFamily="49" charset="-120"/>
            </a:endParaRPr>
          </a:p>
          <a:p>
            <a:pPr marL="285750" lvl="0" indent="-285750">
              <a:lnSpc>
                <a:spcPts val="2500"/>
              </a:lnSpc>
              <a:buFont typeface="Wingdings" panose="05000000000000000000" pitchFamily="2" charset="2"/>
              <a:buChar char="Ø"/>
            </a:pPr>
            <a:r>
              <a:rPr lang="zh-TW" altLang="en-US" sz="1600" dirty="0" smtClean="0">
                <a:solidFill>
                  <a:prstClr val="black"/>
                </a:solidFill>
                <a:latin typeface="華康儷中宋" panose="02020509000000000000" pitchFamily="49" charset="-120"/>
                <a:ea typeface="華康儷中宋" panose="02020509000000000000" pitchFamily="49" charset="-120"/>
              </a:rPr>
              <a:t>輔導</a:t>
            </a:r>
            <a:r>
              <a:rPr lang="zh-TW" altLang="en-US" sz="1600" dirty="0">
                <a:solidFill>
                  <a:prstClr val="black"/>
                </a:solidFill>
                <a:latin typeface="華康儷中宋" panose="02020509000000000000" pitchFamily="49" charset="-120"/>
                <a:ea typeface="華康儷中宋" panose="02020509000000000000" pitchFamily="49" charset="-120"/>
              </a:rPr>
              <a:t>與生涯試探課程，是學校不得已的選擇。透過實驗教育</a:t>
            </a:r>
            <a:r>
              <a:rPr lang="zh-TW" altLang="en-US" sz="1600" dirty="0" smtClean="0">
                <a:solidFill>
                  <a:prstClr val="black"/>
                </a:solidFill>
                <a:latin typeface="華康儷中宋" panose="02020509000000000000" pitchFamily="49" charset="-120"/>
                <a:ea typeface="華康儷中宋" panose="02020509000000000000" pitchFamily="49" charset="-120"/>
              </a:rPr>
              <a:t>辦理正式課程，</a:t>
            </a:r>
            <a:r>
              <a:rPr lang="zh-TW" altLang="en-US" sz="1600" dirty="0">
                <a:solidFill>
                  <a:prstClr val="black"/>
                </a:solidFill>
                <a:latin typeface="華康儷中宋" panose="02020509000000000000" pitchFamily="49" charset="-120"/>
                <a:ea typeface="華康儷中宋" panose="02020509000000000000" pitchFamily="49" charset="-120"/>
              </a:rPr>
              <a:t>不論是在理念體現、共識凝聚、法源依據、課程解構與重建、教學資源挹注、教師專業發展、學生能動性等，均能有更豐富展現的面向。	</a:t>
            </a:r>
            <a:endParaRPr lang="en-US" altLang="zh-TW" sz="1600" dirty="0" smtClean="0">
              <a:solidFill>
                <a:prstClr val="black"/>
              </a:solidFill>
              <a:latin typeface="華康儷中宋" panose="02020509000000000000" pitchFamily="49" charset="-120"/>
              <a:ea typeface="華康儷中宋" panose="02020509000000000000" pitchFamily="49" charset="-120"/>
            </a:endParaRPr>
          </a:p>
          <a:p>
            <a:pPr marL="285750" lvl="0" indent="-285750">
              <a:lnSpc>
                <a:spcPts val="2500"/>
              </a:lnSpc>
              <a:buFont typeface="Wingdings" panose="05000000000000000000" pitchFamily="2" charset="2"/>
              <a:buChar char="Ø"/>
            </a:pPr>
            <a:r>
              <a:rPr lang="zh-TW" altLang="en-US" sz="1600" dirty="0" smtClean="0">
                <a:solidFill>
                  <a:srgbClr val="C00000"/>
                </a:solidFill>
                <a:latin typeface="華康儷中宋" panose="02020509000000000000" pitchFamily="49" charset="-120"/>
                <a:ea typeface="華康儷中宋" panose="02020509000000000000" pitchFamily="49" charset="-120"/>
              </a:rPr>
              <a:t>辦理</a:t>
            </a:r>
            <a:r>
              <a:rPr lang="zh-TW" altLang="en-US" sz="1600" dirty="0">
                <a:solidFill>
                  <a:srgbClr val="C00000"/>
                </a:solidFill>
                <a:latin typeface="華康儷中宋" panose="02020509000000000000" pitchFamily="49" charset="-120"/>
                <a:ea typeface="華康儷中宋" panose="02020509000000000000" pitchFamily="49" charset="-120"/>
              </a:rPr>
              <a:t>實驗教育最大的價值在於共識有了、</a:t>
            </a:r>
            <a:r>
              <a:rPr lang="zh-TW" altLang="en-US" sz="1600" dirty="0" smtClean="0">
                <a:solidFill>
                  <a:srgbClr val="C00000"/>
                </a:solidFill>
                <a:latin typeface="華康儷中宋" panose="02020509000000000000" pitchFamily="49" charset="-120"/>
                <a:ea typeface="華康儷中宋" panose="02020509000000000000" pitchFamily="49" charset="-120"/>
              </a:rPr>
              <a:t>氛圍到了、</a:t>
            </a:r>
            <a:r>
              <a:rPr lang="zh-TW" altLang="en-US" sz="1600" dirty="0">
                <a:solidFill>
                  <a:srgbClr val="C00000"/>
                </a:solidFill>
                <a:latin typeface="華康儷中宋" panose="02020509000000000000" pitchFamily="49" charset="-120"/>
                <a:ea typeface="華康儷中宋" panose="02020509000000000000" pitchFamily="49" charset="-120"/>
              </a:rPr>
              <a:t>願意改變、回不去了。</a:t>
            </a:r>
            <a:endParaRPr lang="en-US" altLang="zh-TW" sz="1600" dirty="0" smtClean="0">
              <a:solidFill>
                <a:srgbClr val="C00000"/>
              </a:solidFill>
              <a:latin typeface="華康儷中宋" panose="02020509000000000000" pitchFamily="49" charset="-120"/>
              <a:ea typeface="華康儷中宋" panose="02020509000000000000" pitchFamily="49" charset="-120"/>
            </a:endParaRPr>
          </a:p>
          <a:p>
            <a:pPr marL="285750" lvl="0" indent="-285750">
              <a:lnSpc>
                <a:spcPts val="2500"/>
              </a:lnSpc>
              <a:buFont typeface="Wingdings" panose="05000000000000000000" pitchFamily="2" charset="2"/>
              <a:buChar char="Ø"/>
            </a:pPr>
            <a:endParaRPr lang="en-US" altLang="zh-TW" sz="1600" dirty="0">
              <a:solidFill>
                <a:prstClr val="black"/>
              </a:solidFill>
              <a:latin typeface="華康儷中宋" panose="02020509000000000000" pitchFamily="49" charset="-120"/>
              <a:ea typeface="華康儷中宋" panose="02020509000000000000" pitchFamily="49" charset="-120"/>
            </a:endParaRPr>
          </a:p>
          <a:p>
            <a:endParaRPr lang="zh-TW" altLang="en-US" dirty="0"/>
          </a:p>
        </p:txBody>
      </p:sp>
    </p:spTree>
    <p:extLst>
      <p:ext uri="{BB962C8B-B14F-4D97-AF65-F5344CB8AC3E}">
        <p14:creationId xmlns:p14="http://schemas.microsoft.com/office/powerpoint/2010/main" val="9234186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92546"/>
            <a:ext cx="7524328" cy="884466"/>
          </a:xfrm>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王淑芬</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三</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07704" y="843558"/>
            <a:ext cx="6912768" cy="460648"/>
          </a:xfrm>
        </p:spPr>
        <p:txBody>
          <a:bodyPr/>
          <a:lstStyle/>
          <a:p>
            <a:pPr>
              <a:lnSpc>
                <a:spcPts val="2500"/>
              </a:lnSpc>
            </a:pPr>
            <a:endParaRPr lang="en-US" altLang="zh-TW" sz="1600" dirty="0" smtClean="0"/>
          </a:p>
          <a:p>
            <a:pPr>
              <a:lnSpc>
                <a:spcPts val="2500"/>
              </a:lnSpc>
            </a:pPr>
            <a:r>
              <a:rPr lang="en-US" altLang="zh-TW" sz="1600" dirty="0" smtClean="0">
                <a:latin typeface="華康儷中宋" panose="02020509000000000000" pitchFamily="49" charset="-120"/>
                <a:ea typeface="華康儷中宋" panose="02020509000000000000" pitchFamily="49" charset="-120"/>
              </a:rPr>
              <a:t>3</a:t>
            </a:r>
            <a:r>
              <a:rPr lang="en-US" altLang="zh-TW" sz="1600" dirty="0">
                <a:latin typeface="華康儷中宋" panose="02020509000000000000" pitchFamily="49" charset="-120"/>
                <a:ea typeface="華康儷中宋" panose="02020509000000000000" pitchFamily="49" charset="-120"/>
              </a:rPr>
              <a:t>.</a:t>
            </a:r>
            <a:r>
              <a:rPr lang="zh-TW" altLang="en-US" sz="1600" dirty="0">
                <a:latin typeface="華康儷中宋" panose="02020509000000000000" pitchFamily="49" charset="-120"/>
                <a:ea typeface="華康儷中宋" panose="02020509000000000000" pitchFamily="49" charset="-120"/>
              </a:rPr>
              <a:t>評量在實驗教育中的確可以跳脫既有的模式，再可能銜接國小階段的狀況下，可以思考例如透過主題專題探究、發表的方式，讓學生所獲得的能力可以用另一個方式展現。</a:t>
            </a:r>
          </a:p>
        </p:txBody>
      </p:sp>
      <p:sp>
        <p:nvSpPr>
          <p:cNvPr id="4" name="內容版面配置區 3"/>
          <p:cNvSpPr>
            <a:spLocks noGrp="1"/>
          </p:cNvSpPr>
          <p:nvPr>
            <p:ph idx="10"/>
          </p:nvPr>
        </p:nvSpPr>
        <p:spPr>
          <a:xfrm>
            <a:off x="2051720" y="1923680"/>
            <a:ext cx="6912768" cy="2995737"/>
          </a:xfrm>
        </p:spPr>
        <p:txBody>
          <a:bodyPr/>
          <a:lstStyle/>
          <a:p>
            <a:pPr>
              <a:lnSpc>
                <a:spcPts val="2500"/>
              </a:lnSpc>
            </a:pPr>
            <a:r>
              <a:rPr lang="zh-TW" altLang="zh-TW" sz="1800" kern="100" dirty="0" smtClean="0">
                <a:latin typeface="華康儷楷書" panose="03000509000000000000" pitchFamily="65" charset="-120"/>
                <a:ea typeface="華康儷楷書" panose="03000509000000000000" pitchFamily="65" charset="-120"/>
                <a:cs typeface="Times New Roman"/>
              </a:rPr>
              <a:t>「多元進路</a:t>
            </a:r>
            <a:r>
              <a:rPr lang="zh-TW" altLang="zh-TW" sz="1800" kern="100" dirty="0">
                <a:latin typeface="華康儷楷書" panose="03000509000000000000" pitchFamily="65" charset="-120"/>
                <a:ea typeface="華康儷楷書" panose="03000509000000000000" pitchFamily="65" charset="-120"/>
                <a:cs typeface="Times New Roman"/>
              </a:rPr>
              <a:t>試探課程</a:t>
            </a:r>
            <a:r>
              <a:rPr lang="zh-TW" altLang="zh-TW" sz="1800" kern="100" dirty="0" smtClean="0">
                <a:latin typeface="華康儷楷書" panose="03000509000000000000" pitchFamily="65" charset="-120"/>
                <a:ea typeface="華康儷楷書" panose="03000509000000000000" pitchFamily="65" charset="-120"/>
                <a:cs typeface="Times New Roman"/>
              </a:rPr>
              <a:t>」提供</a:t>
            </a:r>
            <a:r>
              <a:rPr lang="zh-TW" altLang="zh-TW" sz="1800" kern="100" dirty="0">
                <a:latin typeface="華康儷楷書" panose="03000509000000000000" pitchFamily="65" charset="-120"/>
                <a:ea typeface="華康儷楷書" panose="03000509000000000000" pitchFamily="65" charset="-120"/>
                <a:cs typeface="Times New Roman"/>
              </a:rPr>
              <a:t>系統性與</a:t>
            </a:r>
            <a:r>
              <a:rPr lang="zh-TW" altLang="zh-TW" sz="1800" kern="100" dirty="0" smtClean="0">
                <a:latin typeface="華康儷楷書" panose="03000509000000000000" pitchFamily="65" charset="-120"/>
                <a:ea typeface="華康儷楷書" panose="03000509000000000000" pitchFamily="65" charset="-120"/>
                <a:cs typeface="Times New Roman"/>
              </a:rPr>
              <a:t>連貫性課程</a:t>
            </a:r>
            <a:r>
              <a:rPr lang="en-US" altLang="zh-TW" sz="1800" kern="100" dirty="0">
                <a:latin typeface="華康儷楷書" panose="03000509000000000000" pitchFamily="65" charset="-120"/>
                <a:ea typeface="華康儷楷書" panose="03000509000000000000" pitchFamily="65" charset="-120"/>
                <a:cs typeface="Times New Roman"/>
              </a:rPr>
              <a:t>-</a:t>
            </a:r>
            <a:r>
              <a:rPr lang="zh-TW" altLang="zh-TW" sz="1800" kern="100" dirty="0">
                <a:latin typeface="華康儷楷書" panose="03000509000000000000" pitchFamily="65" charset="-120"/>
                <a:ea typeface="華康儷楷書" panose="03000509000000000000" pitchFamily="65" charset="-120"/>
                <a:cs typeface="Times New Roman"/>
              </a:rPr>
              <a:t>從「自我認識與探索」、「學習如何學習？」、「群科認識與介紹」「寒假生涯試探課程規劃」、「學長、姐回校分享座談」等主題探究方式，開啟課程之旅，另以「職業達人分享」、「學習成果製作和展示</a:t>
            </a:r>
            <a:r>
              <a:rPr lang="en-US" altLang="zh-TW" sz="1800" kern="100" dirty="0">
                <a:latin typeface="華康儷楷書" panose="03000509000000000000" pitchFamily="65" charset="-120"/>
                <a:ea typeface="華康儷楷書" panose="03000509000000000000" pitchFamily="65" charset="-120"/>
                <a:cs typeface="Times New Roman"/>
              </a:rPr>
              <a:t>(</a:t>
            </a:r>
            <a:r>
              <a:rPr lang="zh-TW" altLang="zh-TW" sz="1800" kern="100" dirty="0">
                <a:latin typeface="華康儷楷書" panose="03000509000000000000" pitchFamily="65" charset="-120"/>
                <a:ea typeface="華康儷楷書" panose="03000509000000000000" pitchFamily="65" charset="-120"/>
                <a:cs typeface="Times New Roman"/>
              </a:rPr>
              <a:t>小論文、群科差異分析、模型製作作、職業訪談、舞蹈歌唱表演藝術等多元展現</a:t>
            </a:r>
            <a:r>
              <a:rPr lang="en-US" altLang="zh-TW" sz="1800" kern="100" dirty="0">
                <a:latin typeface="華康儷楷書" panose="03000509000000000000" pitchFamily="65" charset="-120"/>
                <a:ea typeface="華康儷楷書" panose="03000509000000000000" pitchFamily="65" charset="-120"/>
                <a:cs typeface="Times New Roman"/>
              </a:rPr>
              <a:t>)</a:t>
            </a:r>
            <a:r>
              <a:rPr lang="zh-TW" altLang="zh-TW" sz="1800" kern="100" dirty="0">
                <a:latin typeface="華康儷楷書" panose="03000509000000000000" pitchFamily="65" charset="-120"/>
                <a:ea typeface="華康儷楷書" panose="03000509000000000000" pitchFamily="65" charset="-120"/>
                <a:cs typeface="Times New Roman"/>
              </a:rPr>
              <a:t>」等多元發表的方式，分享學生學習表現。深化實驗教育從課程、教學到評量，系統性、連貫性的脈絡關係。</a:t>
            </a:r>
            <a:endParaRPr lang="zh-TW" altLang="en-US" sz="1800" dirty="0">
              <a:latin typeface="華康儷楷書" panose="03000509000000000000" pitchFamily="65" charset="-120"/>
              <a:ea typeface="華康儷楷書" panose="03000509000000000000" pitchFamily="65" charset="-120"/>
            </a:endParaRPr>
          </a:p>
        </p:txBody>
      </p:sp>
    </p:spTree>
    <p:extLst>
      <p:ext uri="{BB962C8B-B14F-4D97-AF65-F5344CB8AC3E}">
        <p14:creationId xmlns:p14="http://schemas.microsoft.com/office/powerpoint/2010/main" val="18561915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王淑芬</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四</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987576"/>
            <a:ext cx="6912768" cy="360040"/>
          </a:xfrm>
        </p:spPr>
        <p:txBody>
          <a:bodyPr/>
          <a:lstStyle/>
          <a:p>
            <a:pPr>
              <a:spcAft>
                <a:spcPts val="0"/>
              </a:spcAft>
            </a:pPr>
            <a:r>
              <a:rPr lang="en-US" altLang="zh-TW" sz="1800" kern="100" dirty="0" smtClean="0">
                <a:latin typeface="Calibri"/>
                <a:ea typeface="華康儷中宋"/>
                <a:cs typeface="Times New Roman"/>
              </a:rPr>
              <a:t>4.</a:t>
            </a:r>
            <a:r>
              <a:rPr lang="zh-TW" altLang="zh-TW" sz="1800" kern="100" dirty="0" smtClean="0">
                <a:latin typeface="Calibri"/>
                <a:ea typeface="華康儷中宋"/>
                <a:cs typeface="Times New Roman"/>
              </a:rPr>
              <a:t>有關</a:t>
            </a:r>
            <a:r>
              <a:rPr lang="zh-TW" altLang="zh-TW" sz="1800" kern="100" dirty="0">
                <a:latin typeface="Calibri"/>
                <a:ea typeface="華康儷中宋"/>
                <a:cs typeface="Times New Roman"/>
              </a:rPr>
              <a:t>招生機制的先後順序，在計畫當中應明訂的更清楚。</a:t>
            </a:r>
            <a:endParaRPr lang="zh-TW" altLang="zh-TW" sz="1800" kern="100" dirty="0">
              <a:latin typeface="Calibri"/>
              <a:cs typeface="Times New Roman"/>
            </a:endParaRPr>
          </a:p>
          <a:p>
            <a:endParaRPr lang="zh-TW" altLang="en-US" dirty="0"/>
          </a:p>
        </p:txBody>
      </p:sp>
      <p:sp>
        <p:nvSpPr>
          <p:cNvPr id="4" name="內容版面配置區 3"/>
          <p:cNvSpPr>
            <a:spLocks noGrp="1"/>
          </p:cNvSpPr>
          <p:nvPr>
            <p:ph idx="10"/>
          </p:nvPr>
        </p:nvSpPr>
        <p:spPr>
          <a:xfrm>
            <a:off x="1979712" y="1419623"/>
            <a:ext cx="6912768" cy="2995737"/>
          </a:xfrm>
        </p:spPr>
        <p:txBody>
          <a:bodyPr/>
          <a:lstStyle/>
          <a:p>
            <a:pPr algn="just">
              <a:spcAft>
                <a:spcPts val="0"/>
              </a:spcAft>
            </a:pPr>
            <a:r>
              <a:rPr lang="zh-TW" altLang="zh-TW" sz="1600" kern="100" dirty="0">
                <a:latin typeface="華康儷楷書" panose="03000509000000000000" pitchFamily="65" charset="-120"/>
                <a:ea typeface="華康儷楷書" panose="03000509000000000000" pitchFamily="65" charset="-120"/>
                <a:cs typeface="Times New Roman"/>
              </a:rPr>
              <a:t>招生機制的先後順序</a:t>
            </a:r>
            <a:r>
              <a:rPr lang="zh-TW" altLang="zh-TW" sz="1600" kern="100" dirty="0" smtClean="0">
                <a:latin typeface="華康儷楷書" panose="03000509000000000000" pitchFamily="65" charset="-120"/>
                <a:ea typeface="華康儷楷書" panose="03000509000000000000" pitchFamily="65" charset="-120"/>
                <a:cs typeface="Times New Roman"/>
              </a:rPr>
              <a:t>：</a:t>
            </a:r>
            <a:endParaRPr lang="zh-TW" altLang="zh-TW" sz="1600" kern="100" dirty="0">
              <a:latin typeface="華康儷楷書" panose="03000509000000000000" pitchFamily="65" charset="-120"/>
              <a:ea typeface="華康儷楷書" panose="03000509000000000000" pitchFamily="65" charset="-120"/>
              <a:cs typeface="Times New Roman"/>
            </a:endParaRPr>
          </a:p>
          <a:p>
            <a:pPr algn="just">
              <a:spcAft>
                <a:spcPts val="0"/>
              </a:spcAft>
            </a:pPr>
            <a:r>
              <a:rPr lang="en-US" altLang="zh-TW" sz="1600" kern="100" dirty="0">
                <a:latin typeface="華康儷楷書" panose="03000509000000000000" pitchFamily="65" charset="-120"/>
                <a:ea typeface="華康儷楷書" panose="03000509000000000000" pitchFamily="65" charset="-120"/>
                <a:cs typeface="Times New Roman"/>
              </a:rPr>
              <a:t>(1</a:t>
            </a:r>
            <a:r>
              <a:rPr lang="en-US" altLang="zh-TW" sz="1600" kern="100" dirty="0" smtClean="0">
                <a:latin typeface="華康儷楷書" panose="03000509000000000000" pitchFamily="65" charset="-120"/>
                <a:ea typeface="華康儷楷書" panose="03000509000000000000" pitchFamily="65" charset="-120"/>
                <a:cs typeface="Times New Roman"/>
              </a:rPr>
              <a:t>)</a:t>
            </a:r>
            <a:r>
              <a:rPr lang="zh-TW" altLang="zh-TW" sz="1600" kern="100" dirty="0" smtClean="0">
                <a:solidFill>
                  <a:srgbClr val="C00000"/>
                </a:solidFill>
                <a:latin typeface="華康儷楷書" panose="03000509000000000000" pitchFamily="65" charset="-120"/>
                <a:ea typeface="華康儷楷書" panose="03000509000000000000" pitchFamily="65" charset="-120"/>
                <a:cs typeface="Times New Roman"/>
              </a:rPr>
              <a:t>優先</a:t>
            </a:r>
            <a:r>
              <a:rPr lang="zh-TW" altLang="zh-TW" sz="1600" kern="100" dirty="0">
                <a:latin typeface="華康儷楷書" panose="03000509000000000000" pitchFamily="65" charset="-120"/>
                <a:ea typeface="華康儷楷書" panose="03000509000000000000" pitchFamily="65" charset="-120"/>
                <a:cs typeface="Times New Roman"/>
              </a:rPr>
              <a:t>招收原學區內及齡學生，按</a:t>
            </a:r>
            <a:r>
              <a:rPr lang="zh-TW" altLang="zh-TW" sz="1600" kern="100" dirty="0">
                <a:solidFill>
                  <a:srgbClr val="C00000"/>
                </a:solidFill>
                <a:latin typeface="華康儷楷書" panose="03000509000000000000" pitchFamily="65" charset="-120"/>
                <a:ea typeface="華康儷楷書" panose="03000509000000000000" pitchFamily="65" charset="-120"/>
                <a:cs typeface="Times New Roman"/>
              </a:rPr>
              <a:t>設籍</a:t>
            </a:r>
            <a:r>
              <a:rPr lang="zh-TW" altLang="zh-TW" sz="1600" kern="100" dirty="0">
                <a:latin typeface="華康儷楷書" panose="03000509000000000000" pitchFamily="65" charset="-120"/>
                <a:ea typeface="華康儷楷書" panose="03000509000000000000" pitchFamily="65" charset="-120"/>
                <a:cs typeface="Times New Roman"/>
              </a:rPr>
              <a:t>先後順序錄取至滿額為止。</a:t>
            </a:r>
          </a:p>
          <a:p>
            <a:pPr algn="just">
              <a:spcAft>
                <a:spcPts val="0"/>
              </a:spcAft>
            </a:pPr>
            <a:r>
              <a:rPr lang="en-US" altLang="zh-TW" sz="1600" kern="100" dirty="0">
                <a:latin typeface="華康儷楷書" panose="03000509000000000000" pitchFamily="65" charset="-120"/>
                <a:ea typeface="華康儷楷書" panose="03000509000000000000" pitchFamily="65" charset="-120"/>
                <a:cs typeface="Times New Roman"/>
              </a:rPr>
              <a:t>(2)</a:t>
            </a:r>
            <a:r>
              <a:rPr lang="zh-TW" altLang="zh-TW" sz="1600" kern="100" dirty="0">
                <a:latin typeface="華康儷楷書" panose="03000509000000000000" pitchFamily="65" charset="-120"/>
                <a:ea typeface="華康儷楷書" panose="03000509000000000000" pitchFamily="65" charset="-120"/>
                <a:cs typeface="Times New Roman"/>
              </a:rPr>
              <a:t>若原學區名額尚未額滿時，則開放原學區外之新生報名，錄取方式</a:t>
            </a:r>
            <a:r>
              <a:rPr lang="zh-TW" altLang="zh-TW" sz="1600" kern="100" dirty="0" smtClean="0">
                <a:latin typeface="華康儷楷書" panose="03000509000000000000" pitchFamily="65" charset="-120"/>
                <a:ea typeface="華康儷楷書" panose="03000509000000000000" pitchFamily="65" charset="-120"/>
                <a:cs typeface="Times New Roman"/>
              </a:rPr>
              <a:t>為</a:t>
            </a:r>
            <a:r>
              <a:rPr lang="en-US" altLang="zh-TW" sz="1600" kern="100" dirty="0" smtClean="0">
                <a:latin typeface="華康儷楷書" panose="03000509000000000000" pitchFamily="65" charset="-120"/>
                <a:ea typeface="華康儷楷書" panose="03000509000000000000" pitchFamily="65" charset="-120"/>
                <a:cs typeface="Times New Roman"/>
              </a:rPr>
              <a:t> </a:t>
            </a:r>
          </a:p>
          <a:p>
            <a:pPr algn="just">
              <a:spcAft>
                <a:spcPts val="0"/>
              </a:spcAft>
            </a:pPr>
            <a:r>
              <a:rPr lang="en-US" altLang="zh-TW" sz="1600" kern="100" dirty="0">
                <a:latin typeface="華康儷楷書" panose="03000509000000000000" pitchFamily="65" charset="-120"/>
                <a:ea typeface="華康儷楷書" panose="03000509000000000000" pitchFamily="65" charset="-120"/>
                <a:cs typeface="Times New Roman"/>
              </a:rPr>
              <a:t> </a:t>
            </a:r>
            <a:r>
              <a:rPr lang="en-US" altLang="zh-TW" sz="1600" kern="100" dirty="0" smtClean="0">
                <a:latin typeface="華康儷楷書" panose="03000509000000000000" pitchFamily="65" charset="-120"/>
                <a:ea typeface="華康儷楷書" panose="03000509000000000000" pitchFamily="65" charset="-120"/>
                <a:cs typeface="Times New Roman"/>
              </a:rPr>
              <a:t>  </a:t>
            </a:r>
            <a:r>
              <a:rPr lang="zh-TW" altLang="zh-TW" sz="1600" kern="100" dirty="0" smtClean="0">
                <a:latin typeface="華康儷楷書" panose="03000509000000000000" pitchFamily="65" charset="-120"/>
                <a:ea typeface="華康儷楷書" panose="03000509000000000000" pitchFamily="65" charset="-120"/>
                <a:cs typeface="Times New Roman"/>
              </a:rPr>
              <a:t>新生</a:t>
            </a:r>
            <a:r>
              <a:rPr lang="zh-TW" altLang="zh-TW" sz="1600" kern="100" dirty="0">
                <a:latin typeface="華康儷楷書" panose="03000509000000000000" pitchFamily="65" charset="-120"/>
                <a:ea typeface="華康儷楷書" panose="03000509000000000000" pitchFamily="65" charset="-120"/>
                <a:cs typeface="Times New Roman"/>
              </a:rPr>
              <a:t>報到日時間截止後，以</a:t>
            </a:r>
            <a:r>
              <a:rPr lang="zh-TW" altLang="zh-TW" sz="1600" kern="100" dirty="0">
                <a:solidFill>
                  <a:srgbClr val="C00000"/>
                </a:solidFill>
                <a:latin typeface="華康儷楷書" panose="03000509000000000000" pitchFamily="65" charset="-120"/>
                <a:ea typeface="華康儷楷書" panose="03000509000000000000" pitchFamily="65" charset="-120"/>
                <a:cs typeface="Times New Roman"/>
              </a:rPr>
              <a:t>抽籤</a:t>
            </a:r>
            <a:r>
              <a:rPr lang="zh-TW" altLang="zh-TW" sz="1600" kern="100" dirty="0">
                <a:latin typeface="華康儷楷書" panose="03000509000000000000" pitchFamily="65" charset="-120"/>
                <a:ea typeface="華康儷楷書" panose="03000509000000000000" pitchFamily="65" charset="-120"/>
                <a:cs typeface="Times New Roman"/>
              </a:rPr>
              <a:t>方式錄取至滿額為止。</a:t>
            </a:r>
          </a:p>
          <a:p>
            <a:pPr algn="just">
              <a:spcAft>
                <a:spcPts val="0"/>
              </a:spcAft>
            </a:pPr>
            <a:r>
              <a:rPr lang="en-US" altLang="zh-TW" sz="1600" kern="100" dirty="0">
                <a:latin typeface="華康儷楷書" panose="03000509000000000000" pitchFamily="65" charset="-120"/>
                <a:ea typeface="華康儷楷書" panose="03000509000000000000" pitchFamily="65" charset="-120"/>
                <a:cs typeface="Times New Roman"/>
              </a:rPr>
              <a:t>(3)</a:t>
            </a:r>
            <a:r>
              <a:rPr lang="zh-TW" altLang="zh-TW" sz="1600" kern="100" dirty="0">
                <a:latin typeface="華康儷楷書" panose="03000509000000000000" pitchFamily="65" charset="-120"/>
                <a:ea typeface="華康儷楷書" panose="03000509000000000000" pitchFamily="65" charset="-120"/>
                <a:cs typeface="Times New Roman"/>
              </a:rPr>
              <a:t>新生入學額滿後即不再接受學生轉入。學期中若因學生轉出等因素</a:t>
            </a:r>
            <a:r>
              <a:rPr lang="zh-TW" altLang="zh-TW" sz="1600" kern="100" dirty="0" smtClean="0">
                <a:latin typeface="華康儷楷書" panose="03000509000000000000" pitchFamily="65" charset="-120"/>
                <a:ea typeface="華康儷楷書" panose="03000509000000000000" pitchFamily="65" charset="-120"/>
                <a:cs typeface="Times New Roman"/>
              </a:rPr>
              <a:t>產</a:t>
            </a:r>
            <a:endParaRPr lang="en-US" altLang="zh-TW" sz="1600" kern="100" dirty="0" smtClean="0">
              <a:latin typeface="華康儷楷書" panose="03000509000000000000" pitchFamily="65" charset="-120"/>
              <a:ea typeface="華康儷楷書" panose="03000509000000000000" pitchFamily="65" charset="-120"/>
              <a:cs typeface="Times New Roman"/>
            </a:endParaRPr>
          </a:p>
          <a:p>
            <a:pPr algn="just">
              <a:spcAft>
                <a:spcPts val="0"/>
              </a:spcAft>
            </a:pPr>
            <a:r>
              <a:rPr lang="en-US" altLang="zh-TW" sz="1600" kern="100" dirty="0">
                <a:latin typeface="華康儷楷書" panose="03000509000000000000" pitchFamily="65" charset="-120"/>
                <a:ea typeface="華康儷楷書" panose="03000509000000000000" pitchFamily="65" charset="-120"/>
                <a:cs typeface="Times New Roman"/>
              </a:rPr>
              <a:t> </a:t>
            </a:r>
            <a:r>
              <a:rPr lang="en-US" altLang="zh-TW" sz="1600" kern="100" dirty="0" smtClean="0">
                <a:latin typeface="華康儷楷書" panose="03000509000000000000" pitchFamily="65" charset="-120"/>
                <a:ea typeface="華康儷楷書" panose="03000509000000000000" pitchFamily="65" charset="-120"/>
                <a:cs typeface="Times New Roman"/>
              </a:rPr>
              <a:t>  </a:t>
            </a:r>
            <a:r>
              <a:rPr lang="zh-TW" altLang="zh-TW" sz="1600" kern="100" dirty="0" smtClean="0">
                <a:latin typeface="華康儷楷書" panose="03000509000000000000" pitchFamily="65" charset="-120"/>
                <a:ea typeface="華康儷楷書" panose="03000509000000000000" pitchFamily="65" charset="-120"/>
                <a:cs typeface="Times New Roman"/>
              </a:rPr>
              <a:t>生</a:t>
            </a:r>
            <a:r>
              <a:rPr lang="zh-TW" altLang="zh-TW" sz="1600" kern="100" dirty="0">
                <a:latin typeface="華康儷楷書" panose="03000509000000000000" pitchFamily="65" charset="-120"/>
                <a:ea typeface="華康儷楷書" panose="03000509000000000000" pitchFamily="65" charset="-120"/>
                <a:cs typeface="Times New Roman"/>
              </a:rPr>
              <a:t>缺額，學校得考量選擇適當時間公告接受轉入登記，登記時間</a:t>
            </a:r>
            <a:r>
              <a:rPr lang="zh-TW" altLang="zh-TW" sz="1600" kern="100" dirty="0" smtClean="0">
                <a:latin typeface="華康儷楷書" panose="03000509000000000000" pitchFamily="65" charset="-120"/>
                <a:ea typeface="華康儷楷書" panose="03000509000000000000" pitchFamily="65" charset="-120"/>
                <a:cs typeface="Times New Roman"/>
              </a:rPr>
              <a:t>截止</a:t>
            </a:r>
            <a:endParaRPr lang="en-US" altLang="zh-TW" sz="1600" kern="100" dirty="0" smtClean="0">
              <a:latin typeface="華康儷楷書" panose="03000509000000000000" pitchFamily="65" charset="-120"/>
              <a:ea typeface="華康儷楷書" panose="03000509000000000000" pitchFamily="65" charset="-120"/>
              <a:cs typeface="Times New Roman"/>
            </a:endParaRPr>
          </a:p>
          <a:p>
            <a:pPr algn="just">
              <a:spcAft>
                <a:spcPts val="0"/>
              </a:spcAft>
            </a:pPr>
            <a:r>
              <a:rPr lang="en-US" altLang="zh-TW" sz="1600" kern="100" dirty="0">
                <a:latin typeface="華康儷楷書" panose="03000509000000000000" pitchFamily="65" charset="-120"/>
                <a:ea typeface="華康儷楷書" panose="03000509000000000000" pitchFamily="65" charset="-120"/>
                <a:cs typeface="Times New Roman"/>
              </a:rPr>
              <a:t> </a:t>
            </a:r>
            <a:r>
              <a:rPr lang="en-US" altLang="zh-TW" sz="1600" kern="100" dirty="0" smtClean="0">
                <a:latin typeface="華康儷楷書" panose="03000509000000000000" pitchFamily="65" charset="-120"/>
                <a:ea typeface="華康儷楷書" panose="03000509000000000000" pitchFamily="65" charset="-120"/>
                <a:cs typeface="Times New Roman"/>
              </a:rPr>
              <a:t>  </a:t>
            </a:r>
            <a:r>
              <a:rPr lang="zh-TW" altLang="zh-TW" sz="1600" kern="100" dirty="0" smtClean="0">
                <a:latin typeface="華康儷楷書" panose="03000509000000000000" pitchFamily="65" charset="-120"/>
                <a:ea typeface="華康儷楷書" panose="03000509000000000000" pitchFamily="65" charset="-120"/>
                <a:cs typeface="Times New Roman"/>
              </a:rPr>
              <a:t>後</a:t>
            </a:r>
            <a:r>
              <a:rPr lang="zh-TW" altLang="zh-TW" sz="1600" kern="100" dirty="0">
                <a:latin typeface="華康儷楷書" panose="03000509000000000000" pitchFamily="65" charset="-120"/>
                <a:ea typeface="華康儷楷書" panose="03000509000000000000" pitchFamily="65" charset="-120"/>
                <a:cs typeface="Times New Roman"/>
              </a:rPr>
              <a:t>，以抽籤方式錄取至滿額為止</a:t>
            </a:r>
            <a:r>
              <a:rPr lang="zh-TW" altLang="zh-TW" sz="1600" kern="100" dirty="0" smtClean="0">
                <a:latin typeface="華康儷楷書" panose="03000509000000000000" pitchFamily="65" charset="-120"/>
                <a:ea typeface="華康儷楷書" panose="03000509000000000000" pitchFamily="65" charset="-120"/>
                <a:cs typeface="Times New Roman"/>
              </a:rPr>
              <a:t>。</a:t>
            </a:r>
            <a:endParaRPr lang="en-US" altLang="zh-TW" sz="1600" kern="100" dirty="0" smtClean="0">
              <a:latin typeface="華康儷楷書" panose="03000509000000000000" pitchFamily="65" charset="-120"/>
              <a:ea typeface="華康儷楷書" panose="03000509000000000000" pitchFamily="65" charset="-120"/>
              <a:cs typeface="Times New Roman"/>
            </a:endParaRPr>
          </a:p>
          <a:p>
            <a:pPr algn="just">
              <a:spcAft>
                <a:spcPts val="0"/>
              </a:spcAft>
            </a:pPr>
            <a:r>
              <a:rPr lang="en-US" altLang="zh-TW" sz="1600" kern="100" dirty="0" smtClean="0">
                <a:latin typeface="華康儷楷書" panose="03000509000000000000" pitchFamily="65" charset="-120"/>
                <a:ea typeface="華康儷楷書" panose="03000509000000000000" pitchFamily="65" charset="-120"/>
                <a:cs typeface="Times New Roman"/>
              </a:rPr>
              <a:t>(4)</a:t>
            </a:r>
            <a:r>
              <a:rPr lang="zh-TW" altLang="en-US" sz="1600" kern="100" dirty="0" smtClean="0">
                <a:latin typeface="華康儷楷書" panose="03000509000000000000" pitchFamily="65" charset="-120"/>
                <a:ea typeface="華康儷楷書" panose="03000509000000000000" pitchFamily="65" charset="-120"/>
                <a:cs typeface="Times New Roman"/>
              </a:rPr>
              <a:t>班級學生人數未額滿時，轉學生須</a:t>
            </a:r>
            <a:r>
              <a:rPr lang="zh-TW" altLang="en-US" sz="1600" kern="100" dirty="0">
                <a:latin typeface="華康儷楷書" panose="03000509000000000000" pitchFamily="65" charset="-120"/>
                <a:ea typeface="華康儷楷書" panose="03000509000000000000" pitchFamily="65" charset="-120"/>
                <a:cs typeface="Times New Roman"/>
              </a:rPr>
              <a:t>以設</a:t>
            </a:r>
            <a:r>
              <a:rPr lang="zh-TW" altLang="en-US" sz="1600" kern="100" dirty="0" smtClean="0">
                <a:latin typeface="華康儷楷書" panose="03000509000000000000" pitchFamily="65" charset="-120"/>
                <a:ea typeface="華康儷楷書" panose="03000509000000000000" pitchFamily="65" charset="-120"/>
                <a:cs typeface="Times New Roman"/>
              </a:rPr>
              <a:t>籍學區為限，始得轉入。</a:t>
            </a:r>
            <a:endParaRPr lang="zh-TW" altLang="zh-TW" sz="1600" kern="100" dirty="0">
              <a:latin typeface="華康儷楷書" panose="03000509000000000000" pitchFamily="65" charset="-120"/>
              <a:ea typeface="華康儷楷書" panose="03000509000000000000" pitchFamily="65" charset="-120"/>
              <a:cs typeface="Times New Roman"/>
            </a:endParaRPr>
          </a:p>
          <a:p>
            <a:endParaRPr lang="zh-TW" altLang="en-US" dirty="0"/>
          </a:p>
        </p:txBody>
      </p:sp>
    </p:spTree>
    <p:extLst>
      <p:ext uri="{BB962C8B-B14F-4D97-AF65-F5344CB8AC3E}">
        <p14:creationId xmlns:p14="http://schemas.microsoft.com/office/powerpoint/2010/main" val="28683560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王淑芬</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五</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p:txBody>
          <a:bodyPr/>
          <a:lstStyle/>
          <a:p>
            <a:pPr>
              <a:spcAft>
                <a:spcPts val="0"/>
              </a:spcAft>
            </a:pPr>
            <a:endParaRPr lang="en-US" altLang="zh-TW" kern="100" dirty="0" smtClean="0">
              <a:latin typeface="華康儷中宋"/>
              <a:cs typeface="Times New Roman"/>
            </a:endParaRPr>
          </a:p>
          <a:p>
            <a:pPr>
              <a:spcAft>
                <a:spcPts val="0"/>
              </a:spcAft>
            </a:pPr>
            <a:r>
              <a:rPr lang="en-US" altLang="zh-TW" kern="100" dirty="0" smtClean="0">
                <a:latin typeface="華康儷中宋"/>
                <a:cs typeface="Times New Roman"/>
              </a:rPr>
              <a:t>5</a:t>
            </a:r>
            <a:r>
              <a:rPr lang="en-US" altLang="zh-TW" kern="100" dirty="0">
                <a:latin typeface="華康儷中宋"/>
                <a:cs typeface="Times New Roman"/>
              </a:rPr>
              <a:t>.</a:t>
            </a:r>
            <a:r>
              <a:rPr lang="zh-TW" altLang="zh-TW" kern="100" dirty="0">
                <a:latin typeface="Calibri"/>
                <a:ea typeface="華康儷中宋"/>
                <a:cs typeface="Times New Roman"/>
              </a:rPr>
              <a:t>體育班的定位的確需要再思考。</a:t>
            </a:r>
            <a:endParaRPr lang="zh-TW" altLang="zh-TW" kern="100" dirty="0">
              <a:latin typeface="Calibri"/>
              <a:cs typeface="Times New Roman"/>
            </a:endParaRPr>
          </a:p>
          <a:p>
            <a:endParaRPr lang="zh-TW" altLang="en-US" dirty="0"/>
          </a:p>
        </p:txBody>
      </p:sp>
      <p:sp>
        <p:nvSpPr>
          <p:cNvPr id="4" name="內容版面配置區 3"/>
          <p:cNvSpPr>
            <a:spLocks noGrp="1"/>
          </p:cNvSpPr>
          <p:nvPr>
            <p:ph idx="10"/>
          </p:nvPr>
        </p:nvSpPr>
        <p:spPr/>
        <p:txBody>
          <a:bodyPr/>
          <a:lstStyle/>
          <a:p>
            <a:r>
              <a:rPr lang="zh-TW" altLang="en-US" sz="1800" kern="100" dirty="0" smtClean="0">
                <a:latin typeface="華康儷中宋" panose="02020509000000000000" pitchFamily="49" charset="-120"/>
                <a:ea typeface="華康儷中宋" panose="02020509000000000000" pitchFamily="49" charset="-120"/>
                <a:cs typeface="Times New Roman"/>
              </a:rPr>
              <a:t>目前</a:t>
            </a:r>
            <a:r>
              <a:rPr lang="zh-TW" altLang="zh-TW" sz="1800" kern="100" dirty="0" smtClean="0">
                <a:latin typeface="華康儷中宋" panose="02020509000000000000" pitchFamily="49" charset="-120"/>
                <a:ea typeface="華康儷中宋" panose="02020509000000000000" pitchFamily="49" charset="-120"/>
                <a:cs typeface="Times New Roman"/>
              </a:rPr>
              <a:t>體育</a:t>
            </a:r>
            <a:r>
              <a:rPr lang="zh-TW" altLang="zh-TW" sz="1800" kern="100" dirty="0">
                <a:latin typeface="華康儷中宋" panose="02020509000000000000" pitchFamily="49" charset="-120"/>
                <a:ea typeface="華康儷中宋" panose="02020509000000000000" pitchFamily="49" charset="-120"/>
                <a:cs typeface="Times New Roman"/>
              </a:rPr>
              <a:t>班暫不納入實驗教育。</a:t>
            </a:r>
            <a:endParaRPr lang="zh-TW" altLang="en-US" sz="1800" dirty="0">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36968522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陳淑貞</a:t>
            </a:r>
            <a:r>
              <a:rPr lang="zh-TW" altLang="zh-TW" b="0" kern="100" dirty="0" smtClean="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smtClean="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一</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843558"/>
            <a:ext cx="6912768" cy="460648"/>
          </a:xfrm>
        </p:spPr>
        <p:txBody>
          <a:bodyPr/>
          <a:lstStyle/>
          <a:p>
            <a:pPr marL="304800" indent="-269875" algn="just">
              <a:spcAft>
                <a:spcPts val="0"/>
              </a:spcAft>
            </a:pPr>
            <a:endParaRPr lang="en-US" altLang="zh-TW" kern="100" dirty="0" smtClean="0">
              <a:solidFill>
                <a:srgbClr val="000000"/>
              </a:solidFill>
              <a:latin typeface="華康儷中宋"/>
              <a:cs typeface="Times New Roman"/>
            </a:endParaRPr>
          </a:p>
          <a:p>
            <a:pPr marL="304800" indent="-269875" algn="just">
              <a:spcAft>
                <a:spcPts val="0"/>
              </a:spcAft>
            </a:pPr>
            <a:r>
              <a:rPr lang="en-US" altLang="zh-TW" kern="100" dirty="0" smtClean="0">
                <a:solidFill>
                  <a:srgbClr val="000000"/>
                </a:solidFill>
                <a:latin typeface="華康儷中宋"/>
                <a:cs typeface="Times New Roman"/>
              </a:rPr>
              <a:t>1</a:t>
            </a:r>
            <a:r>
              <a:rPr lang="en-US" altLang="zh-TW" kern="100" dirty="0">
                <a:solidFill>
                  <a:srgbClr val="000000"/>
                </a:solidFill>
                <a:latin typeface="華康儷中宋"/>
                <a:cs typeface="Times New Roman"/>
              </a:rPr>
              <a:t>.</a:t>
            </a:r>
            <a:r>
              <a:rPr lang="zh-TW" altLang="zh-TW" kern="100" dirty="0">
                <a:solidFill>
                  <a:srgbClr val="000000"/>
                </a:solidFill>
                <a:latin typeface="Calibri"/>
                <a:ea typeface="華康儷中宋"/>
                <a:cs typeface="Times New Roman"/>
              </a:rPr>
              <a:t>計畫名稱上無法明確了解學校究竟想實驗的是什麼？</a:t>
            </a:r>
            <a:endParaRPr lang="zh-TW" altLang="zh-TW" kern="100" dirty="0">
              <a:latin typeface="Calibri"/>
              <a:cs typeface="Times New Roman"/>
            </a:endParaRPr>
          </a:p>
          <a:p>
            <a:endParaRPr lang="zh-TW" altLang="en-US" dirty="0"/>
          </a:p>
        </p:txBody>
      </p:sp>
      <p:graphicFrame>
        <p:nvGraphicFramePr>
          <p:cNvPr id="6" name="內容版面配置區 5"/>
          <p:cNvGraphicFramePr>
            <a:graphicFrameLocks noGrp="1"/>
          </p:cNvGraphicFramePr>
          <p:nvPr>
            <p:ph idx="10"/>
            <p:extLst>
              <p:ext uri="{D42A27DB-BD31-4B8C-83A1-F6EECF244321}">
                <p14:modId xmlns:p14="http://schemas.microsoft.com/office/powerpoint/2010/main" val="1807361783"/>
              </p:ext>
            </p:extLst>
          </p:nvPr>
        </p:nvGraphicFramePr>
        <p:xfrm>
          <a:off x="2051720" y="1419623"/>
          <a:ext cx="6912768" cy="299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04050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陳淑貞</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二</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07704" y="843558"/>
            <a:ext cx="6912768" cy="460648"/>
          </a:xfrm>
        </p:spPr>
        <p:txBody>
          <a:bodyPr/>
          <a:lstStyle/>
          <a:p>
            <a:r>
              <a:rPr lang="en-US" altLang="zh-TW" sz="1800" kern="100" dirty="0">
                <a:latin typeface="華康儷中宋"/>
                <a:cs typeface="Times New Roman"/>
              </a:rPr>
              <a:t>2.</a:t>
            </a:r>
            <a:r>
              <a:rPr lang="zh-TW" altLang="zh-TW" sz="1800" kern="100" dirty="0">
                <a:ea typeface="華康儷中宋"/>
                <a:cs typeface="Times New Roman"/>
              </a:rPr>
              <a:t>學生進入學校後，可以看到的實驗教育圖像是什麼？</a:t>
            </a:r>
            <a:endParaRPr lang="zh-TW" altLang="en-US" sz="1800" dirty="0"/>
          </a:p>
        </p:txBody>
      </p:sp>
      <p:pic>
        <p:nvPicPr>
          <p:cNvPr id="5122"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3419872" y="1347614"/>
            <a:ext cx="705228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內容版面配置區 4"/>
          <p:cNvGraphicFramePr>
            <a:graphicFrameLocks/>
          </p:cNvGraphicFramePr>
          <p:nvPr>
            <p:extLst>
              <p:ext uri="{D42A27DB-BD31-4B8C-83A1-F6EECF244321}">
                <p14:modId xmlns:p14="http://schemas.microsoft.com/office/powerpoint/2010/main" val="2838021429"/>
              </p:ext>
            </p:extLst>
          </p:nvPr>
        </p:nvGraphicFramePr>
        <p:xfrm>
          <a:off x="-108520" y="1347615"/>
          <a:ext cx="6912768"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87678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陳淑貞</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三</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843558"/>
            <a:ext cx="6912768" cy="460648"/>
          </a:xfrm>
        </p:spPr>
        <p:txBody>
          <a:bodyPr/>
          <a:lstStyle/>
          <a:p>
            <a:r>
              <a:rPr lang="zh-TW" altLang="en-US" sz="1800" kern="100" dirty="0">
                <a:ea typeface="華康儷中宋"/>
                <a:cs typeface="Times New Roman"/>
              </a:rPr>
              <a:t>「部定課程</a:t>
            </a:r>
            <a:r>
              <a:rPr lang="en-US" altLang="zh-TW" sz="1800" kern="100" dirty="0">
                <a:ea typeface="華康儷中宋"/>
                <a:cs typeface="Times New Roman"/>
              </a:rPr>
              <a:t>-</a:t>
            </a:r>
            <a:r>
              <a:rPr lang="zh-TW" altLang="en-US" sz="1800" kern="100" dirty="0">
                <a:ea typeface="華康儷中宋"/>
                <a:cs typeface="Times New Roman"/>
              </a:rPr>
              <a:t>學習領域素養導向課程</a:t>
            </a:r>
            <a:r>
              <a:rPr lang="zh-TW" altLang="en-US" sz="1800" kern="100" dirty="0" smtClean="0">
                <a:ea typeface="華康儷中宋"/>
                <a:cs typeface="Times New Roman"/>
              </a:rPr>
              <a:t>」</a:t>
            </a:r>
            <a:endParaRPr lang="zh-TW" altLang="en-US" sz="1800" dirty="0"/>
          </a:p>
        </p:txBody>
      </p:sp>
      <p:graphicFrame>
        <p:nvGraphicFramePr>
          <p:cNvPr id="5" name="內容版面配置區 4"/>
          <p:cNvGraphicFramePr>
            <a:graphicFrameLocks noGrp="1"/>
          </p:cNvGraphicFramePr>
          <p:nvPr>
            <p:ph idx="10"/>
            <p:extLst>
              <p:ext uri="{D42A27DB-BD31-4B8C-83A1-F6EECF244321}">
                <p14:modId xmlns:p14="http://schemas.microsoft.com/office/powerpoint/2010/main" val="2310045707"/>
              </p:ext>
            </p:extLst>
          </p:nvPr>
        </p:nvGraphicFramePr>
        <p:xfrm>
          <a:off x="1979712" y="1419624"/>
          <a:ext cx="6912768"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057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857250"/>
          </a:xfrm>
        </p:spPr>
        <p:txBody>
          <a:bodyPr/>
          <a:lstStyle/>
          <a:p>
            <a:pPr algn="l"/>
            <a:r>
              <a:rPr lang="zh-TW" altLang="zh-TW" sz="3600" kern="100" dirty="0">
                <a:latin typeface="Arial" pitchFamily="34" charset="0"/>
                <a:ea typeface="華康儷中宋"/>
                <a:cs typeface="標楷體"/>
              </a:rPr>
              <a:t>計畫特色</a:t>
            </a:r>
            <a:r>
              <a:rPr lang="en-US" altLang="zh-TW" sz="2800" kern="100" dirty="0">
                <a:latin typeface="華康儷中宋" panose="02020509000000000000" pitchFamily="49" charset="-120"/>
                <a:ea typeface="華康儷中宋" panose="02020509000000000000" pitchFamily="49" charset="-120"/>
                <a:cs typeface="標楷體"/>
              </a:rPr>
              <a:t>(</a:t>
            </a:r>
            <a:r>
              <a:rPr lang="zh-TW" altLang="en-US" sz="2800" kern="100" dirty="0">
                <a:latin typeface="華康儷中宋" panose="02020509000000000000" pitchFamily="49" charset="-120"/>
                <a:ea typeface="華康儷中宋" panose="02020509000000000000" pitchFamily="49" charset="-120"/>
                <a:cs typeface="標楷體"/>
              </a:rPr>
              <a:t>一</a:t>
            </a:r>
            <a:r>
              <a:rPr lang="en-US" altLang="zh-TW" sz="2800" kern="100" dirty="0">
                <a:latin typeface="華康儷中宋" panose="02020509000000000000" pitchFamily="49" charset="-120"/>
                <a:ea typeface="華康儷中宋" panose="02020509000000000000" pitchFamily="49" charset="-120"/>
                <a:cs typeface="標楷體"/>
              </a:rPr>
              <a:t>)</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757921249"/>
              </p:ext>
            </p:extLst>
          </p:nvPr>
        </p:nvGraphicFramePr>
        <p:xfrm>
          <a:off x="395536" y="915568"/>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5638" y="915573"/>
            <a:ext cx="957263"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p:cNvSpPr txBox="1"/>
          <p:nvPr/>
        </p:nvSpPr>
        <p:spPr>
          <a:xfrm>
            <a:off x="7452320" y="1023698"/>
            <a:ext cx="1189962" cy="830997"/>
          </a:xfrm>
          <a:prstGeom prst="rect">
            <a:avLst/>
          </a:prstGeom>
          <a:noFill/>
        </p:spPr>
        <p:txBody>
          <a:bodyPr wrap="square" rtlCol="0">
            <a:spAutoFit/>
          </a:bodyPr>
          <a:lstStyle/>
          <a:p>
            <a:r>
              <a:rPr lang="zh-TW" altLang="en-US" sz="1600" dirty="0">
                <a:solidFill>
                  <a:srgbClr val="C00000"/>
                </a:solidFill>
                <a:latin typeface="華康儷中宋" panose="02020509000000000000" pitchFamily="49" charset="-120"/>
                <a:ea typeface="華康儷中宋" panose="02020509000000000000" pitchFamily="49" charset="-120"/>
              </a:rPr>
              <a:t>成就</a:t>
            </a:r>
            <a:r>
              <a:rPr lang="zh-TW" altLang="en-US" sz="1600" dirty="0" smtClean="0">
                <a:solidFill>
                  <a:srgbClr val="C00000"/>
                </a:solidFill>
                <a:latin typeface="華康儷中宋" panose="02020509000000000000" pitchFamily="49" charset="-120"/>
                <a:ea typeface="華康儷中宋" panose="02020509000000000000" pitchFamily="49" charset="-120"/>
              </a:rPr>
              <a:t>表現進</a:t>
            </a:r>
            <a:r>
              <a:rPr lang="zh-TW" altLang="en-US" sz="1600" dirty="0">
                <a:solidFill>
                  <a:srgbClr val="C00000"/>
                </a:solidFill>
                <a:latin typeface="華康儷中宋" panose="02020509000000000000" pitchFamily="49" charset="-120"/>
                <a:ea typeface="華康儷中宋" panose="02020509000000000000" pitchFamily="49" charset="-120"/>
              </a:rPr>
              <a:t>路</a:t>
            </a:r>
            <a:r>
              <a:rPr lang="zh-TW" altLang="en-US" sz="1600" dirty="0" smtClean="0">
                <a:solidFill>
                  <a:srgbClr val="C00000"/>
                </a:solidFill>
                <a:latin typeface="華康儷中宋" panose="02020509000000000000" pitchFamily="49" charset="-120"/>
                <a:ea typeface="華康儷中宋" panose="02020509000000000000" pitchFamily="49" charset="-120"/>
              </a:rPr>
              <a:t>選擇學生</a:t>
            </a:r>
            <a:r>
              <a:rPr lang="zh-TW" altLang="en-US" sz="1600" dirty="0">
                <a:solidFill>
                  <a:srgbClr val="C00000"/>
                </a:solidFill>
                <a:latin typeface="華康儷中宋" panose="02020509000000000000" pitchFamily="49" charset="-120"/>
                <a:ea typeface="華康儷中宋" panose="02020509000000000000" pitchFamily="49" charset="-120"/>
              </a:rPr>
              <a:t>想望</a:t>
            </a:r>
          </a:p>
        </p:txBody>
      </p:sp>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710" y="1394208"/>
            <a:ext cx="957263"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1763688" y="2427745"/>
            <a:ext cx="1152128" cy="830997"/>
          </a:xfrm>
          <a:prstGeom prst="rect">
            <a:avLst/>
          </a:prstGeom>
          <a:noFill/>
        </p:spPr>
        <p:txBody>
          <a:bodyPr wrap="square" rtlCol="0">
            <a:spAutoFit/>
          </a:bodyPr>
          <a:lstStyle/>
          <a:p>
            <a:r>
              <a:rPr lang="zh-TW" altLang="en-US" sz="1600" dirty="0">
                <a:solidFill>
                  <a:srgbClr val="C00000"/>
                </a:solidFill>
                <a:latin typeface="華康儷中宋" panose="02020509000000000000" pitchFamily="49" charset="-120"/>
                <a:ea typeface="華康儷中宋" panose="02020509000000000000" pitchFamily="49" charset="-120"/>
              </a:rPr>
              <a:t>社區</a:t>
            </a:r>
            <a:r>
              <a:rPr lang="zh-TW" altLang="en-US" sz="1600" dirty="0" smtClean="0">
                <a:solidFill>
                  <a:srgbClr val="C00000"/>
                </a:solidFill>
                <a:latin typeface="華康儷中宋" panose="02020509000000000000" pitchFamily="49" charset="-120"/>
                <a:ea typeface="華康儷中宋" panose="02020509000000000000" pitchFamily="49" charset="-120"/>
              </a:rPr>
              <a:t>資源家長期望學校特色</a:t>
            </a:r>
            <a:endParaRPr lang="zh-TW" altLang="en-US" sz="1600" dirty="0">
              <a:solidFill>
                <a:srgbClr val="C00000"/>
              </a:solidFill>
              <a:latin typeface="華康儷中宋" panose="02020509000000000000" pitchFamily="49" charset="-120"/>
              <a:ea typeface="華康儷中宋" panose="02020509000000000000" pitchFamily="49" charset="-120"/>
            </a:endParaRPr>
          </a:p>
        </p:txBody>
      </p:sp>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1031" y="2427745"/>
            <a:ext cx="957263"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文字方塊 10"/>
          <p:cNvSpPr txBox="1"/>
          <p:nvPr/>
        </p:nvSpPr>
        <p:spPr>
          <a:xfrm>
            <a:off x="6804270" y="2490866"/>
            <a:ext cx="1097773" cy="830997"/>
          </a:xfrm>
          <a:prstGeom prst="rect">
            <a:avLst/>
          </a:prstGeom>
          <a:noFill/>
        </p:spPr>
        <p:txBody>
          <a:bodyPr wrap="square" rtlCol="0">
            <a:spAutoFit/>
          </a:bodyPr>
          <a:lstStyle/>
          <a:p>
            <a:r>
              <a:rPr lang="zh-TW" altLang="en-US" sz="1600" dirty="0">
                <a:solidFill>
                  <a:srgbClr val="C00000"/>
                </a:solidFill>
                <a:latin typeface="華康儷中宋" panose="02020509000000000000" pitchFamily="49" charset="-120"/>
                <a:ea typeface="華康儷中宋" panose="02020509000000000000" pitchFamily="49" charset="-120"/>
              </a:rPr>
              <a:t>趨勢</a:t>
            </a:r>
            <a:r>
              <a:rPr lang="zh-TW" altLang="en-US" sz="1600" dirty="0" smtClean="0">
                <a:solidFill>
                  <a:srgbClr val="C00000"/>
                </a:solidFill>
                <a:latin typeface="華康儷中宋" panose="02020509000000000000" pitchFamily="49" charset="-120"/>
                <a:ea typeface="華康儷中宋" panose="02020509000000000000" pitchFamily="49" charset="-120"/>
              </a:rPr>
              <a:t>發展</a:t>
            </a:r>
            <a:endParaRPr lang="en-US" altLang="zh-TW" sz="1600" dirty="0" smtClean="0">
              <a:solidFill>
                <a:srgbClr val="C00000"/>
              </a:solidFill>
              <a:latin typeface="華康儷中宋" panose="02020509000000000000" pitchFamily="49" charset="-120"/>
              <a:ea typeface="華康儷中宋" panose="02020509000000000000" pitchFamily="49" charset="-120"/>
            </a:endParaRPr>
          </a:p>
          <a:p>
            <a:r>
              <a:rPr lang="zh-TW" altLang="en-US" sz="1600" dirty="0" smtClean="0">
                <a:solidFill>
                  <a:srgbClr val="C00000"/>
                </a:solidFill>
                <a:latin typeface="華康儷中宋" panose="02020509000000000000" pitchFamily="49" charset="-120"/>
                <a:ea typeface="華康儷中宋" panose="02020509000000000000" pitchFamily="49" charset="-120"/>
              </a:rPr>
              <a:t>城市</a:t>
            </a:r>
            <a:r>
              <a:rPr lang="zh-TW" altLang="en-US" sz="1600" dirty="0">
                <a:solidFill>
                  <a:srgbClr val="C00000"/>
                </a:solidFill>
                <a:latin typeface="華康儷中宋" panose="02020509000000000000" pitchFamily="49" charset="-120"/>
                <a:ea typeface="華康儷中宋" panose="02020509000000000000" pitchFamily="49" charset="-120"/>
              </a:rPr>
              <a:t>願</a:t>
            </a:r>
            <a:r>
              <a:rPr lang="zh-TW" altLang="en-US" sz="1600" dirty="0" smtClean="0">
                <a:solidFill>
                  <a:srgbClr val="C00000"/>
                </a:solidFill>
                <a:latin typeface="華康儷中宋" panose="02020509000000000000" pitchFamily="49" charset="-120"/>
                <a:ea typeface="華康儷中宋" panose="02020509000000000000" pitchFamily="49" charset="-120"/>
              </a:rPr>
              <a:t>景</a:t>
            </a:r>
            <a:endParaRPr lang="en-US" altLang="zh-TW" sz="1600" dirty="0" smtClean="0">
              <a:solidFill>
                <a:srgbClr val="C00000"/>
              </a:solidFill>
              <a:latin typeface="華康儷中宋" panose="02020509000000000000" pitchFamily="49" charset="-120"/>
              <a:ea typeface="華康儷中宋" panose="02020509000000000000" pitchFamily="49" charset="-120"/>
            </a:endParaRPr>
          </a:p>
          <a:p>
            <a:r>
              <a:rPr lang="zh-TW" altLang="en-US" sz="1600" dirty="0" smtClean="0">
                <a:solidFill>
                  <a:srgbClr val="C00000"/>
                </a:solidFill>
                <a:latin typeface="華康儷中宋" panose="02020509000000000000" pitchFamily="49" charset="-120"/>
                <a:ea typeface="華康儷中宋" panose="02020509000000000000" pitchFamily="49" charset="-120"/>
              </a:rPr>
              <a:t>未來</a:t>
            </a:r>
            <a:r>
              <a:rPr lang="zh-TW" altLang="en-US" sz="1600" dirty="0">
                <a:solidFill>
                  <a:srgbClr val="C00000"/>
                </a:solidFill>
                <a:latin typeface="華康儷中宋" panose="02020509000000000000" pitchFamily="49" charset="-120"/>
                <a:ea typeface="華康儷中宋" panose="02020509000000000000" pitchFamily="49" charset="-120"/>
              </a:rPr>
              <a:t>發展</a:t>
            </a:r>
          </a:p>
        </p:txBody>
      </p:sp>
    </p:spTree>
    <p:extLst>
      <p:ext uri="{BB962C8B-B14F-4D97-AF65-F5344CB8AC3E}">
        <p14:creationId xmlns:p14="http://schemas.microsoft.com/office/powerpoint/2010/main" val="11682331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陳淑貞</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a:solidFill>
                  <a:srgbClr val="C00000"/>
                </a:solidFill>
                <a:latin typeface="華康儷中宋" panose="02020509000000000000" pitchFamily="49" charset="-120"/>
                <a:ea typeface="華康儷中宋" panose="02020509000000000000" pitchFamily="49" charset="-120"/>
                <a:cs typeface="Times New Roman"/>
              </a:rPr>
              <a:t>三</a:t>
            </a:r>
            <a:r>
              <a:rPr lang="en-US" altLang="zh-TW" sz="2800" b="0" kern="100" dirty="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2051720" y="843558"/>
            <a:ext cx="6912768" cy="648072"/>
          </a:xfrm>
        </p:spPr>
        <p:txBody>
          <a:bodyPr/>
          <a:lstStyle/>
          <a:p>
            <a:r>
              <a:rPr lang="zh-TW" altLang="zh-TW" sz="1800" kern="100" dirty="0">
                <a:solidFill>
                  <a:prstClr val="black"/>
                </a:solidFill>
                <a:latin typeface="華康儷中宋" panose="02020509000000000000" pitchFamily="49" charset="-120"/>
                <a:ea typeface="華康儷中宋" panose="02020509000000000000" pitchFamily="49" charset="-120"/>
                <a:cs typeface="Times New Roman"/>
              </a:rPr>
              <a:t>「校訂課程</a:t>
            </a:r>
            <a:r>
              <a:rPr lang="en-US" altLang="zh-TW" sz="1800" kern="100" dirty="0">
                <a:solidFill>
                  <a:prstClr val="black"/>
                </a:solidFill>
                <a:latin typeface="華康儷中宋" panose="02020509000000000000" pitchFamily="49" charset="-120"/>
                <a:ea typeface="華康儷中宋" panose="02020509000000000000" pitchFamily="49" charset="-120"/>
                <a:cs typeface="Times New Roman"/>
              </a:rPr>
              <a:t>-</a:t>
            </a:r>
            <a:r>
              <a:rPr lang="zh-TW" altLang="zh-TW" sz="1800" kern="100" dirty="0">
                <a:solidFill>
                  <a:prstClr val="black"/>
                </a:solidFill>
                <a:latin typeface="華康儷中宋" panose="02020509000000000000" pitchFamily="49" charset="-120"/>
                <a:ea typeface="華康儷中宋" panose="02020509000000000000" pitchFamily="49" charset="-120"/>
                <a:cs typeface="Times New Roman"/>
              </a:rPr>
              <a:t>「自然『森』活」彈性學習課程」</a:t>
            </a:r>
            <a:endParaRPr lang="zh-TW" altLang="en-US" sz="1800" dirty="0">
              <a:latin typeface="華康儷中宋" panose="02020509000000000000" pitchFamily="49" charset="-120"/>
              <a:ea typeface="華康儷中宋" panose="02020509000000000000" pitchFamily="49" charset="-120"/>
            </a:endParaRPr>
          </a:p>
        </p:txBody>
      </p:sp>
      <p:graphicFrame>
        <p:nvGraphicFramePr>
          <p:cNvPr id="5" name="內容版面配置區 4"/>
          <p:cNvGraphicFramePr>
            <a:graphicFrameLocks noGrp="1"/>
          </p:cNvGraphicFramePr>
          <p:nvPr>
            <p:ph idx="10"/>
            <p:extLst>
              <p:ext uri="{D42A27DB-BD31-4B8C-83A1-F6EECF244321}">
                <p14:modId xmlns:p14="http://schemas.microsoft.com/office/powerpoint/2010/main" val="1452367952"/>
              </p:ext>
            </p:extLst>
          </p:nvPr>
        </p:nvGraphicFramePr>
        <p:xfrm>
          <a:off x="1907704" y="1779662"/>
          <a:ext cx="6912768" cy="299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1981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陳淑貞</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a:solidFill>
                  <a:srgbClr val="C00000"/>
                </a:solidFill>
                <a:latin typeface="華康儷中宋" panose="02020509000000000000" pitchFamily="49" charset="-120"/>
                <a:ea typeface="華康儷中宋" panose="02020509000000000000" pitchFamily="49" charset="-120"/>
                <a:cs typeface="Times New Roman"/>
              </a:rPr>
              <a:t>三</a:t>
            </a:r>
            <a:r>
              <a:rPr lang="en-US" altLang="zh-TW" sz="2800" b="0" kern="100" dirty="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p:txBody>
          <a:bodyPr/>
          <a:lstStyle/>
          <a:p>
            <a:r>
              <a:rPr lang="zh-TW" altLang="zh-TW" kern="100" dirty="0" smtClean="0">
                <a:solidFill>
                  <a:prstClr val="black">
                    <a:lumMod val="75000"/>
                    <a:lumOff val="25000"/>
                  </a:prstClr>
                </a:solidFill>
                <a:latin typeface="華康儷中宋" panose="02020509000000000000" pitchFamily="49" charset="-120"/>
                <a:ea typeface="華康儷中宋" panose="02020509000000000000" pitchFamily="49" charset="-120"/>
                <a:cs typeface="Times New Roman"/>
              </a:rPr>
              <a:t>「</a:t>
            </a:r>
            <a:r>
              <a:rPr lang="zh-TW" altLang="en-US" kern="100" dirty="0" smtClean="0">
                <a:solidFill>
                  <a:prstClr val="black">
                    <a:lumMod val="75000"/>
                    <a:lumOff val="25000"/>
                  </a:prstClr>
                </a:solidFill>
                <a:latin typeface="華康儷中宋" panose="02020509000000000000" pitchFamily="49" charset="-120"/>
                <a:ea typeface="華康儷中宋" panose="02020509000000000000" pitchFamily="49" charset="-120"/>
                <a:cs typeface="Times New Roman"/>
              </a:rPr>
              <a:t>實驗教育</a:t>
            </a:r>
            <a:r>
              <a:rPr lang="en-US" altLang="zh-TW" kern="100" dirty="0" smtClean="0">
                <a:solidFill>
                  <a:prstClr val="black">
                    <a:lumMod val="75000"/>
                    <a:lumOff val="25000"/>
                  </a:prstClr>
                </a:solidFill>
                <a:latin typeface="華康儷中宋" panose="02020509000000000000" pitchFamily="49" charset="-120"/>
                <a:ea typeface="華康儷中宋" panose="02020509000000000000" pitchFamily="49" charset="-120"/>
                <a:cs typeface="Times New Roman"/>
              </a:rPr>
              <a:t>-</a:t>
            </a:r>
            <a:r>
              <a:rPr lang="zh-TW" altLang="zh-TW" kern="100" dirty="0" smtClean="0">
                <a:solidFill>
                  <a:prstClr val="black">
                    <a:lumMod val="75000"/>
                    <a:lumOff val="25000"/>
                  </a:prstClr>
                </a:solidFill>
                <a:latin typeface="華康儷中宋" panose="02020509000000000000" pitchFamily="49" charset="-120"/>
                <a:ea typeface="華康儷中宋" panose="02020509000000000000" pitchFamily="49" charset="-120"/>
                <a:cs typeface="Times New Roman"/>
              </a:rPr>
              <a:t>多元</a:t>
            </a:r>
            <a:r>
              <a:rPr lang="zh-TW" altLang="zh-TW" kern="100" dirty="0">
                <a:solidFill>
                  <a:prstClr val="black">
                    <a:lumMod val="75000"/>
                    <a:lumOff val="25000"/>
                  </a:prstClr>
                </a:solidFill>
                <a:latin typeface="華康儷中宋" panose="02020509000000000000" pitchFamily="49" charset="-120"/>
                <a:ea typeface="華康儷中宋" panose="02020509000000000000" pitchFamily="49" charset="-120"/>
                <a:cs typeface="Times New Roman"/>
              </a:rPr>
              <a:t>進路試探課程」</a:t>
            </a:r>
            <a:endParaRPr lang="zh-TW" altLang="en-US" dirty="0">
              <a:latin typeface="華康儷中宋" panose="02020509000000000000" pitchFamily="49" charset="-120"/>
              <a:ea typeface="華康儷中宋" panose="02020509000000000000" pitchFamily="49" charset="-120"/>
            </a:endParaRPr>
          </a:p>
        </p:txBody>
      </p:sp>
      <p:graphicFrame>
        <p:nvGraphicFramePr>
          <p:cNvPr id="5" name="內容版面配置區 4"/>
          <p:cNvGraphicFramePr>
            <a:graphicFrameLocks noGrp="1"/>
          </p:cNvGraphicFramePr>
          <p:nvPr>
            <p:ph idx="10"/>
            <p:extLst>
              <p:ext uri="{D42A27DB-BD31-4B8C-83A1-F6EECF244321}">
                <p14:modId xmlns:p14="http://schemas.microsoft.com/office/powerpoint/2010/main" val="1080500338"/>
              </p:ext>
            </p:extLst>
          </p:nvPr>
        </p:nvGraphicFramePr>
        <p:xfrm>
          <a:off x="1990056" y="1664246"/>
          <a:ext cx="6912768" cy="299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9570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42634" y="0"/>
            <a:ext cx="7524328" cy="884466"/>
          </a:xfrm>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陳淑貞</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四</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843558"/>
            <a:ext cx="6912768" cy="460648"/>
          </a:xfrm>
        </p:spPr>
        <p:txBody>
          <a:bodyPr/>
          <a:lstStyle/>
          <a:p>
            <a:pPr>
              <a:spcAft>
                <a:spcPts val="0"/>
              </a:spcAft>
            </a:pPr>
            <a:endParaRPr lang="en-US" altLang="zh-TW" kern="100" dirty="0" smtClean="0">
              <a:latin typeface="Calibri"/>
              <a:ea typeface="華康儷中宋"/>
              <a:cs typeface="Times New Roman"/>
            </a:endParaRPr>
          </a:p>
          <a:p>
            <a:pPr>
              <a:spcAft>
                <a:spcPts val="0"/>
              </a:spcAft>
            </a:pPr>
            <a:r>
              <a:rPr lang="en-US" altLang="zh-TW" sz="1800" kern="100" dirty="0" smtClean="0">
                <a:latin typeface="Calibri"/>
                <a:ea typeface="華康儷中宋"/>
                <a:cs typeface="Times New Roman"/>
              </a:rPr>
              <a:t>3.</a:t>
            </a:r>
            <a:r>
              <a:rPr lang="zh-TW" altLang="zh-TW" sz="1800" kern="100" dirty="0" smtClean="0">
                <a:latin typeface="Calibri"/>
                <a:ea typeface="華康儷中宋"/>
                <a:cs typeface="Times New Roman"/>
              </a:rPr>
              <a:t>就</a:t>
            </a:r>
            <a:r>
              <a:rPr lang="zh-TW" altLang="zh-TW" sz="1800" kern="100" dirty="0">
                <a:latin typeface="Calibri"/>
                <a:ea typeface="華康儷中宋"/>
                <a:cs typeface="Times New Roman"/>
              </a:rPr>
              <a:t>多元進路、職業試探部分，在課程的深度上需再</a:t>
            </a:r>
            <a:r>
              <a:rPr lang="zh-TW" altLang="zh-TW" sz="1800" kern="100" dirty="0" smtClean="0">
                <a:latin typeface="Calibri"/>
                <a:ea typeface="華康儷中宋"/>
                <a:cs typeface="Times New Roman"/>
              </a:rPr>
              <a:t>考慮</a:t>
            </a:r>
            <a:endParaRPr lang="zh-TW" altLang="zh-TW" sz="1800" kern="100" dirty="0">
              <a:latin typeface="Calibri"/>
              <a:cs typeface="Times New Roman"/>
            </a:endParaRPr>
          </a:p>
          <a:p>
            <a:endParaRPr lang="zh-TW" altLang="en-US" dirty="0"/>
          </a:p>
        </p:txBody>
      </p:sp>
      <p:graphicFrame>
        <p:nvGraphicFramePr>
          <p:cNvPr id="5" name="內容版面配置區 4"/>
          <p:cNvGraphicFramePr>
            <a:graphicFrameLocks noGrp="1"/>
          </p:cNvGraphicFramePr>
          <p:nvPr>
            <p:ph idx="10"/>
            <p:extLst>
              <p:ext uri="{D42A27DB-BD31-4B8C-83A1-F6EECF244321}">
                <p14:modId xmlns:p14="http://schemas.microsoft.com/office/powerpoint/2010/main" val="4207482751"/>
              </p:ext>
            </p:extLst>
          </p:nvPr>
        </p:nvGraphicFramePr>
        <p:xfrm>
          <a:off x="1979712" y="1491632"/>
          <a:ext cx="6912768" cy="299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76092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164554"/>
            <a:ext cx="7524328" cy="884466"/>
          </a:xfrm>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陳淑貞</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五</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915567"/>
            <a:ext cx="6912768" cy="460648"/>
          </a:xfrm>
        </p:spPr>
        <p:txBody>
          <a:bodyPr/>
          <a:lstStyle/>
          <a:p>
            <a:endParaRPr lang="en-US" altLang="zh-TW" sz="1600" dirty="0" smtClean="0"/>
          </a:p>
          <a:p>
            <a:r>
              <a:rPr lang="en-US" altLang="zh-TW" sz="1400" dirty="0" smtClean="0">
                <a:latin typeface="華康儷中宋" panose="02020509000000000000" pitchFamily="49" charset="-120"/>
                <a:ea typeface="華康儷中宋" panose="02020509000000000000" pitchFamily="49" charset="-120"/>
              </a:rPr>
              <a:t>4</a:t>
            </a:r>
            <a:r>
              <a:rPr lang="en-US" altLang="zh-TW" sz="1400" dirty="0">
                <a:latin typeface="華康儷中宋" panose="02020509000000000000" pitchFamily="49" charset="-120"/>
                <a:ea typeface="華康儷中宋" panose="02020509000000000000" pitchFamily="49" charset="-120"/>
              </a:rPr>
              <a:t>.</a:t>
            </a:r>
            <a:r>
              <a:rPr lang="zh-TW" altLang="en-US" sz="1400" dirty="0">
                <a:latin typeface="華康儷中宋" panose="02020509000000000000" pitchFamily="49" charset="-120"/>
                <a:ea typeface="華康儷中宋" panose="02020509000000000000" pitchFamily="49" charset="-120"/>
              </a:rPr>
              <a:t>在課程進行部分解構的狀況下，數學與職業試探的關係？數學是否特別重要？是否有相輔相成的效果</a:t>
            </a:r>
            <a:r>
              <a:rPr lang="zh-TW" altLang="en-US" sz="1400" dirty="0" smtClean="0">
                <a:latin typeface="華康儷中宋" panose="02020509000000000000" pitchFamily="49" charset="-120"/>
                <a:ea typeface="華康儷中宋" panose="02020509000000000000" pitchFamily="49" charset="-120"/>
              </a:rPr>
              <a:t>？在</a:t>
            </a:r>
            <a:r>
              <a:rPr lang="zh-TW" altLang="en-US" sz="1400" dirty="0">
                <a:latin typeface="華康儷中宋" panose="02020509000000000000" pitchFamily="49" charset="-120"/>
                <a:ea typeface="華康儷中宋" panose="02020509000000000000" pitchFamily="49" charset="-120"/>
              </a:rPr>
              <a:t>評量部分，著重的是數學？職業試探？還是一般學科？應再清楚說明。</a:t>
            </a:r>
          </a:p>
          <a:p>
            <a:endParaRPr lang="zh-TW" altLang="en-US" dirty="0"/>
          </a:p>
        </p:txBody>
      </p:sp>
      <p:sp>
        <p:nvSpPr>
          <p:cNvPr id="4" name="內容版面配置區 3"/>
          <p:cNvSpPr>
            <a:spLocks noGrp="1"/>
          </p:cNvSpPr>
          <p:nvPr>
            <p:ph idx="10"/>
          </p:nvPr>
        </p:nvSpPr>
        <p:spPr>
          <a:xfrm>
            <a:off x="1990056" y="1664245"/>
            <a:ext cx="6912768" cy="3211761"/>
          </a:xfrm>
        </p:spPr>
        <p:txBody>
          <a:bodyPr/>
          <a:lstStyle/>
          <a:p>
            <a:pPr marL="285750" indent="-285750">
              <a:lnSpc>
                <a:spcPts val="2500"/>
              </a:lnSpc>
              <a:buFont typeface="Wingdings" panose="05000000000000000000" pitchFamily="2" charset="2"/>
              <a:buChar char="ü"/>
            </a:pPr>
            <a:r>
              <a:rPr lang="zh-TW" altLang="en-US" sz="1800" dirty="0" smtClean="0">
                <a:latin typeface="華康儷中宋" panose="02020509000000000000" pitchFamily="49" charset="-120"/>
                <a:ea typeface="華康儷中宋" panose="02020509000000000000" pitchFamily="49" charset="-120"/>
              </a:rPr>
              <a:t>「</a:t>
            </a:r>
            <a:r>
              <a:rPr lang="zh-TW" altLang="en-US" sz="1800" dirty="0">
                <a:solidFill>
                  <a:srgbClr val="C00000"/>
                </a:solidFill>
                <a:latin typeface="華康儷中宋" panose="02020509000000000000" pitchFamily="49" charset="-120"/>
                <a:ea typeface="華康儷中宋" panose="02020509000000000000" pitchFamily="49" charset="-120"/>
              </a:rPr>
              <a:t>學習領域素養導向課程</a:t>
            </a:r>
            <a:r>
              <a:rPr lang="zh-TW" altLang="en-US" sz="1800" dirty="0">
                <a:latin typeface="華康儷中宋" panose="02020509000000000000" pitchFamily="49" charset="-120"/>
                <a:ea typeface="華康儷中宋" panose="02020509000000000000" pitchFamily="49" charset="-120"/>
              </a:rPr>
              <a:t>」，除採每學期固定三次總結性評量外，學期間輔以口頭問答、隨堂評量、實際操作、檔案評量、體驗學習、專題製作或個案研究等方式</a:t>
            </a:r>
            <a:r>
              <a:rPr lang="zh-TW" altLang="en-US" sz="1800" dirty="0" smtClean="0">
                <a:latin typeface="華康儷中宋" panose="02020509000000000000" pitchFamily="49" charset="-120"/>
                <a:ea typeface="華康儷中宋" panose="02020509000000000000" pitchFamily="49" charset="-120"/>
              </a:rPr>
              <a:t>進行</a:t>
            </a:r>
            <a:r>
              <a:rPr lang="zh-TW" altLang="en-US" sz="1800" dirty="0" smtClean="0">
                <a:latin typeface="華康儷中宋"/>
                <a:ea typeface="華康儷中宋"/>
              </a:rPr>
              <a:t>。</a:t>
            </a:r>
            <a:endParaRPr lang="en-US" altLang="zh-TW" sz="1800" dirty="0" smtClean="0">
              <a:latin typeface="華康儷中宋"/>
              <a:ea typeface="華康儷中宋"/>
            </a:endParaRPr>
          </a:p>
          <a:p>
            <a:pPr marL="285750" indent="-285750">
              <a:lnSpc>
                <a:spcPts val="2500"/>
              </a:lnSpc>
              <a:buFont typeface="Wingdings" panose="05000000000000000000" pitchFamily="2" charset="2"/>
              <a:buChar char="ü"/>
            </a:pPr>
            <a:r>
              <a:rPr lang="zh-TW" altLang="en-US" sz="1800" dirty="0">
                <a:latin typeface="華康儷中宋" panose="02020509000000000000" pitchFamily="49" charset="-120"/>
                <a:ea typeface="華康儷中宋" panose="02020509000000000000" pitchFamily="49" charset="-120"/>
              </a:rPr>
              <a:t>「</a:t>
            </a:r>
            <a:r>
              <a:rPr lang="zh-TW" altLang="en-US" sz="1800" dirty="0">
                <a:solidFill>
                  <a:srgbClr val="C00000"/>
                </a:solidFill>
                <a:latin typeface="華康儷中宋" panose="02020509000000000000" pitchFamily="49" charset="-120"/>
                <a:ea typeface="華康儷中宋" panose="02020509000000000000" pitchFamily="49" charset="-120"/>
              </a:rPr>
              <a:t>自然</a:t>
            </a:r>
            <a:r>
              <a:rPr lang="en-US" altLang="zh-TW" sz="1800" dirty="0">
                <a:solidFill>
                  <a:srgbClr val="C00000"/>
                </a:solidFill>
                <a:latin typeface="華康儷中宋" panose="02020509000000000000" pitchFamily="49" charset="-120"/>
                <a:ea typeface="華康儷中宋" panose="02020509000000000000" pitchFamily="49" charset="-120"/>
              </a:rPr>
              <a:t>『</a:t>
            </a:r>
            <a:r>
              <a:rPr lang="zh-TW" altLang="en-US" sz="1800" dirty="0">
                <a:solidFill>
                  <a:srgbClr val="C00000"/>
                </a:solidFill>
                <a:latin typeface="華康儷中宋" panose="02020509000000000000" pitchFamily="49" charset="-120"/>
                <a:ea typeface="華康儷中宋" panose="02020509000000000000" pitchFamily="49" charset="-120"/>
              </a:rPr>
              <a:t>森</a:t>
            </a:r>
            <a:r>
              <a:rPr lang="en-US" altLang="zh-TW" sz="1800" dirty="0">
                <a:solidFill>
                  <a:srgbClr val="C00000"/>
                </a:solidFill>
                <a:latin typeface="華康儷中宋" panose="02020509000000000000" pitchFamily="49" charset="-120"/>
                <a:ea typeface="華康儷中宋" panose="02020509000000000000" pitchFamily="49" charset="-120"/>
              </a:rPr>
              <a:t>』</a:t>
            </a:r>
            <a:r>
              <a:rPr lang="zh-TW" altLang="en-US" sz="1800" dirty="0">
                <a:solidFill>
                  <a:srgbClr val="C00000"/>
                </a:solidFill>
                <a:latin typeface="華康儷中宋" panose="02020509000000000000" pitchFamily="49" charset="-120"/>
                <a:ea typeface="華康儷中宋" panose="02020509000000000000" pitchFamily="49" charset="-120"/>
              </a:rPr>
              <a:t>活」彈性學習課程</a:t>
            </a:r>
            <a:r>
              <a:rPr lang="zh-TW" altLang="en-US" sz="1800" dirty="0" smtClean="0">
                <a:latin typeface="華康儷中宋" panose="02020509000000000000" pitchFamily="49" charset="-120"/>
                <a:ea typeface="華康儷中宋" panose="02020509000000000000" pitchFamily="49" charset="-120"/>
              </a:rPr>
              <a:t>」評量</a:t>
            </a:r>
            <a:r>
              <a:rPr lang="zh-TW" altLang="en-US" sz="1800" dirty="0">
                <a:latin typeface="華康儷中宋" panose="02020509000000000000" pitchFamily="49" charset="-120"/>
                <a:ea typeface="華康儷中宋" panose="02020509000000000000" pitchFamily="49" charset="-120"/>
              </a:rPr>
              <a:t>方式：專題製作、個案研究、溝通表達、跨域整合、實際操作、檔案評量、體驗學習等方式進行，多元展現學生學習</a:t>
            </a:r>
            <a:r>
              <a:rPr lang="zh-TW" altLang="en-US" sz="1800" dirty="0" smtClean="0">
                <a:latin typeface="華康儷中宋" panose="02020509000000000000" pitchFamily="49" charset="-120"/>
                <a:ea typeface="華康儷中宋" panose="02020509000000000000" pitchFamily="49" charset="-120"/>
              </a:rPr>
              <a:t>成效</a:t>
            </a:r>
            <a:r>
              <a:rPr lang="zh-TW" altLang="en-US" sz="1800" dirty="0" smtClean="0">
                <a:latin typeface="華康儷中宋"/>
                <a:ea typeface="華康儷中宋"/>
              </a:rPr>
              <a:t>。</a:t>
            </a:r>
            <a:endParaRPr lang="en-US" altLang="zh-TW" sz="1800" dirty="0" smtClean="0">
              <a:latin typeface="華康儷中宋"/>
              <a:ea typeface="華康儷中宋"/>
            </a:endParaRPr>
          </a:p>
          <a:p>
            <a:pPr marL="285750" indent="-285750">
              <a:lnSpc>
                <a:spcPts val="2500"/>
              </a:lnSpc>
              <a:buFont typeface="Wingdings" panose="05000000000000000000" pitchFamily="2" charset="2"/>
              <a:buChar char="ü"/>
            </a:pPr>
            <a:r>
              <a:rPr lang="zh-TW" altLang="en-US" sz="1800" dirty="0">
                <a:latin typeface="華康儷中宋"/>
                <a:ea typeface="華康儷中宋"/>
              </a:rPr>
              <a:t>「</a:t>
            </a:r>
            <a:r>
              <a:rPr lang="zh-TW" altLang="en-US" sz="1800" dirty="0">
                <a:solidFill>
                  <a:srgbClr val="C00000"/>
                </a:solidFill>
                <a:latin typeface="華康儷中宋"/>
                <a:ea typeface="華康儷中宋"/>
              </a:rPr>
              <a:t>多元進路試探課程</a:t>
            </a:r>
            <a:r>
              <a:rPr lang="zh-TW" altLang="en-US" sz="1800" dirty="0">
                <a:latin typeface="華康儷中宋"/>
                <a:ea typeface="華康儷中宋"/>
              </a:rPr>
              <a:t>」評量方式：探索小論文、體驗學習問卷、群科簡報分享、群科差異性分析、專題製作成果、職業達人訪談等。</a:t>
            </a:r>
            <a:endParaRPr lang="en-US" altLang="zh-TW" sz="1800" dirty="0" smtClean="0">
              <a:latin typeface="華康儷中宋"/>
              <a:ea typeface="華康儷中宋"/>
            </a:endParaRPr>
          </a:p>
          <a:p>
            <a:pPr marL="285750" indent="-285750">
              <a:lnSpc>
                <a:spcPts val="2500"/>
              </a:lnSpc>
              <a:buFont typeface="Wingdings" panose="05000000000000000000" pitchFamily="2" charset="2"/>
              <a:buChar char="ü"/>
            </a:pPr>
            <a:endParaRPr lang="en-US" altLang="zh-TW" sz="1800" dirty="0" smtClean="0">
              <a:latin typeface="華康儷中宋" panose="02020509000000000000" pitchFamily="49" charset="-120"/>
              <a:ea typeface="華康儷中宋" panose="02020509000000000000" pitchFamily="49" charset="-120"/>
            </a:endParaRPr>
          </a:p>
          <a:p>
            <a:pPr marL="285750" indent="-285750">
              <a:buFont typeface="Wingdings" panose="05000000000000000000" pitchFamily="2" charset="2"/>
              <a:buChar char="ü"/>
            </a:pPr>
            <a:endParaRPr lang="zh-TW" altLang="en-US" sz="1800" dirty="0">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2526465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92546"/>
            <a:ext cx="7524328" cy="884466"/>
          </a:xfrm>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謝國清</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a:solidFill>
                  <a:srgbClr val="C00000"/>
                </a:solidFill>
                <a:latin typeface="華康儷中宋" panose="02020509000000000000" pitchFamily="49" charset="-120"/>
                <a:ea typeface="華康儷中宋" panose="02020509000000000000" pitchFamily="49" charset="-120"/>
                <a:cs typeface="Times New Roman"/>
              </a:rPr>
              <a:t>一</a:t>
            </a:r>
            <a:r>
              <a:rPr lang="en-US" altLang="zh-TW" sz="2800" b="0" kern="100" dirty="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p:txBody>
          <a:bodyPr/>
          <a:lstStyle/>
          <a:p>
            <a:pPr marL="161290" lvl="0" indent="-269875" algn="just"/>
            <a:endParaRPr lang="en-US" altLang="zh-TW" sz="1400" kern="100" dirty="0" smtClean="0">
              <a:solidFill>
                <a:srgbClr val="000000"/>
              </a:solidFill>
              <a:latin typeface="華康儷中宋"/>
              <a:cs typeface="Times New Roman"/>
            </a:endParaRPr>
          </a:p>
          <a:p>
            <a:pPr marL="161290" lvl="0" indent="-269875" algn="just"/>
            <a:r>
              <a:rPr lang="en-US" altLang="zh-TW" sz="1400" kern="100" dirty="0" smtClean="0">
                <a:solidFill>
                  <a:srgbClr val="000000"/>
                </a:solidFill>
                <a:latin typeface="華康儷中宋"/>
                <a:cs typeface="Times New Roman"/>
              </a:rPr>
              <a:t>1</a:t>
            </a:r>
            <a:r>
              <a:rPr lang="en-US" altLang="zh-TW" sz="1400" kern="100" dirty="0">
                <a:solidFill>
                  <a:srgbClr val="000000"/>
                </a:solidFill>
                <a:latin typeface="華康儷中宋"/>
                <a:cs typeface="Times New Roman"/>
              </a:rPr>
              <a:t>.</a:t>
            </a:r>
            <a:r>
              <a:rPr lang="zh-TW" altLang="zh-TW" sz="1400" kern="100" dirty="0">
                <a:solidFill>
                  <a:srgbClr val="000000"/>
                </a:solidFill>
                <a:latin typeface="Calibri"/>
                <a:ea typeface="華康儷中宋"/>
                <a:cs typeface="Times New Roman"/>
              </a:rPr>
              <a:t>既然十二年國教具有「成就每一個孩子」願景、「多元進路」理念 和「適性發展」目標，南榮國中為何必須跳脫體制，轉型為實驗教育</a:t>
            </a:r>
            <a:r>
              <a:rPr lang="en-US" altLang="zh-TW" sz="1400" kern="100" dirty="0">
                <a:solidFill>
                  <a:srgbClr val="000000"/>
                </a:solidFill>
                <a:latin typeface="Calibri"/>
                <a:ea typeface="華康儷中宋"/>
                <a:cs typeface="Times New Roman"/>
              </a:rPr>
              <a:t> ? </a:t>
            </a:r>
            <a:r>
              <a:rPr lang="zh-TW" altLang="zh-TW" sz="1400" kern="100" dirty="0">
                <a:solidFill>
                  <a:srgbClr val="000000"/>
                </a:solidFill>
                <a:latin typeface="Calibri"/>
                <a:ea typeface="華康儷中宋"/>
                <a:cs typeface="Times New Roman"/>
              </a:rPr>
              <a:t>前後均未述及南榮國中轉型實驗教育的必要性和帶來的獨特價值。</a:t>
            </a:r>
            <a:endParaRPr lang="zh-TW" altLang="zh-TW" sz="1400" kern="100" dirty="0">
              <a:solidFill>
                <a:prstClr val="black">
                  <a:lumMod val="75000"/>
                  <a:lumOff val="25000"/>
                </a:prstClr>
              </a:solidFill>
              <a:latin typeface="Calibri"/>
              <a:cs typeface="Times New Roman"/>
            </a:endParaRPr>
          </a:p>
          <a:p>
            <a:endParaRPr lang="zh-TW" altLang="en-US" dirty="0"/>
          </a:p>
        </p:txBody>
      </p:sp>
      <p:sp>
        <p:nvSpPr>
          <p:cNvPr id="4" name="內容版面配置區 3"/>
          <p:cNvSpPr>
            <a:spLocks noGrp="1"/>
          </p:cNvSpPr>
          <p:nvPr>
            <p:ph idx="10"/>
          </p:nvPr>
        </p:nvSpPr>
        <p:spPr>
          <a:xfrm>
            <a:off x="1691680" y="1664256"/>
            <a:ext cx="7211144" cy="3283769"/>
          </a:xfrm>
        </p:spPr>
        <p:txBody>
          <a:bodyPr/>
          <a:lstStyle/>
          <a:p>
            <a:pPr marL="285750" indent="-285750">
              <a:buFont typeface="Wingdings" panose="05000000000000000000" pitchFamily="2" charset="2"/>
              <a:buChar char="Ø"/>
            </a:pPr>
            <a:r>
              <a:rPr lang="zh-TW" altLang="en-US" sz="1800" dirty="0">
                <a:solidFill>
                  <a:srgbClr val="C00000"/>
                </a:solidFill>
                <a:latin typeface="華康儷中宋" panose="02020509000000000000" pitchFamily="49" charset="-120"/>
                <a:ea typeface="華康儷中宋" panose="02020509000000000000" pitchFamily="49" charset="-120"/>
              </a:rPr>
              <a:t>說好的未來，約定的</a:t>
            </a:r>
            <a:r>
              <a:rPr lang="zh-TW" altLang="en-US" sz="1800" dirty="0" smtClean="0">
                <a:solidFill>
                  <a:srgbClr val="C00000"/>
                </a:solidFill>
                <a:latin typeface="華康儷中宋" panose="02020509000000000000" pitchFamily="49" charset="-120"/>
                <a:ea typeface="華康儷中宋" panose="02020509000000000000" pitchFamily="49" charset="-120"/>
              </a:rPr>
              <a:t>承諾</a:t>
            </a:r>
            <a:r>
              <a:rPr lang="zh-TW" altLang="en-US" sz="1800" dirty="0">
                <a:solidFill>
                  <a:srgbClr val="C00000"/>
                </a:solidFill>
                <a:latin typeface="華康儷中宋" panose="02020509000000000000" pitchFamily="49" charset="-120"/>
                <a:ea typeface="華康儷中宋" panose="02020509000000000000" pitchFamily="49" charset="-120"/>
              </a:rPr>
              <a:t>：多元進</a:t>
            </a:r>
            <a:r>
              <a:rPr lang="zh-TW" altLang="en-US" sz="1800" dirty="0" smtClean="0">
                <a:solidFill>
                  <a:srgbClr val="C00000"/>
                </a:solidFill>
                <a:latin typeface="華康儷中宋" panose="02020509000000000000" pitchFamily="49" charset="-120"/>
                <a:ea typeface="華康儷中宋" panose="02020509000000000000" pitchFamily="49" charset="-120"/>
              </a:rPr>
              <a:t>路</a:t>
            </a:r>
            <a:r>
              <a:rPr lang="zh-TW" altLang="en-US" sz="1800" dirty="0" smtClean="0">
                <a:solidFill>
                  <a:srgbClr val="C00000"/>
                </a:solidFill>
                <a:latin typeface="華康儷中宋"/>
                <a:ea typeface="華康儷中宋"/>
              </a:rPr>
              <a:t>、</a:t>
            </a:r>
            <a:r>
              <a:rPr lang="zh-TW" altLang="en-US" sz="1800" dirty="0" smtClean="0">
                <a:solidFill>
                  <a:srgbClr val="C00000"/>
                </a:solidFill>
                <a:latin typeface="華康儷中宋" panose="02020509000000000000" pitchFamily="49" charset="-120"/>
                <a:ea typeface="華康儷中宋" panose="02020509000000000000" pitchFamily="49" charset="-120"/>
              </a:rPr>
              <a:t>適</a:t>
            </a:r>
            <a:r>
              <a:rPr lang="zh-TW" altLang="en-US" sz="1800" dirty="0">
                <a:solidFill>
                  <a:srgbClr val="C00000"/>
                </a:solidFill>
                <a:latin typeface="華康儷中宋" panose="02020509000000000000" pitchFamily="49" charset="-120"/>
                <a:ea typeface="華康儷中宋" panose="02020509000000000000" pitchFamily="49" charset="-120"/>
              </a:rPr>
              <a:t>性</a:t>
            </a:r>
            <a:r>
              <a:rPr lang="zh-TW" altLang="en-US" sz="1800" dirty="0" smtClean="0">
                <a:solidFill>
                  <a:srgbClr val="C00000"/>
                </a:solidFill>
                <a:latin typeface="華康儷中宋" panose="02020509000000000000" pitchFamily="49" charset="-120"/>
                <a:ea typeface="華康儷中宋" panose="02020509000000000000" pitchFamily="49" charset="-120"/>
              </a:rPr>
              <a:t>發展</a:t>
            </a:r>
            <a:r>
              <a:rPr lang="zh-TW" altLang="en-US" sz="1800" dirty="0" smtClean="0">
                <a:solidFill>
                  <a:srgbClr val="C00000"/>
                </a:solidFill>
                <a:latin typeface="華康儷中宋"/>
                <a:ea typeface="華康儷中宋"/>
              </a:rPr>
              <a:t>、</a:t>
            </a:r>
            <a:r>
              <a:rPr lang="zh-TW" altLang="en-US" sz="1800" dirty="0" smtClean="0">
                <a:solidFill>
                  <a:srgbClr val="C00000"/>
                </a:solidFill>
                <a:latin typeface="華康儷中宋" panose="02020509000000000000" pitchFamily="49" charset="-120"/>
                <a:ea typeface="華康儷中宋" panose="02020509000000000000" pitchFamily="49" charset="-120"/>
              </a:rPr>
              <a:t>成就每個</a:t>
            </a:r>
            <a:r>
              <a:rPr lang="zh-TW" altLang="en-US" sz="1800" dirty="0">
                <a:solidFill>
                  <a:srgbClr val="C00000"/>
                </a:solidFill>
                <a:latin typeface="華康儷中宋" panose="02020509000000000000" pitchFamily="49" charset="-120"/>
                <a:ea typeface="華康儷中宋" panose="02020509000000000000" pitchFamily="49" charset="-120"/>
              </a:rPr>
              <a:t>孩子</a:t>
            </a:r>
            <a:r>
              <a:rPr lang="zh-TW" altLang="en-US" sz="1800" dirty="0" smtClean="0">
                <a:latin typeface="華康儷中宋" panose="02020509000000000000" pitchFamily="49" charset="-120"/>
                <a:ea typeface="華康儷中宋" panose="02020509000000000000" pitchFamily="49" charset="-120"/>
              </a:rPr>
              <a:t>學校</a:t>
            </a:r>
            <a:r>
              <a:rPr lang="zh-TW" altLang="en-US" sz="1800" dirty="0">
                <a:latin typeface="華康儷中宋" panose="02020509000000000000" pitchFamily="49" charset="-120"/>
                <a:ea typeface="華康儷中宋" panose="02020509000000000000" pitchFamily="49" charset="-120"/>
              </a:rPr>
              <a:t>近五年來，超過</a:t>
            </a:r>
            <a:r>
              <a:rPr lang="zh-TW" altLang="en-US" sz="1800" dirty="0">
                <a:solidFill>
                  <a:srgbClr val="C00000"/>
                </a:solidFill>
                <a:latin typeface="華康儷中宋" panose="02020509000000000000" pitchFamily="49" charset="-120"/>
                <a:ea typeface="華康儷中宋" panose="02020509000000000000" pitchFamily="49" charset="-120"/>
              </a:rPr>
              <a:t>七成</a:t>
            </a:r>
            <a:r>
              <a:rPr lang="zh-TW" altLang="en-US" sz="1800" dirty="0">
                <a:latin typeface="華康儷中宋" panose="02020509000000000000" pitchFamily="49" charset="-120"/>
                <a:ea typeface="華康儷中宋" panose="02020509000000000000" pitchFamily="49" charset="-120"/>
              </a:rPr>
              <a:t>畢業生選讀技職教育</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含五專</a:t>
            </a:r>
            <a:r>
              <a:rPr lang="en-US" altLang="zh-TW" sz="1800" dirty="0" smtClean="0">
                <a:latin typeface="華康儷中宋" panose="02020509000000000000" pitchFamily="49" charset="-120"/>
                <a:ea typeface="華康儷中宋" panose="02020509000000000000" pitchFamily="49" charset="-120"/>
              </a:rPr>
              <a:t>)</a:t>
            </a:r>
            <a:r>
              <a:rPr lang="zh-TW" altLang="en-US" sz="1800" dirty="0" smtClean="0">
                <a:latin typeface="華康儷中宋" panose="02020509000000000000" pitchFamily="49" charset="-120"/>
                <a:ea typeface="華康儷中宋" panose="02020509000000000000" pitchFamily="49" charset="-120"/>
              </a:rPr>
              <a:t>，</a:t>
            </a:r>
            <a:r>
              <a:rPr lang="zh-TW" altLang="en-US" sz="1800" dirty="0" smtClean="0">
                <a:latin typeface="華康儷中宋"/>
                <a:ea typeface="華康儷中宋"/>
              </a:rPr>
              <a:t>如何</a:t>
            </a:r>
            <a:r>
              <a:rPr lang="zh-TW" altLang="en-US" sz="1800" dirty="0">
                <a:latin typeface="華康儷中宋"/>
                <a:ea typeface="華康儷中宋"/>
              </a:rPr>
              <a:t>透過既有課程、教學與評量，協助學生多元進路</a:t>
            </a:r>
            <a:r>
              <a:rPr lang="zh-TW" altLang="en-US" sz="1800" dirty="0" smtClean="0">
                <a:latin typeface="華康儷中宋"/>
                <a:ea typeface="華康儷中宋"/>
              </a:rPr>
              <a:t>選擇？</a:t>
            </a:r>
            <a:endParaRPr lang="en-US" altLang="zh-TW" sz="1800" dirty="0" smtClean="0">
              <a:latin typeface="華康儷中宋"/>
              <a:ea typeface="華康儷中宋"/>
            </a:endParaRPr>
          </a:p>
          <a:p>
            <a:pPr marL="285750" indent="-285750">
              <a:buFont typeface="Wingdings" panose="05000000000000000000" pitchFamily="2" charset="2"/>
              <a:buChar char="Ø"/>
            </a:pPr>
            <a:r>
              <a:rPr lang="zh-TW" altLang="en-US" sz="1800" dirty="0">
                <a:solidFill>
                  <a:srgbClr val="C00000"/>
                </a:solidFill>
                <a:latin typeface="華康儷中宋"/>
                <a:ea typeface="華康儷中宋"/>
              </a:rPr>
              <a:t>檢視課程實施現況</a:t>
            </a:r>
            <a:r>
              <a:rPr lang="zh-TW" altLang="en-US" sz="1800" dirty="0" smtClean="0">
                <a:solidFill>
                  <a:srgbClr val="C00000"/>
                </a:solidFill>
                <a:latin typeface="華康儷中宋"/>
                <a:ea typeface="華康儷中宋"/>
              </a:rPr>
              <a:t>：                                     </a:t>
            </a:r>
            <a:r>
              <a:rPr lang="zh-TW" altLang="en-US" sz="1800" dirty="0" smtClean="0">
                <a:solidFill>
                  <a:schemeClr val="tx1"/>
                </a:solidFill>
                <a:latin typeface="華康儷中宋"/>
                <a:ea typeface="華康儷中宋"/>
              </a:rPr>
              <a:t>每週一節輔導</a:t>
            </a:r>
            <a:r>
              <a:rPr lang="zh-TW" altLang="en-US" sz="1800" dirty="0">
                <a:solidFill>
                  <a:schemeClr val="tx1"/>
                </a:solidFill>
                <a:latin typeface="華康儷中宋"/>
                <a:ea typeface="華康儷中宋"/>
              </a:rPr>
              <a:t>活動正式課程</a:t>
            </a:r>
            <a:r>
              <a:rPr lang="zh-TW" altLang="en-US" sz="1800" dirty="0" smtClean="0">
                <a:solidFill>
                  <a:schemeClr val="tx1"/>
                </a:solidFill>
                <a:latin typeface="華康儷中宋"/>
                <a:ea typeface="華康儷中宋"/>
              </a:rPr>
              <a:t>，部分</a:t>
            </a:r>
            <a:r>
              <a:rPr lang="zh-TW" altLang="en-US" sz="1800" dirty="0">
                <a:solidFill>
                  <a:schemeClr val="tx1"/>
                </a:solidFill>
                <a:latin typeface="華康儷中宋"/>
                <a:ea typeface="華康儷中宋"/>
              </a:rPr>
              <a:t>週、班會</a:t>
            </a:r>
            <a:r>
              <a:rPr lang="zh-TW" altLang="en-US" sz="1800" dirty="0" smtClean="0">
                <a:solidFill>
                  <a:schemeClr val="tx1"/>
                </a:solidFill>
                <a:latin typeface="華康儷中宋"/>
                <a:ea typeface="華康儷中宋"/>
              </a:rPr>
              <a:t>時間實施學生多元</a:t>
            </a:r>
            <a:r>
              <a:rPr lang="zh-TW" altLang="en-US" sz="1800" dirty="0">
                <a:solidFill>
                  <a:schemeClr val="tx1"/>
                </a:solidFill>
                <a:latin typeface="華康儷中宋"/>
                <a:ea typeface="華康儷中宋"/>
              </a:rPr>
              <a:t>進路與生涯試探</a:t>
            </a:r>
            <a:r>
              <a:rPr lang="zh-TW" altLang="en-US" sz="1800" dirty="0" smtClean="0">
                <a:solidFill>
                  <a:schemeClr val="tx1"/>
                </a:solidFill>
                <a:latin typeface="華康儷中宋"/>
                <a:ea typeface="華康儷中宋"/>
              </a:rPr>
              <a:t>課程</a:t>
            </a:r>
            <a:r>
              <a:rPr lang="zh-TW" altLang="en-US" sz="1800" dirty="0" smtClean="0">
                <a:solidFill>
                  <a:schemeClr val="tx1"/>
                </a:solidFill>
                <a:latin typeface="新細明體"/>
                <a:ea typeface="新細明體"/>
              </a:rPr>
              <a:t>，</a:t>
            </a:r>
            <a:r>
              <a:rPr lang="zh-TW" altLang="en-US" sz="1800" dirty="0" smtClean="0">
                <a:solidFill>
                  <a:schemeClr val="tx1"/>
                </a:solidFill>
                <a:latin typeface="華康儷中宋"/>
                <a:ea typeface="華康儷中宋"/>
              </a:rPr>
              <a:t>時</a:t>
            </a:r>
            <a:r>
              <a:rPr lang="zh-TW" altLang="en-US" sz="1800" dirty="0">
                <a:solidFill>
                  <a:schemeClr val="tx1"/>
                </a:solidFill>
                <a:latin typeface="華康儷中宋"/>
                <a:ea typeface="華康儷中宋"/>
              </a:rPr>
              <a:t>數、內容和能動性明顯不足，欠缺系統性和連貫性的課程規劃與</a:t>
            </a:r>
            <a:r>
              <a:rPr lang="zh-TW" altLang="en-US" sz="1800" dirty="0" smtClean="0">
                <a:solidFill>
                  <a:schemeClr val="tx1"/>
                </a:solidFill>
                <a:latin typeface="華康儷中宋"/>
                <a:ea typeface="華康儷中宋"/>
              </a:rPr>
              <a:t>實施</a:t>
            </a:r>
            <a:r>
              <a:rPr lang="zh-TW" altLang="en-US" sz="1800" dirty="0" smtClean="0">
                <a:solidFill>
                  <a:schemeClr val="tx1"/>
                </a:solidFill>
                <a:latin typeface="新細明體"/>
                <a:ea typeface="新細明體"/>
              </a:rPr>
              <a:t>，</a:t>
            </a:r>
            <a:r>
              <a:rPr lang="zh-TW" altLang="en-US" sz="1800" dirty="0" smtClean="0">
                <a:solidFill>
                  <a:schemeClr val="tx1"/>
                </a:solidFill>
                <a:latin typeface="華康儷中宋"/>
                <a:ea typeface="華康儷中宋"/>
              </a:rPr>
              <a:t>師生進路輔導知能發展與增能提升。</a:t>
            </a:r>
            <a:endParaRPr lang="en-US" altLang="zh-TW" sz="1800" dirty="0" smtClean="0">
              <a:solidFill>
                <a:schemeClr val="tx1"/>
              </a:solidFill>
              <a:latin typeface="華康儷中宋"/>
              <a:ea typeface="華康儷中宋"/>
            </a:endParaRPr>
          </a:p>
          <a:p>
            <a:pPr marL="285750" indent="-285750">
              <a:buFont typeface="Wingdings" panose="05000000000000000000" pitchFamily="2" charset="2"/>
              <a:buChar char="Ø"/>
            </a:pPr>
            <a:r>
              <a:rPr lang="zh-TW" altLang="en-US" sz="1800" dirty="0">
                <a:solidFill>
                  <a:srgbClr val="C00000"/>
                </a:solidFill>
                <a:latin typeface="華康儷中宋"/>
                <a:ea typeface="華康儷中宋"/>
              </a:rPr>
              <a:t>學校不得已的</a:t>
            </a:r>
            <a:r>
              <a:rPr lang="zh-TW" altLang="en-US" sz="1800" dirty="0" smtClean="0">
                <a:solidFill>
                  <a:srgbClr val="C00000"/>
                </a:solidFill>
                <a:latin typeface="華康儷中宋"/>
                <a:ea typeface="華康儷中宋"/>
              </a:rPr>
              <a:t>選擇</a:t>
            </a:r>
            <a:r>
              <a:rPr lang="zh-TW" altLang="en-US" sz="1800" dirty="0" smtClean="0">
                <a:solidFill>
                  <a:srgbClr val="C00000"/>
                </a:solidFill>
                <a:latin typeface="新細明體"/>
                <a:ea typeface="新細明體"/>
              </a:rPr>
              <a:t>；</a:t>
            </a:r>
            <a:r>
              <a:rPr lang="zh-TW" altLang="en-US" sz="1800" dirty="0" smtClean="0">
                <a:solidFill>
                  <a:srgbClr val="C00000"/>
                </a:solidFill>
                <a:latin typeface="華康儷中宋"/>
                <a:ea typeface="華康儷中宋"/>
              </a:rPr>
              <a:t>                                       </a:t>
            </a:r>
            <a:r>
              <a:rPr lang="zh-TW" altLang="en-US" sz="1800" dirty="0" smtClean="0">
                <a:solidFill>
                  <a:schemeClr val="tx1"/>
                </a:solidFill>
                <a:latin typeface="華康儷中宋"/>
                <a:ea typeface="華康儷中宋"/>
              </a:rPr>
              <a:t>利用</a:t>
            </a:r>
            <a:r>
              <a:rPr lang="zh-TW" altLang="en-US" sz="1800" dirty="0">
                <a:solidFill>
                  <a:schemeClr val="tx1"/>
                </a:solidFill>
                <a:latin typeface="華康儷中宋"/>
                <a:ea typeface="華康儷中宋"/>
              </a:rPr>
              <a:t>實驗教育辦理，透過正式課程實施，不論是在</a:t>
            </a:r>
            <a:r>
              <a:rPr lang="zh-TW" altLang="en-US" sz="1800" dirty="0">
                <a:solidFill>
                  <a:srgbClr val="C00000"/>
                </a:solidFill>
                <a:latin typeface="華康儷中宋"/>
                <a:ea typeface="華康儷中宋"/>
              </a:rPr>
              <a:t>理念體現</a:t>
            </a:r>
            <a:r>
              <a:rPr lang="zh-TW" altLang="en-US" sz="1800" dirty="0">
                <a:solidFill>
                  <a:schemeClr val="tx1"/>
                </a:solidFill>
                <a:latin typeface="華康儷中宋"/>
                <a:ea typeface="華康儷中宋"/>
              </a:rPr>
              <a:t>、</a:t>
            </a:r>
            <a:r>
              <a:rPr lang="zh-TW" altLang="en-US" sz="1800" dirty="0">
                <a:solidFill>
                  <a:srgbClr val="C00000"/>
                </a:solidFill>
                <a:latin typeface="華康儷中宋"/>
                <a:ea typeface="華康儷中宋"/>
              </a:rPr>
              <a:t>共識凝聚</a:t>
            </a:r>
            <a:r>
              <a:rPr lang="zh-TW" altLang="en-US" sz="1800" dirty="0">
                <a:solidFill>
                  <a:schemeClr val="tx1"/>
                </a:solidFill>
                <a:latin typeface="華康儷中宋"/>
                <a:ea typeface="華康儷中宋"/>
              </a:rPr>
              <a:t>、</a:t>
            </a:r>
            <a:r>
              <a:rPr lang="zh-TW" altLang="en-US" sz="1800" dirty="0">
                <a:solidFill>
                  <a:srgbClr val="C00000"/>
                </a:solidFill>
                <a:latin typeface="華康儷中宋"/>
                <a:ea typeface="華康儷中宋"/>
              </a:rPr>
              <a:t>法源依據</a:t>
            </a:r>
            <a:r>
              <a:rPr lang="zh-TW" altLang="en-US" sz="1800" dirty="0">
                <a:solidFill>
                  <a:schemeClr val="tx1"/>
                </a:solidFill>
                <a:latin typeface="華康儷中宋"/>
                <a:ea typeface="華康儷中宋"/>
              </a:rPr>
              <a:t>、</a:t>
            </a:r>
            <a:r>
              <a:rPr lang="zh-TW" altLang="en-US" sz="1800" dirty="0">
                <a:solidFill>
                  <a:srgbClr val="C00000"/>
                </a:solidFill>
                <a:latin typeface="華康儷中宋"/>
                <a:ea typeface="華康儷中宋"/>
              </a:rPr>
              <a:t>課程解構與重建</a:t>
            </a:r>
            <a:r>
              <a:rPr lang="zh-TW" altLang="en-US" sz="1800" dirty="0">
                <a:solidFill>
                  <a:schemeClr val="tx1"/>
                </a:solidFill>
                <a:latin typeface="華康儷中宋"/>
                <a:ea typeface="華康儷中宋"/>
              </a:rPr>
              <a:t>、</a:t>
            </a:r>
            <a:r>
              <a:rPr lang="zh-TW" altLang="en-US" sz="1800" dirty="0">
                <a:solidFill>
                  <a:srgbClr val="C00000"/>
                </a:solidFill>
                <a:latin typeface="華康儷中宋"/>
                <a:ea typeface="華康儷中宋"/>
              </a:rPr>
              <a:t>教學資源挹注</a:t>
            </a:r>
            <a:r>
              <a:rPr lang="zh-TW" altLang="en-US" sz="1800" dirty="0">
                <a:solidFill>
                  <a:schemeClr val="tx1"/>
                </a:solidFill>
                <a:latin typeface="華康儷中宋"/>
                <a:ea typeface="華康儷中宋"/>
              </a:rPr>
              <a:t>、</a:t>
            </a:r>
            <a:r>
              <a:rPr lang="zh-TW" altLang="en-US" sz="1800" dirty="0">
                <a:solidFill>
                  <a:srgbClr val="C00000"/>
                </a:solidFill>
                <a:latin typeface="華康儷中宋"/>
                <a:ea typeface="華康儷中宋"/>
              </a:rPr>
              <a:t>教師專業發展</a:t>
            </a:r>
            <a:r>
              <a:rPr lang="zh-TW" altLang="en-US" sz="1800" dirty="0">
                <a:solidFill>
                  <a:schemeClr val="tx1"/>
                </a:solidFill>
                <a:latin typeface="華康儷中宋"/>
                <a:ea typeface="華康儷中宋"/>
              </a:rPr>
              <a:t>、</a:t>
            </a:r>
            <a:r>
              <a:rPr lang="zh-TW" altLang="en-US" sz="1800" dirty="0">
                <a:solidFill>
                  <a:srgbClr val="C00000"/>
                </a:solidFill>
                <a:latin typeface="華康儷中宋"/>
                <a:ea typeface="華康儷中宋"/>
              </a:rPr>
              <a:t>學生能動性</a:t>
            </a:r>
            <a:r>
              <a:rPr lang="zh-TW" altLang="en-US" sz="1800" dirty="0">
                <a:solidFill>
                  <a:schemeClr val="tx1"/>
                </a:solidFill>
                <a:latin typeface="華康儷中宋"/>
                <a:ea typeface="華康儷中宋"/>
              </a:rPr>
              <a:t>等，均能有更豐富展現的面向。	</a:t>
            </a:r>
            <a:endParaRPr lang="en-US" altLang="zh-TW" sz="1800" dirty="0" smtClean="0">
              <a:solidFill>
                <a:schemeClr val="tx1"/>
              </a:solidFill>
              <a:latin typeface="華康儷中宋"/>
              <a:ea typeface="華康儷中宋"/>
            </a:endParaRPr>
          </a:p>
          <a:p>
            <a:pPr marL="285750" indent="-285750">
              <a:buFont typeface="Wingdings" panose="05000000000000000000" pitchFamily="2" charset="2"/>
              <a:buChar char="Ø"/>
            </a:pPr>
            <a:endParaRPr lang="en-US" altLang="zh-TW" sz="1800" dirty="0" smtClean="0">
              <a:latin typeface="華康儷中宋"/>
              <a:ea typeface="華康儷中宋"/>
            </a:endParaRPr>
          </a:p>
          <a:p>
            <a:pPr marL="285750" indent="-285750">
              <a:buFont typeface="Wingdings" panose="05000000000000000000" pitchFamily="2" charset="2"/>
              <a:buChar char="Ø"/>
            </a:pPr>
            <a:endParaRPr lang="en-US" altLang="zh-TW" sz="1800" dirty="0" smtClean="0">
              <a:latin typeface="華康儷中宋"/>
              <a:ea typeface="華康儷中宋"/>
            </a:endParaRPr>
          </a:p>
          <a:p>
            <a:pPr marL="285750" indent="-285750">
              <a:buFont typeface="Wingdings" panose="05000000000000000000" pitchFamily="2" charset="2"/>
              <a:buChar char="Ø"/>
            </a:pPr>
            <a:endParaRPr lang="zh-TW" altLang="en-US" sz="1800" dirty="0">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35436610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35741" y="-15682"/>
            <a:ext cx="7524328" cy="884466"/>
          </a:xfrm>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謝國清</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一</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915567"/>
            <a:ext cx="6912768" cy="460648"/>
          </a:xfrm>
        </p:spPr>
        <p:txBody>
          <a:bodyPr/>
          <a:lstStyle/>
          <a:p>
            <a:pPr lvl="0"/>
            <a:endParaRPr lang="en-US" altLang="zh-TW" sz="1400" dirty="0" smtClean="0">
              <a:solidFill>
                <a:prstClr val="black">
                  <a:lumMod val="75000"/>
                  <a:lumOff val="25000"/>
                </a:prstClr>
              </a:solidFill>
            </a:endParaRPr>
          </a:p>
          <a:p>
            <a:pPr lvl="0"/>
            <a:r>
              <a:rPr lang="zh-TW" altLang="en-US" dirty="0" smtClean="0">
                <a:solidFill>
                  <a:srgbClr val="C00000"/>
                </a:solidFill>
                <a:latin typeface="華康儷中宋" panose="02020509000000000000" pitchFamily="49" charset="-120"/>
                <a:ea typeface="華康儷中宋" panose="02020509000000000000" pitchFamily="49" charset="-120"/>
              </a:rPr>
              <a:t>沒有</a:t>
            </a:r>
            <a:r>
              <a:rPr lang="zh-TW" altLang="en-US" dirty="0">
                <a:solidFill>
                  <a:srgbClr val="C00000"/>
                </a:solidFill>
                <a:latin typeface="華康儷中宋" panose="02020509000000000000" pitchFamily="49" charset="-120"/>
                <a:ea typeface="華康儷中宋" panose="02020509000000000000" pitchFamily="49" charset="-120"/>
              </a:rPr>
              <a:t>早知道，但早已做到</a:t>
            </a:r>
            <a:r>
              <a:rPr lang="en-US" altLang="zh-TW" dirty="0">
                <a:solidFill>
                  <a:prstClr val="black">
                    <a:lumMod val="75000"/>
                    <a:lumOff val="25000"/>
                  </a:prstClr>
                </a:solidFill>
                <a:latin typeface="華康儷中宋" panose="02020509000000000000" pitchFamily="49" charset="-120"/>
                <a:ea typeface="華康儷中宋" panose="02020509000000000000" pitchFamily="49" charset="-120"/>
              </a:rPr>
              <a:t>-</a:t>
            </a:r>
            <a:r>
              <a:rPr lang="zh-TW" altLang="en-US" dirty="0">
                <a:solidFill>
                  <a:prstClr val="black">
                    <a:lumMod val="75000"/>
                    <a:lumOff val="25000"/>
                  </a:prstClr>
                </a:solidFill>
                <a:latin typeface="華康儷中宋" panose="02020509000000000000" pitchFamily="49" charset="-120"/>
                <a:ea typeface="華康儷中宋" panose="02020509000000000000" pitchFamily="49" charset="-120"/>
              </a:rPr>
              <a:t>選擇一條不一樣的實驗教育之路</a:t>
            </a:r>
          </a:p>
          <a:p>
            <a:endParaRPr lang="zh-TW" altLang="en-US" dirty="0">
              <a:latin typeface="華康儷中宋" panose="02020509000000000000" pitchFamily="49" charset="-120"/>
              <a:ea typeface="華康儷中宋" panose="02020509000000000000" pitchFamily="49" charset="-120"/>
            </a:endParaRPr>
          </a:p>
        </p:txBody>
      </p:sp>
      <p:sp>
        <p:nvSpPr>
          <p:cNvPr id="4" name="內容版面配置區 3"/>
          <p:cNvSpPr>
            <a:spLocks noGrp="1"/>
          </p:cNvSpPr>
          <p:nvPr>
            <p:ph idx="10"/>
          </p:nvPr>
        </p:nvSpPr>
        <p:spPr>
          <a:xfrm>
            <a:off x="1331640" y="1543101"/>
            <a:ext cx="7200800" cy="3600400"/>
          </a:xfrm>
        </p:spPr>
        <p:txBody>
          <a:bodyPr/>
          <a:lstStyle/>
          <a:p>
            <a:pPr marL="590550" indent="-285750">
              <a:lnSpc>
                <a:spcPts val="3000"/>
              </a:lnSpc>
              <a:spcAft>
                <a:spcPts val="0"/>
              </a:spcAft>
              <a:buFont typeface="Wingdings" panose="05000000000000000000" pitchFamily="2" charset="2"/>
              <a:buChar char="Ø"/>
            </a:pPr>
            <a:r>
              <a:rPr lang="zh-TW" altLang="zh-TW" sz="1600" kern="100" dirty="0">
                <a:latin typeface="華康儷中宋" panose="02020509000000000000" pitchFamily="49" charset="-120"/>
                <a:ea typeface="華康儷中宋" panose="02020509000000000000" pitchFamily="49" charset="-120"/>
                <a:cs typeface="標楷體"/>
              </a:rPr>
              <a:t>前雲林縣樟湖生態國中小陳清圳</a:t>
            </a:r>
            <a:r>
              <a:rPr lang="zh-TW" altLang="zh-TW" sz="1600" kern="100" dirty="0" smtClean="0">
                <a:latin typeface="華康儷中宋" panose="02020509000000000000" pitchFamily="49" charset="-120"/>
                <a:ea typeface="華康儷中宋" panose="02020509000000000000" pitchFamily="49" charset="-120"/>
                <a:cs typeface="標楷體"/>
              </a:rPr>
              <a:t>校長：</a:t>
            </a:r>
            <a:r>
              <a:rPr lang="zh-TW" altLang="zh-TW" sz="1600" kern="100" dirty="0">
                <a:latin typeface="華康儷中宋" panose="02020509000000000000" pitchFamily="49" charset="-120"/>
                <a:ea typeface="華康儷中宋" panose="02020509000000000000" pitchFamily="49" charset="-120"/>
                <a:cs typeface="標楷體"/>
              </a:rPr>
              <a:t>辦理實驗教育一要找尋自己</a:t>
            </a: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熟悉經驗</a:t>
            </a:r>
            <a:r>
              <a:rPr lang="zh-TW" altLang="zh-TW" sz="1600" kern="100" dirty="0">
                <a:latin typeface="華康儷中宋" panose="02020509000000000000" pitchFamily="49" charset="-120"/>
                <a:ea typeface="華康儷中宋" panose="02020509000000000000" pitchFamily="49" charset="-120"/>
                <a:cs typeface="標楷體"/>
              </a:rPr>
              <a:t>面向和身邊</a:t>
            </a:r>
            <a:r>
              <a:rPr lang="zh-TW" altLang="zh-TW" sz="1600" kern="100" dirty="0">
                <a:solidFill>
                  <a:srgbClr val="C00000"/>
                </a:solidFill>
                <a:latin typeface="華康儷中宋" panose="02020509000000000000" pitchFamily="49" charset="-120"/>
                <a:ea typeface="華康儷中宋" panose="02020509000000000000" pitchFamily="49" charset="-120"/>
                <a:cs typeface="標楷體"/>
              </a:rPr>
              <a:t>既有資源</a:t>
            </a:r>
            <a:r>
              <a:rPr lang="zh-TW" altLang="zh-TW" sz="1600" kern="100" dirty="0">
                <a:latin typeface="華康儷中宋" panose="02020509000000000000" pitchFamily="49" charset="-120"/>
                <a:ea typeface="華康儷中宋" panose="02020509000000000000" pitchFamily="49" charset="-120"/>
                <a:cs typeface="標楷體"/>
              </a:rPr>
              <a:t>來進行思考。據此，在學校自</a:t>
            </a:r>
            <a:r>
              <a:rPr lang="en-US" altLang="zh-TW" sz="1600" kern="100" dirty="0">
                <a:latin typeface="華康儷中宋" panose="02020509000000000000" pitchFamily="49" charset="-120"/>
                <a:ea typeface="華康儷中宋" panose="02020509000000000000" pitchFamily="49" charset="-120"/>
                <a:cs typeface="標楷體"/>
              </a:rPr>
              <a:t>101</a:t>
            </a:r>
            <a:r>
              <a:rPr lang="zh-TW" altLang="zh-TW" sz="1600" kern="100" dirty="0">
                <a:latin typeface="華康儷中宋" panose="02020509000000000000" pitchFamily="49" charset="-120"/>
                <a:ea typeface="華康儷中宋" panose="02020509000000000000" pitchFamily="49" charset="-120"/>
                <a:cs typeface="標楷體"/>
              </a:rPr>
              <a:t>年暑假開始辦理生涯試探課程既有熟悉經驗，以及社區資源、學生特質和家長期望等多元面向</a:t>
            </a:r>
            <a:r>
              <a:rPr lang="zh-TW" altLang="zh-TW" sz="1600" kern="100" dirty="0" smtClean="0">
                <a:latin typeface="華康儷中宋" panose="02020509000000000000" pitchFamily="49" charset="-120"/>
                <a:ea typeface="華康儷中宋" panose="02020509000000000000" pitchFamily="49" charset="-120"/>
                <a:cs typeface="標楷體"/>
              </a:rPr>
              <a:t>上思考</a:t>
            </a:r>
            <a:r>
              <a:rPr lang="zh-TW" altLang="en-US" sz="1600" kern="100" dirty="0" smtClean="0">
                <a:latin typeface="華康儷中宋"/>
                <a:ea typeface="華康儷中宋"/>
                <a:cs typeface="標楷體"/>
              </a:rPr>
              <a:t>。</a:t>
            </a:r>
            <a:endParaRPr lang="en-US" altLang="zh-TW" sz="1600" kern="100" dirty="0" smtClean="0">
              <a:latin typeface="華康儷中宋"/>
              <a:ea typeface="華康儷中宋"/>
              <a:cs typeface="標楷體"/>
            </a:endParaRPr>
          </a:p>
          <a:p>
            <a:pPr marL="590550" indent="-285750">
              <a:lnSpc>
                <a:spcPts val="3000"/>
              </a:lnSpc>
              <a:spcAft>
                <a:spcPts val="0"/>
              </a:spcAft>
              <a:buFont typeface="Wingdings" panose="05000000000000000000" pitchFamily="2" charset="2"/>
              <a:buChar char="Ø"/>
            </a:pPr>
            <a:r>
              <a:rPr lang="zh-TW" altLang="en-US" sz="1600" kern="100" dirty="0">
                <a:latin typeface="華康儷中宋"/>
                <a:ea typeface="華康儷中宋"/>
                <a:cs typeface="標楷體"/>
              </a:rPr>
              <a:t>藉由寒、暑「</a:t>
            </a:r>
            <a:r>
              <a:rPr lang="zh-TW" altLang="en-US" sz="1600" kern="100" dirty="0">
                <a:solidFill>
                  <a:srgbClr val="C00000"/>
                </a:solidFill>
                <a:latin typeface="華康儷中宋"/>
                <a:ea typeface="華康儷中宋"/>
                <a:cs typeface="標楷體"/>
              </a:rPr>
              <a:t>生涯試探課程</a:t>
            </a:r>
            <a:r>
              <a:rPr lang="zh-TW" altLang="en-US" sz="1600" kern="100" dirty="0">
                <a:latin typeface="華康儷中宋"/>
                <a:ea typeface="華康儷中宋"/>
                <a:cs typeface="標楷體"/>
              </a:rPr>
              <a:t>」「實地參訪」、「動手操作」和「親身體驗」，再深入了解各群科發展特色</a:t>
            </a:r>
            <a:r>
              <a:rPr lang="zh-TW" altLang="en-US" sz="1600" kern="100" dirty="0" smtClean="0">
                <a:latin typeface="華康儷中宋"/>
                <a:ea typeface="華康儷中宋"/>
                <a:cs typeface="標楷體"/>
              </a:rPr>
              <a:t>然。這樣</a:t>
            </a:r>
            <a:r>
              <a:rPr lang="zh-TW" altLang="en-US" sz="1600" kern="100" dirty="0">
                <a:latin typeface="華康儷中宋"/>
                <a:ea typeface="華康儷中宋"/>
                <a:cs typeface="標楷體"/>
              </a:rPr>
              <a:t>的課程究竟與學期中輔導室所辦理的「</a:t>
            </a:r>
            <a:r>
              <a:rPr lang="zh-TW" altLang="en-US" sz="1600" kern="100" dirty="0">
                <a:solidFill>
                  <a:srgbClr val="C00000"/>
                </a:solidFill>
                <a:latin typeface="華康儷中宋"/>
                <a:ea typeface="華康儷中宋"/>
                <a:cs typeface="標楷體"/>
              </a:rPr>
              <a:t>師生社區高級中等學校專業群科參訪暨體驗學習</a:t>
            </a:r>
            <a:r>
              <a:rPr lang="zh-TW" altLang="en-US" sz="1600" kern="100" dirty="0">
                <a:latin typeface="華康儷中宋"/>
                <a:ea typeface="華康儷中宋"/>
                <a:cs typeface="標楷體"/>
              </a:rPr>
              <a:t>」有何不同？如果是課程，那課程是什麼？又在哪兒？</a:t>
            </a:r>
            <a:endParaRPr lang="en-US" altLang="zh-TW" sz="1600" kern="100" dirty="0" smtClean="0">
              <a:latin typeface="華康儷中宋"/>
              <a:ea typeface="華康儷中宋"/>
              <a:cs typeface="標楷體"/>
            </a:endParaRPr>
          </a:p>
          <a:p>
            <a:pPr marL="590550" indent="-285750">
              <a:lnSpc>
                <a:spcPts val="3500"/>
              </a:lnSpc>
              <a:spcAft>
                <a:spcPts val="0"/>
              </a:spcAft>
              <a:buFont typeface="Wingdings" panose="05000000000000000000" pitchFamily="2" charset="2"/>
              <a:buChar char="Ø"/>
            </a:pPr>
            <a:endParaRPr lang="en-US" altLang="zh-TW" sz="1800" kern="100" dirty="0" smtClean="0">
              <a:latin typeface="華康儷中宋"/>
              <a:ea typeface="華康儷中宋"/>
              <a:cs typeface="標楷體"/>
            </a:endParaRPr>
          </a:p>
          <a:p>
            <a:pPr marL="590550" indent="-285750">
              <a:lnSpc>
                <a:spcPts val="3500"/>
              </a:lnSpc>
              <a:spcAft>
                <a:spcPts val="0"/>
              </a:spcAft>
              <a:buFont typeface="Wingdings" panose="05000000000000000000" pitchFamily="2" charset="2"/>
              <a:buChar char="Ø"/>
            </a:pPr>
            <a:endParaRPr lang="zh-TW" altLang="zh-TW" sz="1800" kern="100" dirty="0">
              <a:latin typeface="華康儷中宋" panose="02020509000000000000" pitchFamily="49" charset="-120"/>
              <a:ea typeface="華康儷中宋" panose="02020509000000000000" pitchFamily="49" charset="-120"/>
              <a:cs typeface="Times New Roman"/>
            </a:endParaRPr>
          </a:p>
          <a:p>
            <a:endParaRPr lang="zh-TW" altLang="en-US" dirty="0"/>
          </a:p>
        </p:txBody>
      </p:sp>
    </p:spTree>
    <p:extLst>
      <p:ext uri="{BB962C8B-B14F-4D97-AF65-F5344CB8AC3E}">
        <p14:creationId xmlns:p14="http://schemas.microsoft.com/office/powerpoint/2010/main" val="22082721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謝國清</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一</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763688" y="915567"/>
            <a:ext cx="6912768" cy="460648"/>
          </a:xfrm>
        </p:spPr>
        <p:txBody>
          <a:bodyPr/>
          <a:lstStyle/>
          <a:p>
            <a:pPr marL="180340">
              <a:lnSpc>
                <a:spcPts val="2400"/>
              </a:lnSpc>
              <a:spcAft>
                <a:spcPts val="0"/>
              </a:spcAft>
            </a:pPr>
            <a:endParaRPr lang="en-US" altLang="zh-TW" kern="100" dirty="0" smtClean="0">
              <a:latin typeface="Calibri"/>
              <a:ea typeface="華康儷中宋"/>
              <a:cs typeface="標楷體"/>
            </a:endParaRPr>
          </a:p>
          <a:p>
            <a:pPr marL="180340">
              <a:lnSpc>
                <a:spcPts val="2400"/>
              </a:lnSpc>
              <a:spcAft>
                <a:spcPts val="0"/>
              </a:spcAft>
            </a:pPr>
            <a:r>
              <a:rPr lang="zh-TW" altLang="zh-TW" sz="1800" kern="100" dirty="0" smtClean="0">
                <a:latin typeface="Calibri"/>
                <a:ea typeface="華康儷中宋"/>
                <a:cs typeface="標楷體"/>
              </a:rPr>
              <a:t>分組</a:t>
            </a:r>
            <a:r>
              <a:rPr lang="zh-TW" altLang="zh-TW" sz="1800" kern="100" dirty="0">
                <a:latin typeface="Calibri"/>
                <a:ea typeface="華康儷中宋"/>
                <a:cs typeface="標楷體"/>
              </a:rPr>
              <a:t>合作學習種籽的萌芽</a:t>
            </a:r>
            <a:r>
              <a:rPr lang="en-US" altLang="zh-TW" sz="1800" kern="100" dirty="0">
                <a:latin typeface="Calibri"/>
                <a:ea typeface="華康儷中宋"/>
                <a:cs typeface="標楷體"/>
              </a:rPr>
              <a:t>-</a:t>
            </a:r>
            <a:r>
              <a:rPr lang="zh-TW" altLang="zh-TW" sz="1800" kern="100" dirty="0">
                <a:latin typeface="Calibri"/>
                <a:ea typeface="華康儷中宋"/>
                <a:cs typeface="標楷體"/>
              </a:rPr>
              <a:t>實驗教育課程發展教師專業社群的型塑</a:t>
            </a:r>
            <a:endParaRPr lang="zh-TW" altLang="zh-TW" sz="1800" kern="100" dirty="0">
              <a:latin typeface="Calibri"/>
              <a:cs typeface="Times New Roman"/>
            </a:endParaRPr>
          </a:p>
          <a:p>
            <a:endParaRPr lang="zh-TW" altLang="en-US" dirty="0"/>
          </a:p>
        </p:txBody>
      </p:sp>
      <p:sp>
        <p:nvSpPr>
          <p:cNvPr id="4" name="內容版面配置區 3"/>
          <p:cNvSpPr>
            <a:spLocks noGrp="1"/>
          </p:cNvSpPr>
          <p:nvPr>
            <p:ph idx="10"/>
          </p:nvPr>
        </p:nvSpPr>
        <p:spPr>
          <a:xfrm>
            <a:off x="1547664" y="1491632"/>
            <a:ext cx="6912768" cy="2995737"/>
          </a:xfrm>
        </p:spPr>
        <p:txBody>
          <a:bodyPr/>
          <a:lstStyle/>
          <a:p>
            <a:pPr marL="304800">
              <a:lnSpc>
                <a:spcPts val="2400"/>
              </a:lnSpc>
              <a:spcAft>
                <a:spcPts val="0"/>
              </a:spcAft>
            </a:pPr>
            <a:r>
              <a:rPr lang="zh-TW" altLang="zh-TW" sz="1600" kern="100" dirty="0" smtClean="0">
                <a:latin typeface="華康儷中宋" panose="02020509000000000000" pitchFamily="49" charset="-120"/>
                <a:ea typeface="華康儷中宋" panose="02020509000000000000" pitchFamily="49" charset="-120"/>
                <a:cs typeface="標楷體"/>
              </a:rPr>
              <a:t>參與</a:t>
            </a:r>
            <a:r>
              <a:rPr lang="zh-TW" altLang="zh-TW" sz="1600" kern="100" dirty="0">
                <a:latin typeface="華康儷中宋" panose="02020509000000000000" pitchFamily="49" charset="-120"/>
                <a:ea typeface="華康儷中宋" panose="02020509000000000000" pitchFamily="49" charset="-120"/>
                <a:cs typeface="標楷體"/>
              </a:rPr>
              <a:t>分組合作學習，從「深耕學校」走向「領航學校」的經驗，已成為未來學校辦理實驗教育和課程</a:t>
            </a:r>
            <a:r>
              <a:rPr lang="zh-TW" altLang="zh-TW" sz="1600" kern="100" dirty="0">
                <a:latin typeface="華康儷中宋" panose="02020509000000000000" pitchFamily="49" charset="-120"/>
                <a:ea typeface="華康儷中宋" panose="02020509000000000000" pitchFamily="49" charset="-120"/>
                <a:cs typeface="新細明體"/>
              </a:rPr>
              <a:t>發展</a:t>
            </a:r>
            <a:r>
              <a:rPr lang="zh-TW" altLang="zh-TW" sz="1600" kern="100" dirty="0">
                <a:latin typeface="華康儷中宋" panose="02020509000000000000" pitchFamily="49" charset="-120"/>
                <a:ea typeface="華康儷中宋" panose="02020509000000000000" pitchFamily="49" charset="-120"/>
                <a:cs typeface="標楷體"/>
              </a:rPr>
              <a:t>的基礎與動力。透過教師課程發展專業社群的共同備課，體現「要走的快，就要一個人走；要走的遠，就要一群人一起走」課程信念，藉由教師課程發展專業社群的公開觀、議課，深化「不止於現狀，深入是唯一尺度」的課程實踐。同時，也因參與教師的對「翻轉」意義的重新「解構」與「重建」，讓實驗教育多元課程發展的共識焉然成形。</a:t>
            </a:r>
            <a:endParaRPr lang="zh-TW" altLang="zh-TW" sz="1600" kern="100" dirty="0">
              <a:latin typeface="華康儷中宋" panose="02020509000000000000" pitchFamily="49" charset="-120"/>
              <a:ea typeface="華康儷中宋" panose="02020509000000000000" pitchFamily="49" charset="-120"/>
              <a:cs typeface="Times New Roman"/>
            </a:endParaRPr>
          </a:p>
          <a:p>
            <a:endParaRPr lang="zh-TW" altLang="en-US" sz="1600" dirty="0">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33389574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b="0" dirty="0">
                <a:solidFill>
                  <a:srgbClr val="C00000"/>
                </a:solidFill>
                <a:latin typeface="華康儷中宋" panose="02020509000000000000" pitchFamily="49" charset="-120"/>
                <a:ea typeface="華康儷中宋" panose="02020509000000000000" pitchFamily="49" charset="-120"/>
              </a:rPr>
              <a:t>教師課程發展專業社</a:t>
            </a:r>
            <a:r>
              <a:rPr lang="zh-TW" altLang="en-US" sz="3200" b="0" dirty="0" smtClean="0">
                <a:solidFill>
                  <a:srgbClr val="C00000"/>
                </a:solidFill>
                <a:latin typeface="華康儷中宋" panose="02020509000000000000" pitchFamily="49" charset="-120"/>
                <a:ea typeface="華康儷中宋" panose="02020509000000000000" pitchFamily="49" charset="-120"/>
              </a:rPr>
              <a:t>群共同</a:t>
            </a:r>
            <a:r>
              <a:rPr lang="zh-TW" altLang="en-US" sz="3200" b="0" dirty="0">
                <a:solidFill>
                  <a:srgbClr val="C00000"/>
                </a:solidFill>
                <a:latin typeface="華康儷中宋" panose="02020509000000000000" pitchFamily="49" charset="-120"/>
                <a:ea typeface="華康儷中宋" panose="02020509000000000000" pitchFamily="49" charset="-120"/>
              </a:rPr>
              <a:t>備課</a:t>
            </a:r>
          </a:p>
        </p:txBody>
      </p:sp>
      <p:sp>
        <p:nvSpPr>
          <p:cNvPr id="4" name="內容版面配置區 3"/>
          <p:cNvSpPr>
            <a:spLocks noGrp="1"/>
          </p:cNvSpPr>
          <p:nvPr>
            <p:ph idx="10"/>
          </p:nvPr>
        </p:nvSpPr>
        <p:spPr/>
        <p:txBody>
          <a:bodyPr/>
          <a:lstStyle/>
          <a:p>
            <a:pPr algn="just">
              <a:spcAft>
                <a:spcPts val="0"/>
              </a:spcAft>
            </a:pPr>
            <a:endParaRPr lang="en-US" altLang="zh-TW" sz="2000" kern="100" dirty="0" smtClean="0">
              <a:latin typeface="華康儷中宋" panose="02020509000000000000" pitchFamily="49" charset="-120"/>
              <a:ea typeface="華康儷中宋" panose="02020509000000000000" pitchFamily="49" charset="-120"/>
              <a:cs typeface="Times New Roman"/>
            </a:endParaRPr>
          </a:p>
          <a:p>
            <a:pPr algn="just">
              <a:spcAft>
                <a:spcPts val="0"/>
              </a:spcAft>
            </a:pPr>
            <a:endParaRPr lang="en-US" altLang="zh-TW" sz="2000" kern="100" dirty="0">
              <a:latin typeface="華康儷中宋" panose="02020509000000000000" pitchFamily="49" charset="-120"/>
              <a:ea typeface="華康儷中宋" panose="02020509000000000000" pitchFamily="49" charset="-120"/>
              <a:cs typeface="Times New Roman"/>
            </a:endParaRPr>
          </a:p>
          <a:p>
            <a:pPr algn="just">
              <a:spcAft>
                <a:spcPts val="0"/>
              </a:spcAft>
            </a:pPr>
            <a:endParaRPr lang="en-US" altLang="zh-TW" sz="2000" kern="100" dirty="0" smtClean="0">
              <a:latin typeface="華康儷中宋" panose="02020509000000000000" pitchFamily="49" charset="-120"/>
              <a:ea typeface="華康儷中宋" panose="02020509000000000000" pitchFamily="49" charset="-120"/>
              <a:cs typeface="Times New Roman"/>
            </a:endParaRPr>
          </a:p>
          <a:p>
            <a:pPr algn="just">
              <a:spcAft>
                <a:spcPts val="0"/>
              </a:spcAft>
            </a:pPr>
            <a:endParaRPr lang="en-US" altLang="zh-TW" sz="2000" kern="100" dirty="0">
              <a:latin typeface="華康儷中宋" panose="02020509000000000000" pitchFamily="49" charset="-120"/>
              <a:ea typeface="華康儷中宋" panose="02020509000000000000" pitchFamily="49" charset="-120"/>
              <a:cs typeface="Times New Roman"/>
            </a:endParaRPr>
          </a:p>
          <a:p>
            <a:pPr algn="just">
              <a:spcAft>
                <a:spcPts val="0"/>
              </a:spcAft>
            </a:pPr>
            <a:endParaRPr lang="en-US" altLang="zh-TW" sz="2000" kern="100" dirty="0" smtClean="0">
              <a:latin typeface="華康儷中宋" panose="02020509000000000000" pitchFamily="49" charset="-120"/>
              <a:ea typeface="華康儷中宋" panose="02020509000000000000" pitchFamily="49" charset="-120"/>
              <a:cs typeface="Times New Roman"/>
            </a:endParaRPr>
          </a:p>
          <a:p>
            <a:pPr algn="just">
              <a:spcAft>
                <a:spcPts val="0"/>
              </a:spcAft>
            </a:pPr>
            <a:endParaRPr lang="en-US" altLang="zh-TW" sz="2000" kern="100" dirty="0" smtClean="0">
              <a:latin typeface="華康儷中宋" panose="02020509000000000000" pitchFamily="49" charset="-120"/>
              <a:ea typeface="華康儷中宋" panose="02020509000000000000" pitchFamily="49" charset="-120"/>
              <a:cs typeface="Times New Roman"/>
            </a:endParaRPr>
          </a:p>
          <a:p>
            <a:pPr marL="342900" indent="-342900" algn="just">
              <a:lnSpc>
                <a:spcPts val="3000"/>
              </a:lnSpc>
              <a:spcAft>
                <a:spcPts val="0"/>
              </a:spcAft>
              <a:buFont typeface="Wingdings" panose="05000000000000000000" pitchFamily="2" charset="2"/>
              <a:buChar char="Ø"/>
            </a:pPr>
            <a:r>
              <a:rPr lang="zh-TW" altLang="zh-TW" sz="2000" kern="100" dirty="0" smtClean="0">
                <a:latin typeface="華康儷中宋" panose="02020509000000000000" pitchFamily="49" charset="-120"/>
                <a:ea typeface="華康儷中宋" panose="02020509000000000000" pitchFamily="49" charset="-120"/>
                <a:cs typeface="Times New Roman"/>
              </a:rPr>
              <a:t>辦理</a:t>
            </a:r>
            <a:r>
              <a:rPr lang="zh-TW" altLang="zh-TW" sz="2000" kern="100" dirty="0">
                <a:latin typeface="華康儷中宋" panose="02020509000000000000" pitchFamily="49" charset="-120"/>
                <a:ea typeface="華康儷中宋" panose="02020509000000000000" pitchFamily="49" charset="-120"/>
                <a:cs typeface="Times New Roman"/>
              </a:rPr>
              <a:t>實驗教育最大的價值在於共識有了、氛圍有了、願意</a:t>
            </a:r>
            <a:r>
              <a:rPr lang="zh-TW" altLang="zh-TW" sz="2000" kern="100" dirty="0" smtClean="0">
                <a:latin typeface="華康儷中宋" panose="02020509000000000000" pitchFamily="49" charset="-120"/>
                <a:ea typeface="華康儷中宋" panose="02020509000000000000" pitchFamily="49" charset="-120"/>
                <a:cs typeface="Times New Roman"/>
              </a:rPr>
              <a:t>改變。</a:t>
            </a:r>
            <a:endParaRPr lang="zh-TW" altLang="zh-TW" sz="2000" kern="100" dirty="0">
              <a:latin typeface="華康儷中宋" panose="02020509000000000000" pitchFamily="49" charset="-120"/>
              <a:ea typeface="華康儷中宋" panose="02020509000000000000" pitchFamily="49" charset="-120"/>
              <a:cs typeface="Times New Roman"/>
            </a:endParaRPr>
          </a:p>
          <a:p>
            <a:endParaRPr lang="zh-TW" altLang="en-US" sz="2000" dirty="0">
              <a:latin typeface="華康儷中宋" panose="02020509000000000000" pitchFamily="49" charset="-120"/>
              <a:ea typeface="華康儷中宋" panose="02020509000000000000" pitchFamily="49" charset="-120"/>
            </a:endParaRPr>
          </a:p>
        </p:txBody>
      </p:sp>
      <p:pic>
        <p:nvPicPr>
          <p:cNvPr id="2052" name="Picture 4" descr="D:\0608備份\108學年南榮國中實驗教育辦理計畫\107學年實驗教育多元進路試辦課程群科資料\107-02商經科共備工作坊照片\IMAG23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8" y="1059583"/>
            <a:ext cx="3263189"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3" name="Picture 5" descr="D:\0608備份\108學年南榮國中實驗教育辦理計畫\108學年實驗教育多元進路試探課程\職群id卡共備課程照片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724" y="1059582"/>
            <a:ext cx="3600400" cy="2484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364116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謝國清</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一</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835696" y="915567"/>
            <a:ext cx="6912768" cy="460648"/>
          </a:xfrm>
        </p:spPr>
        <p:txBody>
          <a:bodyPr/>
          <a:lstStyle/>
          <a:p>
            <a:r>
              <a:rPr lang="zh-TW" altLang="zh-TW" kern="100" dirty="0">
                <a:ea typeface="華康儷中宋"/>
                <a:cs typeface="標楷體"/>
              </a:rPr>
              <a:t>就讓「今天」，成為如果「有一天」</a:t>
            </a:r>
            <a:endParaRPr lang="zh-TW" altLang="en-US" dirty="0"/>
          </a:p>
        </p:txBody>
      </p:sp>
      <p:sp>
        <p:nvSpPr>
          <p:cNvPr id="4" name="內容版面配置區 3"/>
          <p:cNvSpPr>
            <a:spLocks noGrp="1"/>
          </p:cNvSpPr>
          <p:nvPr>
            <p:ph idx="10"/>
          </p:nvPr>
        </p:nvSpPr>
        <p:spPr>
          <a:xfrm>
            <a:off x="1835696" y="1491632"/>
            <a:ext cx="6912768" cy="2995737"/>
          </a:xfrm>
        </p:spPr>
        <p:txBody>
          <a:bodyPr/>
          <a:lstStyle/>
          <a:p>
            <a:pPr marL="285750" indent="-285750">
              <a:lnSpc>
                <a:spcPts val="3000"/>
              </a:lnSpc>
              <a:buFont typeface="Wingdings" panose="05000000000000000000" pitchFamily="2" charset="2"/>
              <a:buChar char="Ø"/>
            </a:pPr>
            <a:r>
              <a:rPr lang="zh-TW" altLang="en-US" sz="1600" dirty="0" smtClean="0">
                <a:solidFill>
                  <a:srgbClr val="C00000"/>
                </a:solidFill>
                <a:latin typeface="華康儷中宋" panose="02020509000000000000" pitchFamily="49" charset="-120"/>
                <a:ea typeface="華康儷中宋" panose="02020509000000000000" pitchFamily="49" charset="-120"/>
              </a:rPr>
              <a:t>期待透過</a:t>
            </a:r>
            <a:r>
              <a:rPr lang="zh-TW" altLang="en-US" sz="1600" dirty="0">
                <a:solidFill>
                  <a:srgbClr val="C00000"/>
                </a:solidFill>
                <a:latin typeface="華康儷中宋" panose="02020509000000000000" pitchFamily="49" charset="-120"/>
                <a:ea typeface="華康儷中宋" panose="02020509000000000000" pitchFamily="49" charset="-120"/>
              </a:rPr>
              <a:t>實驗教育做一些有意義事情的可能性實踐</a:t>
            </a:r>
            <a:r>
              <a:rPr lang="zh-TW" altLang="en-US" sz="1600" dirty="0" smtClean="0">
                <a:solidFill>
                  <a:srgbClr val="C00000"/>
                </a:solidFill>
                <a:latin typeface="華康儷中宋" panose="02020509000000000000" pitchFamily="49" charset="-120"/>
                <a:ea typeface="華康儷中宋" panose="02020509000000000000" pitchFamily="49" charset="-120"/>
              </a:rPr>
              <a:t>：</a:t>
            </a:r>
            <a:endParaRPr lang="en-US" altLang="zh-TW" sz="1600" dirty="0" smtClean="0">
              <a:solidFill>
                <a:srgbClr val="C00000"/>
              </a:solidFill>
              <a:latin typeface="華康儷中宋" panose="02020509000000000000" pitchFamily="49" charset="-120"/>
              <a:ea typeface="華康儷中宋" panose="02020509000000000000" pitchFamily="49" charset="-120"/>
            </a:endParaRPr>
          </a:p>
          <a:p>
            <a:pPr marL="285750" indent="-285750">
              <a:lnSpc>
                <a:spcPts val="3000"/>
              </a:lnSpc>
              <a:buFont typeface="Wingdings" panose="05000000000000000000" pitchFamily="2" charset="2"/>
              <a:buChar char="Ø"/>
            </a:pPr>
            <a:r>
              <a:rPr lang="zh-TW" altLang="en-US" sz="1600" dirty="0" smtClean="0">
                <a:latin typeface="華康儷中宋" panose="02020509000000000000" pitchFamily="49" charset="-120"/>
                <a:ea typeface="華康儷中宋" panose="02020509000000000000" pitchFamily="49" charset="-120"/>
              </a:rPr>
              <a:t>透過</a:t>
            </a:r>
            <a:r>
              <a:rPr lang="zh-TW" altLang="en-US" sz="1600" dirty="0">
                <a:latin typeface="華康儷中宋" panose="02020509000000000000" pitchFamily="49" charset="-120"/>
                <a:ea typeface="華康儷中宋" panose="02020509000000000000" pitchFamily="49" charset="-120"/>
              </a:rPr>
              <a:t>實驗教育，排除現行法令與體制限制，依據特定理念辦理學校型態實驗教育。讓學校享有充分自主性，得以創新求變思維，促進多元發展，回應家長、社區、社會多元發展，體現實驗教育理念。</a:t>
            </a:r>
          </a:p>
        </p:txBody>
      </p:sp>
    </p:spTree>
    <p:extLst>
      <p:ext uri="{BB962C8B-B14F-4D97-AF65-F5344CB8AC3E}">
        <p14:creationId xmlns:p14="http://schemas.microsoft.com/office/powerpoint/2010/main" val="953424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謝國清</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二</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07704" y="915567"/>
            <a:ext cx="6912768" cy="460648"/>
          </a:xfrm>
        </p:spPr>
        <p:txBody>
          <a:bodyPr/>
          <a:lstStyle/>
          <a:p>
            <a:r>
              <a:rPr lang="en-US" altLang="zh-TW" sz="1400" dirty="0" smtClean="0">
                <a:latin typeface="華康儷中宋" panose="02020509000000000000" pitchFamily="49" charset="-120"/>
                <a:ea typeface="華康儷中宋" panose="02020509000000000000" pitchFamily="49" charset="-120"/>
              </a:rPr>
              <a:t>2.</a:t>
            </a:r>
            <a:r>
              <a:rPr lang="zh-TW" altLang="en-US" sz="1400" dirty="0" smtClean="0">
                <a:latin typeface="華康儷中宋" panose="02020509000000000000" pitchFamily="49" charset="-120"/>
                <a:ea typeface="華康儷中宋" panose="02020509000000000000" pitchFamily="49" charset="-120"/>
              </a:rPr>
              <a:t>國中</a:t>
            </a:r>
            <a:r>
              <a:rPr lang="zh-TW" altLang="en-US" sz="1400" dirty="0">
                <a:latin typeface="華康儷中宋" panose="02020509000000000000" pitchFamily="49" charset="-120"/>
                <a:ea typeface="華康儷中宋" panose="02020509000000000000" pitchFamily="49" charset="-120"/>
              </a:rPr>
              <a:t>每周有</a:t>
            </a:r>
            <a:r>
              <a:rPr lang="zh-TW" altLang="en-US" sz="1400" dirty="0">
                <a:solidFill>
                  <a:srgbClr val="C00000"/>
                </a:solidFill>
                <a:latin typeface="華康儷中宋" panose="02020509000000000000" pitchFamily="49" charset="-120"/>
                <a:ea typeface="華康儷中宋" panose="02020509000000000000" pitchFamily="49" charset="-120"/>
              </a:rPr>
              <a:t>一堂</a:t>
            </a:r>
            <a:r>
              <a:rPr lang="zh-TW" altLang="en-US" sz="1400" dirty="0">
                <a:latin typeface="華康儷中宋" panose="02020509000000000000" pitchFamily="49" charset="-120"/>
                <a:ea typeface="華康儷中宋" panose="02020509000000000000" pitchFamily="49" charset="-120"/>
              </a:rPr>
              <a:t>輔導活動課，還有</a:t>
            </a:r>
            <a:r>
              <a:rPr lang="zh-TW" altLang="en-US" sz="1400" dirty="0">
                <a:solidFill>
                  <a:srgbClr val="C00000"/>
                </a:solidFill>
                <a:latin typeface="華康儷中宋" panose="02020509000000000000" pitchFamily="49" charset="-120"/>
                <a:ea typeface="華康儷中宋" panose="02020509000000000000" pitchFamily="49" charset="-120"/>
              </a:rPr>
              <a:t>半天</a:t>
            </a:r>
            <a:r>
              <a:rPr lang="zh-TW" altLang="en-US" sz="1400" dirty="0">
                <a:latin typeface="華康儷中宋" panose="02020509000000000000" pitchFamily="49" charset="-120"/>
                <a:ea typeface="華康儷中宋" panose="02020509000000000000" pitchFamily="49" charset="-120"/>
              </a:rPr>
              <a:t>的技職學程參訪，還有「</a:t>
            </a:r>
            <a:r>
              <a:rPr lang="zh-TW" altLang="en-US" sz="1400" dirty="0">
                <a:solidFill>
                  <a:srgbClr val="C00000"/>
                </a:solidFill>
                <a:latin typeface="華康儷中宋" panose="02020509000000000000" pitchFamily="49" charset="-120"/>
                <a:ea typeface="華康儷中宋" panose="02020509000000000000" pitchFamily="49" charset="-120"/>
              </a:rPr>
              <a:t>空白課程</a:t>
            </a:r>
            <a:r>
              <a:rPr lang="zh-TW" altLang="en-US" sz="1400" dirty="0">
                <a:latin typeface="華康儷中宋" panose="02020509000000000000" pitchFamily="49" charset="-120"/>
                <a:ea typeface="華康儷中宋" panose="02020509000000000000" pitchFamily="49" charset="-120"/>
              </a:rPr>
              <a:t>」時間可以運用，還可以培養全校各學科科任老師也擔任初級輔導工作，尚未能感受到南榮國中為強化生涯輔導而轉型實驗教育的必要性。</a:t>
            </a:r>
          </a:p>
        </p:txBody>
      </p:sp>
      <p:sp>
        <p:nvSpPr>
          <p:cNvPr id="4" name="內容版面配置區 3"/>
          <p:cNvSpPr>
            <a:spLocks noGrp="1"/>
          </p:cNvSpPr>
          <p:nvPr>
            <p:ph idx="10"/>
          </p:nvPr>
        </p:nvSpPr>
        <p:spPr>
          <a:xfrm>
            <a:off x="1979712" y="1635646"/>
            <a:ext cx="6912768" cy="3096344"/>
          </a:xfrm>
        </p:spPr>
        <p:txBody>
          <a:bodyPr/>
          <a:lstStyle/>
          <a:p>
            <a:pPr marL="285750" indent="-285750">
              <a:lnSpc>
                <a:spcPts val="2500"/>
              </a:lnSpc>
              <a:buFont typeface="Wingdings" panose="05000000000000000000" pitchFamily="2" charset="2"/>
              <a:buChar char="Ø"/>
            </a:pPr>
            <a:r>
              <a:rPr lang="zh-TW" altLang="en-US" sz="1600" dirty="0">
                <a:latin typeface="華康儷中宋" panose="02020509000000000000" pitchFamily="49" charset="-120"/>
                <a:ea typeface="華康儷中宋" panose="02020509000000000000" pitchFamily="49" charset="-120"/>
              </a:rPr>
              <a:t>想藉由目前每週一節輔導活動，豐富學生多元進路選擇與生涯發展力實力有未迨</a:t>
            </a:r>
            <a:r>
              <a:rPr lang="zh-TW" altLang="en-US" sz="1600" dirty="0" smtClean="0">
                <a:latin typeface="華康儷中宋" panose="02020509000000000000" pitchFamily="49" charset="-120"/>
                <a:ea typeface="華康儷中宋" panose="02020509000000000000" pitchFamily="49" charset="-120"/>
              </a:rPr>
              <a:t>。</a:t>
            </a:r>
            <a:endParaRPr lang="en-US" altLang="zh-TW" sz="1600" dirty="0" smtClean="0">
              <a:latin typeface="華康儷中宋" panose="02020509000000000000" pitchFamily="49" charset="-120"/>
              <a:ea typeface="華康儷中宋" panose="02020509000000000000" pitchFamily="49" charset="-120"/>
            </a:endParaRPr>
          </a:p>
          <a:p>
            <a:pPr marL="285750" indent="-285750">
              <a:lnSpc>
                <a:spcPts val="2500"/>
              </a:lnSpc>
              <a:buFont typeface="Wingdings" panose="05000000000000000000" pitchFamily="2" charset="2"/>
              <a:buChar char="Ø"/>
            </a:pPr>
            <a:r>
              <a:rPr lang="zh-TW" altLang="en-US" sz="1600" dirty="0">
                <a:solidFill>
                  <a:prstClr val="black">
                    <a:lumMod val="75000"/>
                    <a:lumOff val="25000"/>
                  </a:prstClr>
                </a:solidFill>
                <a:latin typeface="華康儷中宋" panose="02020509000000000000" pitchFamily="49" charset="-120"/>
                <a:ea typeface="華康儷中宋" panose="02020509000000000000" pitchFamily="49" charset="-120"/>
              </a:rPr>
              <a:t>每學期安排乙次</a:t>
            </a:r>
            <a:r>
              <a:rPr lang="zh-TW" altLang="en-US" sz="1600" dirty="0" smtClean="0">
                <a:latin typeface="華康儷中宋" panose="02020509000000000000" pitchFamily="49" charset="-120"/>
                <a:ea typeface="華康儷中宋" panose="02020509000000000000" pitchFamily="49" charset="-120"/>
              </a:rPr>
              <a:t>半天</a:t>
            </a:r>
            <a:r>
              <a:rPr lang="zh-TW" altLang="en-US" sz="1600" dirty="0">
                <a:latin typeface="華康儷中宋" panose="02020509000000000000" pitchFamily="49" charset="-120"/>
                <a:ea typeface="華康儷中宋" panose="02020509000000000000" pitchFamily="49" charset="-120"/>
              </a:rPr>
              <a:t>的技職學程參</a:t>
            </a:r>
            <a:r>
              <a:rPr lang="zh-TW" altLang="en-US" sz="1600" dirty="0" smtClean="0">
                <a:latin typeface="華康儷中宋" panose="02020509000000000000" pitchFamily="49" charset="-120"/>
                <a:ea typeface="華康儷中宋" panose="02020509000000000000" pitchFamily="49" charset="-120"/>
              </a:rPr>
              <a:t>訪，</a:t>
            </a:r>
            <a:r>
              <a:rPr lang="zh-TW" altLang="en-US" sz="1600" dirty="0">
                <a:latin typeface="華康儷中宋" panose="02020509000000000000" pitchFamily="49" charset="-120"/>
                <a:ea typeface="華康儷中宋" panose="02020509000000000000" pitchFamily="49" charset="-120"/>
              </a:rPr>
              <a:t>大部分學校時間安排在段考下午，本校利用週班會時段前往</a:t>
            </a:r>
            <a:r>
              <a:rPr lang="zh-TW" altLang="en-US" sz="1600" dirty="0" smtClean="0">
                <a:latin typeface="華康儷中宋" panose="02020509000000000000" pitchFamily="49" charset="-120"/>
                <a:ea typeface="華康儷中宋" panose="02020509000000000000" pitchFamily="49" charset="-120"/>
              </a:rPr>
              <a:t>。</a:t>
            </a:r>
            <a:endParaRPr lang="en-US" altLang="zh-TW" sz="1600" dirty="0" smtClean="0">
              <a:latin typeface="華康儷中宋" panose="02020509000000000000" pitchFamily="49" charset="-120"/>
              <a:ea typeface="華康儷中宋" panose="02020509000000000000" pitchFamily="49" charset="-120"/>
            </a:endParaRPr>
          </a:p>
          <a:p>
            <a:pPr marL="285750" indent="-285750">
              <a:lnSpc>
                <a:spcPts val="2500"/>
              </a:lnSpc>
              <a:buFont typeface="Wingdings" panose="05000000000000000000" pitchFamily="2" charset="2"/>
              <a:buChar char="Ø"/>
            </a:pPr>
            <a:r>
              <a:rPr lang="zh-TW" altLang="en-US" sz="1600" dirty="0">
                <a:latin typeface="華康儷中宋" panose="02020509000000000000" pitchFamily="49" charset="-120"/>
                <a:ea typeface="華康儷中宋" panose="02020509000000000000" pitchFamily="49" charset="-120"/>
              </a:rPr>
              <a:t>九年一貫</a:t>
            </a:r>
            <a:r>
              <a:rPr lang="zh-TW" altLang="en-US" sz="1600" dirty="0" smtClean="0">
                <a:latin typeface="華康儷中宋" panose="02020509000000000000" pitchFamily="49" charset="-120"/>
                <a:ea typeface="華康儷中宋" panose="02020509000000000000" pitchFamily="49" charset="-120"/>
              </a:rPr>
              <a:t>課程「</a:t>
            </a:r>
            <a:r>
              <a:rPr lang="zh-TW" altLang="en-US" sz="1600" dirty="0">
                <a:solidFill>
                  <a:srgbClr val="C00000"/>
                </a:solidFill>
                <a:latin typeface="華康儷中宋" panose="02020509000000000000" pitchFamily="49" charset="-120"/>
                <a:ea typeface="華康儷中宋" panose="02020509000000000000" pitchFamily="49" charset="-120"/>
              </a:rPr>
              <a:t>彈性學習節數</a:t>
            </a:r>
            <a:r>
              <a:rPr lang="zh-TW" altLang="en-US" sz="1600" dirty="0">
                <a:latin typeface="華康儷中宋" panose="02020509000000000000" pitchFamily="49" charset="-120"/>
                <a:ea typeface="華康儷中宋" panose="02020509000000000000" pitchFamily="49" charset="-120"/>
              </a:rPr>
              <a:t>」，係「由學校自行規劃辦理全</a:t>
            </a:r>
            <a:r>
              <a:rPr lang="zh-TW" altLang="en-US" sz="1600" dirty="0" smtClean="0">
                <a:latin typeface="華康儷中宋" panose="02020509000000000000" pitchFamily="49" charset="-120"/>
                <a:ea typeface="華康儷中宋" panose="02020509000000000000" pitchFamily="49" charset="-120"/>
              </a:rPr>
              <a:t>校性</a:t>
            </a:r>
            <a:r>
              <a:rPr lang="zh-TW" altLang="en-US" sz="1600" dirty="0">
                <a:latin typeface="華康儷中宋" panose="02020509000000000000" pitchFamily="49" charset="-120"/>
                <a:ea typeface="華康儷中宋" panose="02020509000000000000" pitchFamily="49" charset="-120"/>
              </a:rPr>
              <a:t>和全年級活動、執行依學校特色所設計的課程或活動、安排學習領域</a:t>
            </a:r>
            <a:r>
              <a:rPr lang="zh-TW" altLang="en-US" sz="1600" dirty="0" smtClean="0">
                <a:latin typeface="華康儷中宋" panose="02020509000000000000" pitchFamily="49" charset="-120"/>
                <a:ea typeface="華康儷中宋" panose="02020509000000000000" pitchFamily="49" charset="-120"/>
              </a:rPr>
              <a:t>選修節</a:t>
            </a:r>
            <a:r>
              <a:rPr lang="zh-TW" altLang="en-US" sz="1600" dirty="0">
                <a:latin typeface="華康儷中宋" panose="02020509000000000000" pitchFamily="49" charset="-120"/>
                <a:ea typeface="華康儷中宋" panose="02020509000000000000" pitchFamily="49" charset="-120"/>
              </a:rPr>
              <a:t>數、實施補救教學、進行班級輔導或學生自我學習等活動」（國民中小學</a:t>
            </a:r>
            <a:r>
              <a:rPr lang="zh-TW" altLang="en-US" sz="1600" dirty="0" smtClean="0">
                <a:latin typeface="華康儷中宋" panose="02020509000000000000" pitchFamily="49" charset="-120"/>
                <a:ea typeface="華康儷中宋" panose="02020509000000000000" pitchFamily="49" charset="-120"/>
              </a:rPr>
              <a:t>九年</a:t>
            </a:r>
            <a:r>
              <a:rPr lang="zh-TW" altLang="en-US" sz="1600" dirty="0">
                <a:latin typeface="華康儷中宋" panose="02020509000000000000" pitchFamily="49" charset="-120"/>
                <a:ea typeface="華康儷中宋" panose="02020509000000000000" pitchFamily="49" charset="-120"/>
              </a:rPr>
              <a:t>一貫課程綱要，</a:t>
            </a:r>
            <a:r>
              <a:rPr lang="en-US" altLang="zh-TW" sz="1600" dirty="0">
                <a:latin typeface="華康儷中宋" panose="02020509000000000000" pitchFamily="49" charset="-120"/>
                <a:ea typeface="華康儷中宋" panose="02020509000000000000" pitchFamily="49" charset="-120"/>
              </a:rPr>
              <a:t>2012</a:t>
            </a:r>
            <a:r>
              <a:rPr lang="zh-TW" altLang="en-US" sz="1600" dirty="0" smtClean="0">
                <a:latin typeface="華康儷中宋" panose="02020509000000000000" pitchFamily="49" charset="-120"/>
                <a:ea typeface="華康儷中宋" panose="02020509000000000000" pitchFamily="49" charset="-120"/>
              </a:rPr>
              <a:t>）</a:t>
            </a:r>
            <a:endParaRPr lang="en-US" altLang="zh-TW" sz="1600" dirty="0" smtClean="0">
              <a:latin typeface="華康儷中宋" panose="02020509000000000000" pitchFamily="49" charset="-120"/>
              <a:ea typeface="華康儷中宋" panose="02020509000000000000" pitchFamily="49" charset="-120"/>
            </a:endParaRPr>
          </a:p>
          <a:p>
            <a:pPr marL="285750" indent="-285750">
              <a:lnSpc>
                <a:spcPts val="2500"/>
              </a:lnSpc>
              <a:buFont typeface="Wingdings" panose="05000000000000000000" pitchFamily="2" charset="2"/>
              <a:buChar char="Ø"/>
            </a:pPr>
            <a:r>
              <a:rPr lang="zh-TW" altLang="en-US" sz="1600" dirty="0" smtClean="0">
                <a:latin typeface="華康儷中宋" panose="02020509000000000000" pitchFamily="49" charset="-120"/>
                <a:ea typeface="華康儷中宋" panose="02020509000000000000" pitchFamily="49" charset="-120"/>
              </a:rPr>
              <a:t>課程是各方勢力競逐場域，同時議題與領域仍有階層化之分。</a:t>
            </a:r>
            <a:endParaRPr lang="en-US" altLang="zh-TW" sz="1600" dirty="0" smtClean="0">
              <a:latin typeface="華康儷中宋" panose="02020509000000000000" pitchFamily="49" charset="-120"/>
              <a:ea typeface="華康儷中宋" panose="02020509000000000000" pitchFamily="49" charset="-120"/>
            </a:endParaRPr>
          </a:p>
          <a:p>
            <a:pPr marL="285750" indent="-285750">
              <a:lnSpc>
                <a:spcPts val="2500"/>
              </a:lnSpc>
              <a:buFont typeface="Wingdings" panose="05000000000000000000" pitchFamily="2" charset="2"/>
              <a:buChar char="Ø"/>
            </a:pPr>
            <a:endParaRPr lang="zh-TW" altLang="en-US" sz="1600" dirty="0">
              <a:latin typeface="華康儷中宋" panose="02020509000000000000" pitchFamily="49" charset="-120"/>
              <a:ea typeface="華康儷中宋" panose="02020509000000000000" pitchFamily="49" charset="-120"/>
            </a:endParaRPr>
          </a:p>
          <a:p>
            <a:pPr marL="285750" indent="-285750">
              <a:lnSpc>
                <a:spcPts val="2500"/>
              </a:lnSpc>
              <a:buFont typeface="Wingdings" panose="05000000000000000000" pitchFamily="2" charset="2"/>
              <a:buChar char="Ø"/>
            </a:pPr>
            <a:endParaRPr lang="en-US" altLang="zh-TW" sz="1600" dirty="0" smtClean="0">
              <a:latin typeface="華康儷中宋" panose="02020509000000000000" pitchFamily="49" charset="-120"/>
              <a:ea typeface="華康儷中宋" panose="02020509000000000000" pitchFamily="49" charset="-120"/>
            </a:endParaRPr>
          </a:p>
          <a:p>
            <a:pPr marL="285750" indent="-285750">
              <a:lnSpc>
                <a:spcPts val="2500"/>
              </a:lnSpc>
              <a:buFont typeface="Wingdings" panose="05000000000000000000" pitchFamily="2" charset="2"/>
              <a:buChar char="Ø"/>
            </a:pPr>
            <a:endParaRPr lang="zh-TW" altLang="en-US" sz="1600" dirty="0">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204920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68200527"/>
              </p:ext>
            </p:extLst>
          </p:nvPr>
        </p:nvGraphicFramePr>
        <p:xfrm>
          <a:off x="323528" y="0"/>
          <a:ext cx="8820472" cy="5110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內容版面配置區 4"/>
          <p:cNvGraphicFramePr>
            <a:graphicFrameLocks/>
          </p:cNvGraphicFramePr>
          <p:nvPr>
            <p:extLst>
              <p:ext uri="{D42A27DB-BD31-4B8C-83A1-F6EECF244321}">
                <p14:modId xmlns:p14="http://schemas.microsoft.com/office/powerpoint/2010/main" val="3609036912"/>
              </p:ext>
            </p:extLst>
          </p:nvPr>
        </p:nvGraphicFramePr>
        <p:xfrm>
          <a:off x="1763688" y="1347615"/>
          <a:ext cx="5904656"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文字方塊 2"/>
          <p:cNvSpPr txBox="1"/>
          <p:nvPr/>
        </p:nvSpPr>
        <p:spPr>
          <a:xfrm>
            <a:off x="107504" y="123489"/>
            <a:ext cx="2808312" cy="1138773"/>
          </a:xfrm>
          <a:prstGeom prst="rect">
            <a:avLst/>
          </a:prstGeom>
          <a:noFill/>
        </p:spPr>
        <p:txBody>
          <a:bodyPr wrap="square" rtlCol="0">
            <a:spAutoFit/>
          </a:bodyPr>
          <a:lstStyle/>
          <a:p>
            <a:r>
              <a:rPr lang="zh-TW" altLang="en-US" sz="3600" dirty="0" smtClean="0">
                <a:latin typeface="華康儷中宋" panose="02020509000000000000" pitchFamily="49" charset="-120"/>
                <a:ea typeface="華康儷中宋" panose="02020509000000000000" pitchFamily="49" charset="-120"/>
              </a:rPr>
              <a:t>計畫特色</a:t>
            </a:r>
            <a:r>
              <a:rPr lang="en-US" altLang="zh-TW" sz="3200" dirty="0" smtClean="0">
                <a:latin typeface="華康儷中宋" panose="02020509000000000000" pitchFamily="49" charset="-120"/>
                <a:ea typeface="華康儷中宋" panose="02020509000000000000" pitchFamily="49" charset="-120"/>
              </a:rPr>
              <a:t>(</a:t>
            </a:r>
            <a:r>
              <a:rPr lang="zh-TW" altLang="en-US" sz="3200" dirty="0" smtClean="0">
                <a:latin typeface="華康儷中宋" panose="02020509000000000000" pitchFamily="49" charset="-120"/>
                <a:ea typeface="華康儷中宋" panose="02020509000000000000" pitchFamily="49" charset="-120"/>
              </a:rPr>
              <a:t>二</a:t>
            </a:r>
            <a:r>
              <a:rPr lang="en-US" altLang="zh-TW" sz="3200" dirty="0" smtClean="0">
                <a:latin typeface="華康儷中宋" panose="02020509000000000000" pitchFamily="49" charset="-120"/>
                <a:ea typeface="華康儷中宋" panose="02020509000000000000" pitchFamily="49" charset="-120"/>
              </a:rPr>
              <a:t>)</a:t>
            </a:r>
          </a:p>
          <a:p>
            <a:endParaRPr lang="zh-TW" altLang="en-US" sz="3200" dirty="0">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26101700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謝國清</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三</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1275606"/>
            <a:ext cx="6912768" cy="460648"/>
          </a:xfrm>
        </p:spPr>
        <p:txBody>
          <a:bodyPr/>
          <a:lstStyle/>
          <a:p>
            <a:pPr marL="431165" lvl="0" indent="-269875" algn="just"/>
            <a:endParaRPr lang="en-US" altLang="zh-TW" sz="1400" kern="100" dirty="0" smtClean="0">
              <a:solidFill>
                <a:srgbClr val="000000"/>
              </a:solidFill>
              <a:latin typeface="Calibri"/>
              <a:ea typeface="華康儷中宋"/>
              <a:cs typeface="Times New Roman"/>
            </a:endParaRPr>
          </a:p>
          <a:p>
            <a:pPr marL="431165" lvl="0" indent="-269875" algn="just"/>
            <a:endParaRPr lang="en-US" altLang="zh-TW" sz="1400" kern="100" dirty="0">
              <a:solidFill>
                <a:srgbClr val="000000"/>
              </a:solidFill>
              <a:latin typeface="Calibri"/>
              <a:ea typeface="華康儷中宋"/>
              <a:cs typeface="Times New Roman"/>
            </a:endParaRPr>
          </a:p>
          <a:p>
            <a:pPr marL="431165" lvl="0" indent="-269875" algn="just"/>
            <a:r>
              <a:rPr lang="en-US" altLang="zh-TW" sz="1400" kern="100" dirty="0" smtClean="0">
                <a:solidFill>
                  <a:srgbClr val="000000"/>
                </a:solidFill>
                <a:latin typeface="Calibri"/>
                <a:ea typeface="華康儷中宋"/>
                <a:cs typeface="Times New Roman"/>
              </a:rPr>
              <a:t>3.</a:t>
            </a:r>
            <a:r>
              <a:rPr lang="zh-TW" altLang="zh-TW" sz="1400" kern="100" dirty="0" smtClean="0">
                <a:solidFill>
                  <a:srgbClr val="000000"/>
                </a:solidFill>
                <a:latin typeface="Calibri"/>
                <a:ea typeface="華康儷中宋"/>
                <a:cs typeface="Times New Roman"/>
              </a:rPr>
              <a:t>學校</a:t>
            </a:r>
            <a:r>
              <a:rPr lang="zh-TW" altLang="zh-TW" sz="1400" kern="100" dirty="0">
                <a:solidFill>
                  <a:srgbClr val="000000"/>
                </a:solidFill>
                <a:latin typeface="Calibri"/>
                <a:ea typeface="華康儷中宋"/>
                <a:cs typeface="Times New Roman"/>
              </a:rPr>
              <a:t>位於號稱「基隆小陽明山的紅淡山下」，擁有豐富的天然資源，鄰近也有許</a:t>
            </a:r>
            <a:endParaRPr lang="en-US" altLang="zh-TW" sz="1400" kern="100" dirty="0">
              <a:solidFill>
                <a:srgbClr val="000000"/>
              </a:solidFill>
              <a:latin typeface="Calibri"/>
              <a:ea typeface="華康儷中宋"/>
              <a:cs typeface="Times New Roman"/>
            </a:endParaRPr>
          </a:p>
          <a:p>
            <a:pPr marL="431165" lvl="0" indent="-269875" algn="just"/>
            <a:r>
              <a:rPr lang="zh-TW" altLang="zh-TW" sz="1400" kern="100" dirty="0">
                <a:solidFill>
                  <a:srgbClr val="000000"/>
                </a:solidFill>
                <a:latin typeface="Calibri"/>
                <a:ea typeface="華康儷中宋"/>
                <a:cs typeface="Times New Roman"/>
              </a:rPr>
              <a:t>多文史遺跡，而在地也有許多社區團隊近幾年積極於生態環境與在地文史的探究，</a:t>
            </a:r>
            <a:endParaRPr lang="en-US" altLang="zh-TW" sz="1400" kern="100" dirty="0">
              <a:solidFill>
                <a:srgbClr val="000000"/>
              </a:solidFill>
              <a:latin typeface="Calibri"/>
              <a:ea typeface="華康儷中宋"/>
              <a:cs typeface="Times New Roman"/>
            </a:endParaRPr>
          </a:p>
          <a:p>
            <a:pPr marL="431165" lvl="0" indent="-269875" algn="just"/>
            <a:r>
              <a:rPr lang="zh-TW" altLang="zh-TW" sz="1400" kern="100" dirty="0">
                <a:solidFill>
                  <a:srgbClr val="000000"/>
                </a:solidFill>
                <a:latin typeface="Calibri"/>
                <a:ea typeface="華康儷中宋"/>
                <a:cs typeface="Times New Roman"/>
              </a:rPr>
              <a:t>過去也曾與學校合作過，但為何沒有思考善用社區資源，並以此作為發展途徑。</a:t>
            </a:r>
            <a:endParaRPr lang="en-US" altLang="zh-TW" sz="1400" kern="100" dirty="0">
              <a:solidFill>
                <a:srgbClr val="000000"/>
              </a:solidFill>
              <a:latin typeface="Calibri"/>
              <a:ea typeface="華康儷中宋"/>
              <a:cs typeface="Times New Roman"/>
            </a:endParaRPr>
          </a:p>
          <a:p>
            <a:pPr marL="431165" lvl="0" indent="-269875" algn="just"/>
            <a:r>
              <a:rPr lang="zh-TW" altLang="zh-TW" sz="1400" kern="100" dirty="0">
                <a:solidFill>
                  <a:srgbClr val="000000"/>
                </a:solidFill>
                <a:latin typeface="Calibri"/>
                <a:ea typeface="華康儷中宋"/>
                <a:cs typeface="Times New Roman"/>
              </a:rPr>
              <a:t>學校盤點的在地社區、家長既有資源，有哪些足以協助課程教學不足或未盡理想</a:t>
            </a:r>
            <a:endParaRPr lang="en-US" altLang="zh-TW" sz="1400" kern="100" dirty="0">
              <a:solidFill>
                <a:srgbClr val="000000"/>
              </a:solidFill>
              <a:latin typeface="Calibri"/>
              <a:ea typeface="華康儷中宋"/>
              <a:cs typeface="Times New Roman"/>
            </a:endParaRPr>
          </a:p>
          <a:p>
            <a:pPr marL="431165" lvl="0" indent="-269875" algn="just"/>
            <a:r>
              <a:rPr lang="zh-TW" altLang="zh-TW" sz="1400" kern="100" dirty="0">
                <a:solidFill>
                  <a:srgbClr val="000000"/>
                </a:solidFill>
                <a:latin typeface="Calibri"/>
                <a:ea typeface="華康儷中宋"/>
                <a:cs typeface="Times New Roman"/>
              </a:rPr>
              <a:t>之處，而且足以支持學校發展實驗教育</a:t>
            </a:r>
            <a:r>
              <a:rPr lang="en-US" altLang="zh-TW" sz="1400" kern="100" dirty="0">
                <a:solidFill>
                  <a:srgbClr val="000000"/>
                </a:solidFill>
                <a:latin typeface="Calibri"/>
                <a:ea typeface="華康儷中宋"/>
                <a:cs typeface="Times New Roman"/>
              </a:rPr>
              <a:t> ?</a:t>
            </a:r>
            <a:r>
              <a:rPr lang="zh-TW" altLang="zh-TW" sz="1400" kern="100" dirty="0">
                <a:solidFill>
                  <a:srgbClr val="000000"/>
                </a:solidFill>
                <a:latin typeface="Calibri"/>
                <a:ea typeface="華康儷中宋"/>
                <a:cs typeface="Times New Roman"/>
              </a:rPr>
              <a:t>這些社區、家長資源投入體制內的</a:t>
            </a:r>
            <a:r>
              <a:rPr lang="en-US" altLang="zh-TW" sz="1400" kern="100" dirty="0">
                <a:solidFill>
                  <a:srgbClr val="000000"/>
                </a:solidFill>
                <a:latin typeface="Calibri"/>
                <a:ea typeface="華康儷中宋"/>
                <a:cs typeface="Times New Roman"/>
              </a:rPr>
              <a:t>12</a:t>
            </a:r>
            <a:r>
              <a:rPr lang="zh-TW" altLang="zh-TW" sz="1400" kern="100" dirty="0">
                <a:solidFill>
                  <a:srgbClr val="000000"/>
                </a:solidFill>
                <a:latin typeface="Calibri"/>
                <a:ea typeface="華康儷中宋"/>
                <a:cs typeface="Times New Roman"/>
              </a:rPr>
              <a:t>年</a:t>
            </a:r>
            <a:endParaRPr lang="en-US" altLang="zh-TW" sz="1400" kern="100" dirty="0">
              <a:solidFill>
                <a:srgbClr val="000000"/>
              </a:solidFill>
              <a:latin typeface="Calibri"/>
              <a:ea typeface="華康儷中宋"/>
              <a:cs typeface="Times New Roman"/>
            </a:endParaRPr>
          </a:p>
          <a:p>
            <a:pPr marL="431165" lvl="0" indent="-269875" algn="just"/>
            <a:r>
              <a:rPr lang="zh-TW" altLang="zh-TW" sz="1400" kern="100" dirty="0">
                <a:solidFill>
                  <a:srgbClr val="000000"/>
                </a:solidFill>
                <a:latin typeface="Calibri"/>
                <a:ea typeface="華康儷中宋"/>
                <a:cs typeface="Times New Roman"/>
              </a:rPr>
              <a:t>國教課程，是否也能幫助學生</a:t>
            </a:r>
            <a:r>
              <a:rPr lang="en-US" altLang="zh-TW" sz="1400" kern="100" dirty="0">
                <a:solidFill>
                  <a:srgbClr val="000000"/>
                </a:solidFill>
                <a:latin typeface="Calibri"/>
                <a:ea typeface="華康儷中宋"/>
                <a:cs typeface="Times New Roman"/>
              </a:rPr>
              <a:t> ?</a:t>
            </a:r>
            <a:endParaRPr lang="zh-TW" altLang="zh-TW" sz="1400" kern="100" dirty="0">
              <a:solidFill>
                <a:prstClr val="black">
                  <a:lumMod val="75000"/>
                  <a:lumOff val="25000"/>
                </a:prstClr>
              </a:solidFill>
              <a:latin typeface="Calibri"/>
              <a:cs typeface="Times New Roman"/>
            </a:endParaRPr>
          </a:p>
          <a:p>
            <a:endParaRPr lang="zh-TW" altLang="en-US" dirty="0"/>
          </a:p>
        </p:txBody>
      </p:sp>
      <p:sp>
        <p:nvSpPr>
          <p:cNvPr id="4" name="內容版面配置區 3"/>
          <p:cNvSpPr>
            <a:spLocks noGrp="1"/>
          </p:cNvSpPr>
          <p:nvPr>
            <p:ph idx="10"/>
          </p:nvPr>
        </p:nvSpPr>
        <p:spPr>
          <a:xfrm>
            <a:off x="1835696" y="2499744"/>
            <a:ext cx="6912768" cy="2520280"/>
          </a:xfrm>
        </p:spPr>
        <p:txBody>
          <a:bodyPr/>
          <a:lstStyle/>
          <a:p>
            <a:pPr marL="285750" indent="-285750">
              <a:buFont typeface="Wingdings" panose="05000000000000000000" pitchFamily="2" charset="2"/>
              <a:buChar char="Ø"/>
            </a:pPr>
            <a:r>
              <a:rPr lang="zh-TW" altLang="en-US" sz="1600" dirty="0">
                <a:latin typeface="華康儷中宋" panose="02020509000000000000" pitchFamily="49" charset="-120"/>
                <a:ea typeface="華康儷中宋" panose="02020509000000000000" pitchFamily="49" charset="-120"/>
              </a:rPr>
              <a:t>以孩子為</a:t>
            </a:r>
            <a:r>
              <a:rPr lang="zh-TW" altLang="en-US" sz="1600" dirty="0">
                <a:solidFill>
                  <a:srgbClr val="C00000"/>
                </a:solidFill>
                <a:latin typeface="華康儷中宋" panose="02020509000000000000" pitchFamily="49" charset="-120"/>
                <a:ea typeface="華康儷中宋" panose="02020509000000000000" pitchFamily="49" charset="-120"/>
              </a:rPr>
              <a:t>主體性</a:t>
            </a:r>
            <a:r>
              <a:rPr lang="zh-TW" altLang="en-US" sz="1600" dirty="0">
                <a:latin typeface="華康儷中宋" panose="02020509000000000000" pitchFamily="49" charset="-120"/>
                <a:ea typeface="華康儷中宋" panose="02020509000000000000" pitchFamily="49" charset="-120"/>
              </a:rPr>
              <a:t>，提供多元角度進行思考，學校可以多做什麼</a:t>
            </a:r>
            <a:r>
              <a:rPr lang="en-US" altLang="zh-TW" sz="1600" dirty="0">
                <a:latin typeface="華康儷中宋" panose="02020509000000000000" pitchFamily="49" charset="-120"/>
                <a:ea typeface="華康儷中宋" panose="02020509000000000000" pitchFamily="49" charset="-120"/>
              </a:rPr>
              <a:t>-</a:t>
            </a:r>
            <a:r>
              <a:rPr lang="zh-TW" altLang="en-US" sz="1600" dirty="0">
                <a:solidFill>
                  <a:srgbClr val="C00000"/>
                </a:solidFill>
                <a:latin typeface="華康儷中宋" panose="02020509000000000000" pitchFamily="49" charset="-120"/>
                <a:ea typeface="華康儷中宋" panose="02020509000000000000" pitchFamily="49" charset="-120"/>
              </a:rPr>
              <a:t>自由</a:t>
            </a:r>
            <a:r>
              <a:rPr lang="zh-TW" altLang="en-US" sz="1600" dirty="0">
                <a:latin typeface="華康儷中宋" panose="02020509000000000000" pitchFamily="49" charset="-120"/>
                <a:ea typeface="華康儷中宋" panose="02020509000000000000" pitchFamily="49" charset="-120"/>
              </a:rPr>
              <a:t>與</a:t>
            </a:r>
            <a:r>
              <a:rPr lang="zh-TW" altLang="en-US" sz="1600" dirty="0">
                <a:solidFill>
                  <a:srgbClr val="C00000"/>
                </a:solidFill>
                <a:latin typeface="華康儷中宋" panose="02020509000000000000" pitchFamily="49" charset="-120"/>
                <a:ea typeface="華康儷中宋" panose="02020509000000000000" pitchFamily="49" charset="-120"/>
              </a:rPr>
              <a:t>選擇</a:t>
            </a:r>
            <a:r>
              <a:rPr lang="zh-TW" altLang="en-US" sz="1600" dirty="0">
                <a:latin typeface="華康儷中宋" panose="02020509000000000000" pitchFamily="49" charset="-120"/>
                <a:ea typeface="華康儷中宋" panose="02020509000000000000" pitchFamily="49" charset="-120"/>
              </a:rPr>
              <a:t>機會</a:t>
            </a:r>
            <a:r>
              <a:rPr lang="zh-TW" altLang="en-US" sz="1600" dirty="0" smtClean="0">
                <a:latin typeface="華康儷中宋" panose="02020509000000000000" pitchFamily="49" charset="-120"/>
                <a:ea typeface="華康儷中宋" panose="02020509000000000000" pitchFamily="49" charset="-120"/>
              </a:rPr>
              <a:t>。</a:t>
            </a:r>
            <a:endParaRPr lang="en-US" altLang="zh-TW" sz="1600" dirty="0" smtClean="0">
              <a:latin typeface="華康儷中宋" panose="02020509000000000000" pitchFamily="49" charset="-120"/>
              <a:ea typeface="華康儷中宋" panose="02020509000000000000" pitchFamily="49" charset="-120"/>
            </a:endParaRPr>
          </a:p>
          <a:p>
            <a:pPr marL="285750" indent="-285750">
              <a:buFont typeface="Wingdings" panose="05000000000000000000" pitchFamily="2" charset="2"/>
              <a:buChar char="Ø"/>
            </a:pPr>
            <a:r>
              <a:rPr lang="zh-TW" altLang="en-US" sz="1600" dirty="0" smtClean="0">
                <a:latin typeface="華康儷中宋" panose="02020509000000000000" pitchFamily="49" charset="-120"/>
                <a:ea typeface="華康儷中宋" panose="02020509000000000000" pitchFamily="49" charset="-120"/>
              </a:rPr>
              <a:t>在</a:t>
            </a:r>
            <a:r>
              <a:rPr lang="zh-TW" altLang="en-US" sz="1600" dirty="0">
                <a:latin typeface="華康儷中宋" panose="02020509000000000000" pitchFamily="49" charset="-120"/>
                <a:ea typeface="華康儷中宋" panose="02020509000000000000" pitchFamily="49" charset="-120"/>
              </a:rPr>
              <a:t>地資源</a:t>
            </a:r>
            <a:r>
              <a:rPr lang="en-US" altLang="zh-TW" sz="1600" dirty="0">
                <a:latin typeface="華康儷中宋" panose="02020509000000000000" pitchFamily="49" charset="-120"/>
                <a:ea typeface="華康儷中宋" panose="02020509000000000000" pitchFamily="49" charset="-120"/>
              </a:rPr>
              <a:t>-</a:t>
            </a:r>
            <a:r>
              <a:rPr lang="zh-TW" altLang="en-US" sz="1600" dirty="0">
                <a:solidFill>
                  <a:srgbClr val="C00000"/>
                </a:solidFill>
                <a:latin typeface="華康儷中宋" panose="02020509000000000000" pitchFamily="49" charset="-120"/>
                <a:ea typeface="華康儷中宋" panose="02020509000000000000" pitchFamily="49" charset="-120"/>
              </a:rPr>
              <a:t>紅淡山</a:t>
            </a:r>
            <a:r>
              <a:rPr lang="zh-TW" altLang="en-US" sz="1600" dirty="0">
                <a:latin typeface="華康儷中宋" panose="02020509000000000000" pitchFamily="49" charset="-120"/>
                <a:ea typeface="華康儷中宋" panose="02020509000000000000" pitchFamily="49" charset="-120"/>
              </a:rPr>
              <a:t>做為課程發展的起點，從認識自己生活土地開始，讓你做自己，漸次擴展逐步理解自我、家庭、學校、社區</a:t>
            </a:r>
            <a:r>
              <a:rPr lang="zh-TW" altLang="en-US" sz="1600" dirty="0" smtClean="0">
                <a:latin typeface="華康儷中宋" panose="02020509000000000000" pitchFamily="49" charset="-120"/>
                <a:ea typeface="華康儷中宋" panose="02020509000000000000" pitchFamily="49" charset="-120"/>
              </a:rPr>
              <a:t>。</a:t>
            </a:r>
            <a:endParaRPr lang="en-US" altLang="zh-TW" sz="1600" dirty="0" smtClean="0">
              <a:latin typeface="華康儷中宋" panose="02020509000000000000" pitchFamily="49" charset="-120"/>
              <a:ea typeface="華康儷中宋" panose="02020509000000000000" pitchFamily="49" charset="-120"/>
            </a:endParaRPr>
          </a:p>
          <a:p>
            <a:pPr marL="285750" indent="-285750">
              <a:buFont typeface="Wingdings" panose="05000000000000000000" pitchFamily="2" charset="2"/>
              <a:buChar char="Ø"/>
            </a:pPr>
            <a:r>
              <a:rPr lang="zh-TW" altLang="en-US" sz="1600" dirty="0" smtClean="0">
                <a:solidFill>
                  <a:srgbClr val="C00000"/>
                </a:solidFill>
                <a:latin typeface="華康儷中宋" panose="02020509000000000000" pitchFamily="49" charset="-120"/>
                <a:ea typeface="華康儷中宋" panose="02020509000000000000" pitchFamily="49" charset="-120"/>
              </a:rPr>
              <a:t>盤點</a:t>
            </a:r>
            <a:r>
              <a:rPr lang="zh-TW" altLang="en-US" sz="1600" dirty="0">
                <a:solidFill>
                  <a:srgbClr val="C00000"/>
                </a:solidFill>
                <a:latin typeface="華康儷中宋" panose="02020509000000000000" pitchFamily="49" charset="-120"/>
                <a:ea typeface="華康儷中宋" panose="02020509000000000000" pitchFamily="49" charset="-120"/>
              </a:rPr>
              <a:t>在地社區、家長既有資源</a:t>
            </a:r>
            <a:r>
              <a:rPr lang="en-US" altLang="zh-TW" sz="1600" dirty="0">
                <a:latin typeface="華康儷中宋" panose="02020509000000000000" pitchFamily="49" charset="-120"/>
                <a:ea typeface="華康儷中宋" panose="02020509000000000000" pitchFamily="49" charset="-120"/>
              </a:rPr>
              <a:t>-</a:t>
            </a:r>
            <a:r>
              <a:rPr lang="zh-TW" altLang="en-US" sz="1600" dirty="0">
                <a:latin typeface="華康儷中宋" panose="02020509000000000000" pitchFamily="49" charset="-120"/>
                <a:ea typeface="華康儷中宋" panose="02020509000000000000" pitchFamily="49" charset="-120"/>
              </a:rPr>
              <a:t>社區文史</a:t>
            </a:r>
            <a:r>
              <a:rPr lang="en-US" altLang="zh-TW" sz="1600" dirty="0">
                <a:latin typeface="華康儷中宋" panose="02020509000000000000" pitchFamily="49" charset="-120"/>
                <a:ea typeface="華康儷中宋" panose="02020509000000000000" pitchFamily="49" charset="-120"/>
              </a:rPr>
              <a:t>(</a:t>
            </a:r>
            <a:r>
              <a:rPr lang="zh-TW" altLang="en-US" sz="1600" dirty="0">
                <a:latin typeface="華康儷中宋" panose="02020509000000000000" pitchFamily="49" charset="-120"/>
                <a:ea typeface="華康儷中宋" panose="02020509000000000000" pitchFamily="49" charset="-120"/>
              </a:rPr>
              <a:t>石硬港、瀧川、田寮河、紅淡山早起會、寶明寺、野鳥協會、社區發展協會</a:t>
            </a:r>
            <a:r>
              <a:rPr lang="en-US" altLang="zh-TW" sz="1600" dirty="0">
                <a:latin typeface="華康儷中宋" panose="02020509000000000000" pitchFamily="49" charset="-120"/>
                <a:ea typeface="華康儷中宋" panose="02020509000000000000" pitchFamily="49" charset="-120"/>
              </a:rPr>
              <a:t>)</a:t>
            </a:r>
            <a:r>
              <a:rPr lang="zh-TW" altLang="en-US" sz="1600" dirty="0">
                <a:latin typeface="華康儷中宋" panose="02020509000000000000" pitchFamily="49" charset="-120"/>
                <a:ea typeface="華康儷中宋" panose="02020509000000000000" pitchFamily="49" charset="-120"/>
              </a:rPr>
              <a:t>導覽志工，紅淡山生態解說與導覽</a:t>
            </a:r>
            <a:r>
              <a:rPr lang="en-US" altLang="zh-TW" sz="1600" dirty="0">
                <a:latin typeface="華康儷中宋" panose="02020509000000000000" pitchFamily="49" charset="-120"/>
                <a:ea typeface="華康儷中宋" panose="02020509000000000000" pitchFamily="49" charset="-120"/>
              </a:rPr>
              <a:t>(</a:t>
            </a:r>
            <a:r>
              <a:rPr lang="zh-TW" altLang="en-US" sz="1600" dirty="0">
                <a:latin typeface="華康儷中宋" panose="02020509000000000000" pitchFamily="49" charset="-120"/>
                <a:ea typeface="華康儷中宋" panose="02020509000000000000" pitchFamily="49" charset="-120"/>
              </a:rPr>
              <a:t>野鳥協會、社區發展協會、文安里里長</a:t>
            </a:r>
            <a:r>
              <a:rPr lang="en-US" altLang="zh-TW" sz="1600" dirty="0">
                <a:latin typeface="華康儷中宋" panose="02020509000000000000" pitchFamily="49" charset="-120"/>
                <a:ea typeface="華康儷中宋" panose="02020509000000000000" pitchFamily="49" charset="-120"/>
              </a:rPr>
              <a:t>)</a:t>
            </a:r>
            <a:r>
              <a:rPr lang="zh-TW" altLang="en-US" sz="1600" dirty="0">
                <a:latin typeface="華康儷中宋" panose="02020509000000000000" pitchFamily="49" charset="-120"/>
                <a:ea typeface="華康儷中宋" panose="02020509000000000000" pitchFamily="49" charset="-120"/>
              </a:rPr>
              <a:t>等社區資源與家長志工協助學校發展「自然森活」校訂彈性學習課程。</a:t>
            </a:r>
          </a:p>
        </p:txBody>
      </p:sp>
    </p:spTree>
    <p:extLst>
      <p:ext uri="{BB962C8B-B14F-4D97-AF65-F5344CB8AC3E}">
        <p14:creationId xmlns:p14="http://schemas.microsoft.com/office/powerpoint/2010/main" val="7911392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謝國清</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a:solidFill>
                  <a:srgbClr val="C00000"/>
                </a:solidFill>
                <a:latin typeface="華康儷中宋" panose="02020509000000000000" pitchFamily="49" charset="-120"/>
                <a:ea typeface="華康儷中宋" panose="02020509000000000000" pitchFamily="49" charset="-120"/>
                <a:cs typeface="Times New Roman"/>
              </a:rPr>
              <a:t>三</a:t>
            </a:r>
            <a:r>
              <a:rPr lang="en-US" altLang="zh-TW" sz="2800" b="0" kern="100" dirty="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2051720" y="1275606"/>
            <a:ext cx="6912768" cy="460648"/>
          </a:xfrm>
        </p:spPr>
        <p:txBody>
          <a:bodyPr/>
          <a:lstStyle/>
          <a:p>
            <a:pPr marL="431165" lvl="0" indent="-269875" algn="just"/>
            <a:endParaRPr lang="en-US" altLang="zh-TW" sz="1400" kern="100" dirty="0" smtClean="0">
              <a:solidFill>
                <a:srgbClr val="000000"/>
              </a:solidFill>
              <a:latin typeface="Calibri"/>
              <a:ea typeface="華康儷中宋"/>
              <a:cs typeface="Times New Roman"/>
            </a:endParaRPr>
          </a:p>
          <a:p>
            <a:pPr marL="431165" lvl="0" indent="-269875" algn="just"/>
            <a:endParaRPr lang="en-US" altLang="zh-TW" sz="1400" kern="100" dirty="0">
              <a:solidFill>
                <a:srgbClr val="000000"/>
              </a:solidFill>
              <a:latin typeface="Calibri"/>
              <a:ea typeface="華康儷中宋"/>
              <a:cs typeface="Times New Roman"/>
            </a:endParaRPr>
          </a:p>
          <a:p>
            <a:pPr marL="431165" lvl="0" indent="-269875" algn="just"/>
            <a:endParaRPr lang="en-US" altLang="zh-TW" sz="1400" kern="100" dirty="0" smtClean="0">
              <a:solidFill>
                <a:srgbClr val="000000"/>
              </a:solidFill>
              <a:latin typeface="Calibri"/>
              <a:ea typeface="華康儷中宋"/>
              <a:cs typeface="Times New Roman"/>
            </a:endParaRPr>
          </a:p>
          <a:p>
            <a:pPr marL="431165" lvl="0" indent="-269875" algn="just"/>
            <a:endParaRPr lang="en-US" altLang="zh-TW" sz="1400" kern="100" dirty="0" smtClean="0">
              <a:solidFill>
                <a:srgbClr val="000000"/>
              </a:solidFill>
              <a:latin typeface="Calibri"/>
              <a:ea typeface="華康儷中宋"/>
              <a:cs typeface="Times New Roman"/>
            </a:endParaRPr>
          </a:p>
          <a:p>
            <a:pPr marL="431165" lvl="0" indent="-269875" algn="just"/>
            <a:r>
              <a:rPr lang="en-US" altLang="zh-TW" sz="1400" kern="100" dirty="0" smtClean="0">
                <a:solidFill>
                  <a:srgbClr val="000000"/>
                </a:solidFill>
                <a:latin typeface="Calibri"/>
                <a:ea typeface="華康儷中宋"/>
                <a:cs typeface="Times New Roman"/>
              </a:rPr>
              <a:t>3.</a:t>
            </a:r>
            <a:r>
              <a:rPr lang="zh-TW" altLang="zh-TW" sz="1400" kern="100" dirty="0" smtClean="0">
                <a:solidFill>
                  <a:srgbClr val="000000"/>
                </a:solidFill>
                <a:latin typeface="Calibri"/>
                <a:ea typeface="華康儷中宋"/>
                <a:cs typeface="Times New Roman"/>
              </a:rPr>
              <a:t>學校</a:t>
            </a:r>
            <a:r>
              <a:rPr lang="zh-TW" altLang="zh-TW" sz="1400" kern="100" dirty="0">
                <a:solidFill>
                  <a:srgbClr val="000000"/>
                </a:solidFill>
                <a:latin typeface="Calibri"/>
                <a:ea typeface="華康儷中宋"/>
                <a:cs typeface="Times New Roman"/>
              </a:rPr>
              <a:t>位於號稱「基隆小陽明山的紅淡山下」，擁有豐富的天然資源，鄰近也有許</a:t>
            </a:r>
            <a:endParaRPr lang="en-US" altLang="zh-TW" sz="1400" kern="100" dirty="0">
              <a:solidFill>
                <a:srgbClr val="000000"/>
              </a:solidFill>
              <a:latin typeface="Calibri"/>
              <a:ea typeface="華康儷中宋"/>
              <a:cs typeface="Times New Roman"/>
            </a:endParaRPr>
          </a:p>
          <a:p>
            <a:pPr marL="431165" lvl="0" indent="-269875" algn="just"/>
            <a:r>
              <a:rPr lang="zh-TW" altLang="zh-TW" sz="1400" kern="100" dirty="0">
                <a:solidFill>
                  <a:srgbClr val="000000"/>
                </a:solidFill>
                <a:latin typeface="Calibri"/>
                <a:ea typeface="華康儷中宋"/>
                <a:cs typeface="Times New Roman"/>
              </a:rPr>
              <a:t>多文史遺跡，而在地也有許多社區團隊近幾年積極於生態環境與在地文史的探究，</a:t>
            </a:r>
            <a:endParaRPr lang="en-US" altLang="zh-TW" sz="1400" kern="100" dirty="0">
              <a:solidFill>
                <a:srgbClr val="000000"/>
              </a:solidFill>
              <a:latin typeface="Calibri"/>
              <a:ea typeface="華康儷中宋"/>
              <a:cs typeface="Times New Roman"/>
            </a:endParaRPr>
          </a:p>
          <a:p>
            <a:pPr marL="431165" lvl="0" indent="-269875" algn="just"/>
            <a:r>
              <a:rPr lang="zh-TW" altLang="zh-TW" sz="1400" kern="100" dirty="0">
                <a:solidFill>
                  <a:srgbClr val="000000"/>
                </a:solidFill>
                <a:latin typeface="Calibri"/>
                <a:ea typeface="華康儷中宋"/>
                <a:cs typeface="Times New Roman"/>
              </a:rPr>
              <a:t>過去也曾與學校合作過，但為何沒有思考善用社區資源，並以此作為發展途徑。</a:t>
            </a:r>
            <a:endParaRPr lang="en-US" altLang="zh-TW" sz="1400" kern="100" dirty="0">
              <a:solidFill>
                <a:srgbClr val="000000"/>
              </a:solidFill>
              <a:latin typeface="Calibri"/>
              <a:ea typeface="華康儷中宋"/>
              <a:cs typeface="Times New Roman"/>
            </a:endParaRPr>
          </a:p>
          <a:p>
            <a:pPr marL="431165" lvl="0" indent="-269875" algn="just"/>
            <a:r>
              <a:rPr lang="zh-TW" altLang="zh-TW" sz="1400" kern="100" dirty="0">
                <a:solidFill>
                  <a:srgbClr val="000000"/>
                </a:solidFill>
                <a:latin typeface="Calibri"/>
                <a:ea typeface="華康儷中宋"/>
                <a:cs typeface="Times New Roman"/>
              </a:rPr>
              <a:t>學校盤點的在地社區、家長既有資源，有哪些足以協助課程教學不足或未盡理想</a:t>
            </a:r>
            <a:endParaRPr lang="en-US" altLang="zh-TW" sz="1400" kern="100" dirty="0">
              <a:solidFill>
                <a:srgbClr val="000000"/>
              </a:solidFill>
              <a:latin typeface="Calibri"/>
              <a:ea typeface="華康儷中宋"/>
              <a:cs typeface="Times New Roman"/>
            </a:endParaRPr>
          </a:p>
          <a:p>
            <a:pPr marL="431165" lvl="0" indent="-269875" algn="just"/>
            <a:r>
              <a:rPr lang="zh-TW" altLang="zh-TW" sz="1400" kern="100" dirty="0">
                <a:solidFill>
                  <a:srgbClr val="000000"/>
                </a:solidFill>
                <a:latin typeface="Calibri"/>
                <a:ea typeface="華康儷中宋"/>
                <a:cs typeface="Times New Roman"/>
              </a:rPr>
              <a:t>之處，而且足以支持學校發展實驗教育</a:t>
            </a:r>
            <a:r>
              <a:rPr lang="en-US" altLang="zh-TW" sz="1400" kern="100" dirty="0">
                <a:solidFill>
                  <a:srgbClr val="000000"/>
                </a:solidFill>
                <a:latin typeface="Calibri"/>
                <a:ea typeface="華康儷中宋"/>
                <a:cs typeface="Times New Roman"/>
              </a:rPr>
              <a:t> ?</a:t>
            </a:r>
            <a:r>
              <a:rPr lang="zh-TW" altLang="zh-TW" sz="1400" kern="100" dirty="0">
                <a:solidFill>
                  <a:srgbClr val="000000"/>
                </a:solidFill>
                <a:latin typeface="Calibri"/>
                <a:ea typeface="華康儷中宋"/>
                <a:cs typeface="Times New Roman"/>
              </a:rPr>
              <a:t>這些社區、家長資源投入體制內的</a:t>
            </a:r>
            <a:r>
              <a:rPr lang="en-US" altLang="zh-TW" sz="1400" kern="100" dirty="0">
                <a:solidFill>
                  <a:srgbClr val="000000"/>
                </a:solidFill>
                <a:latin typeface="Calibri"/>
                <a:ea typeface="華康儷中宋"/>
                <a:cs typeface="Times New Roman"/>
              </a:rPr>
              <a:t>12</a:t>
            </a:r>
            <a:r>
              <a:rPr lang="zh-TW" altLang="zh-TW" sz="1400" kern="100" dirty="0">
                <a:solidFill>
                  <a:srgbClr val="000000"/>
                </a:solidFill>
                <a:latin typeface="Calibri"/>
                <a:ea typeface="華康儷中宋"/>
                <a:cs typeface="Times New Roman"/>
              </a:rPr>
              <a:t>年</a:t>
            </a:r>
            <a:endParaRPr lang="en-US" altLang="zh-TW" sz="1400" kern="100" dirty="0">
              <a:solidFill>
                <a:srgbClr val="000000"/>
              </a:solidFill>
              <a:latin typeface="Calibri"/>
              <a:ea typeface="華康儷中宋"/>
              <a:cs typeface="Times New Roman"/>
            </a:endParaRPr>
          </a:p>
          <a:p>
            <a:pPr marL="431165" lvl="0" indent="-269875" algn="just"/>
            <a:r>
              <a:rPr lang="zh-TW" altLang="zh-TW" sz="1400" kern="100" dirty="0">
                <a:solidFill>
                  <a:srgbClr val="000000"/>
                </a:solidFill>
                <a:latin typeface="Calibri"/>
                <a:ea typeface="華康儷中宋"/>
                <a:cs typeface="Times New Roman"/>
              </a:rPr>
              <a:t>國教課程，是否也能幫助學生</a:t>
            </a:r>
            <a:r>
              <a:rPr lang="en-US" altLang="zh-TW" sz="1400" kern="100" dirty="0">
                <a:solidFill>
                  <a:srgbClr val="000000"/>
                </a:solidFill>
                <a:latin typeface="Calibri"/>
                <a:ea typeface="華康儷中宋"/>
                <a:cs typeface="Times New Roman"/>
              </a:rPr>
              <a:t> ?</a:t>
            </a:r>
            <a:endParaRPr lang="zh-TW" altLang="zh-TW" sz="1400" kern="100" dirty="0">
              <a:solidFill>
                <a:prstClr val="black">
                  <a:lumMod val="75000"/>
                  <a:lumOff val="25000"/>
                </a:prstClr>
              </a:solidFill>
              <a:latin typeface="Calibri"/>
              <a:cs typeface="Times New Roman"/>
            </a:endParaRPr>
          </a:p>
          <a:p>
            <a:endParaRPr lang="zh-TW" altLang="en-US" dirty="0"/>
          </a:p>
        </p:txBody>
      </p:sp>
      <p:sp>
        <p:nvSpPr>
          <p:cNvPr id="4" name="內容版面配置區 3"/>
          <p:cNvSpPr>
            <a:spLocks noGrp="1"/>
          </p:cNvSpPr>
          <p:nvPr>
            <p:ph idx="10"/>
          </p:nvPr>
        </p:nvSpPr>
        <p:spPr>
          <a:xfrm>
            <a:off x="2051720" y="2859782"/>
            <a:ext cx="6912768" cy="2995737"/>
          </a:xfrm>
        </p:spPr>
        <p:txBody>
          <a:bodyPr/>
          <a:lstStyle/>
          <a:p>
            <a:pPr marL="285750" indent="-285750">
              <a:buFont typeface="Wingdings" panose="05000000000000000000" pitchFamily="2" charset="2"/>
              <a:buChar char="Ø"/>
            </a:pP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多元進路試探課程</a:t>
            </a:r>
            <a:r>
              <a:rPr lang="zh-TW" altLang="zh-TW" sz="1600" kern="100" dirty="0" smtClean="0">
                <a:solidFill>
                  <a:srgbClr val="C00000"/>
                </a:solidFill>
                <a:latin typeface="華康儷中宋" panose="02020509000000000000" pitchFamily="49" charset="-120"/>
                <a:ea typeface="華康儷中宋" panose="02020509000000000000" pitchFamily="49" charset="-120"/>
                <a:cs typeface="Times New Roman"/>
              </a:rPr>
              <a:t>發展主軸</a:t>
            </a:r>
            <a:r>
              <a:rPr lang="en-US" altLang="zh-TW" sz="1600" kern="100" dirty="0">
                <a:latin typeface="華康儷中宋" panose="02020509000000000000" pitchFamily="49" charset="-120"/>
                <a:ea typeface="華康儷中宋" panose="02020509000000000000" pitchFamily="49" charset="-120"/>
                <a:cs typeface="Times New Roman"/>
              </a:rPr>
              <a:t>-</a:t>
            </a:r>
            <a:r>
              <a:rPr lang="zh-TW" altLang="zh-TW" sz="1600" kern="100" dirty="0">
                <a:latin typeface="華康儷中宋" panose="02020509000000000000" pitchFamily="49" charset="-120"/>
                <a:ea typeface="華康儷中宋" panose="02020509000000000000" pitchFamily="49" charset="-120"/>
                <a:cs typeface="Times New Roman"/>
              </a:rPr>
              <a:t>學校教師群科課程發展</a:t>
            </a:r>
            <a:r>
              <a:rPr lang="en-US" altLang="zh-TW" sz="1600" kern="100" dirty="0">
                <a:latin typeface="華康儷中宋" panose="02020509000000000000" pitchFamily="49" charset="-120"/>
                <a:ea typeface="華康儷中宋" panose="02020509000000000000" pitchFamily="49" charset="-120"/>
                <a:cs typeface="Times New Roman"/>
              </a:rPr>
              <a:t>(</a:t>
            </a:r>
            <a:r>
              <a:rPr lang="zh-TW" altLang="zh-TW" sz="1600" kern="100" dirty="0">
                <a:latin typeface="華康儷中宋" panose="02020509000000000000" pitchFamily="49" charset="-120"/>
                <a:ea typeface="華康儷中宋" panose="02020509000000000000" pitchFamily="49" charset="-120"/>
                <a:cs typeface="Times New Roman"/>
              </a:rPr>
              <a:t>共備工作坊</a:t>
            </a:r>
            <a:r>
              <a:rPr lang="en-US" altLang="zh-TW" sz="1600" kern="100" dirty="0">
                <a:latin typeface="華康儷中宋" panose="02020509000000000000" pitchFamily="49" charset="-120"/>
                <a:ea typeface="華康儷中宋" panose="02020509000000000000" pitchFamily="49" charset="-120"/>
                <a:cs typeface="Times New Roman"/>
              </a:rPr>
              <a:t>)</a:t>
            </a:r>
            <a:r>
              <a:rPr lang="zh-TW" altLang="zh-TW" sz="1600" kern="100" dirty="0">
                <a:latin typeface="華康儷中宋" panose="02020509000000000000" pitchFamily="49" charset="-120"/>
                <a:ea typeface="華康儷中宋" panose="02020509000000000000" pitchFamily="49" charset="-120"/>
                <a:cs typeface="Times New Roman"/>
              </a:rPr>
              <a:t>、家長、校友或高中職群科教師 職業達人分享與課程協做作、寒暑假生涯試探課程規劃設計。在地社區、家長既有資源投入途徑：參與學校多元進路試探課程發展、家長職業達人分享、寒暑假生涯試探課程參與等。</a:t>
            </a:r>
            <a:endParaRPr lang="zh-TW" altLang="en-US" sz="1600" dirty="0">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40123950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謝國清</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四</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771552"/>
            <a:ext cx="6912768" cy="460648"/>
          </a:xfrm>
        </p:spPr>
        <p:txBody>
          <a:bodyPr/>
          <a:lstStyle/>
          <a:p>
            <a:endParaRPr lang="en-US" altLang="zh-TW" sz="1600" dirty="0" smtClean="0"/>
          </a:p>
          <a:p>
            <a:endParaRPr lang="en-US" altLang="zh-TW" sz="1600" dirty="0"/>
          </a:p>
          <a:p>
            <a:endParaRPr lang="en-US" altLang="zh-TW" sz="1600" dirty="0" smtClean="0"/>
          </a:p>
          <a:p>
            <a:r>
              <a:rPr lang="en-US" altLang="zh-TW" sz="1600" dirty="0" smtClean="0">
                <a:latin typeface="華康儷中宋" panose="02020509000000000000" pitchFamily="49" charset="-120"/>
                <a:ea typeface="華康儷中宋" panose="02020509000000000000" pitchFamily="49" charset="-120"/>
              </a:rPr>
              <a:t>4</a:t>
            </a:r>
            <a:r>
              <a:rPr lang="en-US" altLang="zh-TW" sz="1600" dirty="0">
                <a:latin typeface="華康儷中宋" panose="02020509000000000000" pitchFamily="49" charset="-120"/>
                <a:ea typeface="華康儷中宋" panose="02020509000000000000" pitchFamily="49" charset="-120"/>
              </a:rPr>
              <a:t>.</a:t>
            </a:r>
            <a:r>
              <a:rPr lang="zh-TW" altLang="en-US" sz="1600" dirty="0">
                <a:latin typeface="華康儷中宋" panose="02020509000000000000" pitchFamily="49" charset="-120"/>
                <a:ea typeface="華康儷中宋" panose="02020509000000000000" pitchFamily="49" charset="-120"/>
              </a:rPr>
              <a:t>學校各科都要將生涯試探</a:t>
            </a:r>
            <a:r>
              <a:rPr lang="zh-TW" altLang="en-US" sz="1600" dirty="0">
                <a:solidFill>
                  <a:srgbClr val="C00000"/>
                </a:solidFill>
                <a:latin typeface="華康儷中宋" panose="02020509000000000000" pitchFamily="49" charset="-120"/>
                <a:ea typeface="華康儷中宋" panose="02020509000000000000" pitchFamily="49" charset="-120"/>
              </a:rPr>
              <a:t>融入</a:t>
            </a:r>
            <a:r>
              <a:rPr lang="zh-TW" altLang="en-US" sz="1600" dirty="0">
                <a:latin typeface="華康儷中宋" panose="02020509000000000000" pitchFamily="49" charset="-120"/>
                <a:ea typeface="華康儷中宋" panose="02020509000000000000" pitchFamily="49" charset="-120"/>
              </a:rPr>
              <a:t>課程，這是很好的</a:t>
            </a:r>
            <a:r>
              <a:rPr lang="zh-TW" altLang="en-US" sz="1600" dirty="0" smtClean="0">
                <a:latin typeface="華康儷中宋" panose="02020509000000000000" pitchFamily="49" charset="-120"/>
                <a:ea typeface="華康儷中宋" panose="02020509000000000000" pitchFamily="49" charset="-120"/>
              </a:rPr>
              <a:t>目標</a:t>
            </a:r>
            <a:r>
              <a:rPr lang="zh-TW" altLang="en-US" sz="1600" dirty="0">
                <a:latin typeface="華康儷中宋" panose="02020509000000000000" pitchFamily="49" charset="-120"/>
                <a:ea typeface="華康儷中宋" panose="02020509000000000000" pitchFamily="49" charset="-120"/>
              </a:rPr>
              <a:t>，現在就可以做啊。南榮現在的老師 </a:t>
            </a:r>
            <a:r>
              <a:rPr lang="en-US" altLang="zh-TW" sz="1600" dirty="0">
                <a:latin typeface="華康儷中宋" panose="02020509000000000000" pitchFamily="49" charset="-120"/>
                <a:ea typeface="華康儷中宋" panose="02020509000000000000" pitchFamily="49" charset="-120"/>
              </a:rPr>
              <a:t>(</a:t>
            </a:r>
            <a:r>
              <a:rPr lang="zh-TW" altLang="en-US" sz="1600" dirty="0">
                <a:latin typeface="華康儷中宋" panose="02020509000000000000" pitchFamily="49" charset="-120"/>
                <a:ea typeface="華康儷中宋" panose="02020509000000000000" pitchFamily="49" charset="-120"/>
              </a:rPr>
              <a:t>包含各科</a:t>
            </a:r>
            <a:r>
              <a:rPr lang="zh-TW" altLang="en-US" sz="1600" dirty="0" smtClean="0">
                <a:latin typeface="華康儷中宋" panose="02020509000000000000" pitchFamily="49" charset="-120"/>
                <a:ea typeface="華康儷中宋" panose="02020509000000000000" pitchFamily="49" charset="-120"/>
              </a:rPr>
              <a:t>所有</a:t>
            </a:r>
            <a:r>
              <a:rPr lang="zh-TW" altLang="en-US" sz="1600" dirty="0">
                <a:latin typeface="華康儷中宋" panose="02020509000000000000" pitchFamily="49" charset="-120"/>
                <a:ea typeface="華康儷中宋" panose="02020509000000000000" pitchFamily="49" charset="-120"/>
              </a:rPr>
              <a:t>老師</a:t>
            </a:r>
            <a:r>
              <a:rPr lang="en-US" altLang="zh-TW" sz="1600" dirty="0">
                <a:latin typeface="華康儷中宋" panose="02020509000000000000" pitchFamily="49" charset="-120"/>
                <a:ea typeface="華康儷中宋" panose="02020509000000000000" pitchFamily="49" charset="-120"/>
              </a:rPr>
              <a:t>) </a:t>
            </a:r>
            <a:r>
              <a:rPr lang="zh-TW" altLang="en-US" sz="1600" dirty="0">
                <a:latin typeface="華康儷中宋" panose="02020509000000000000" pitchFamily="49" charset="-120"/>
                <a:ea typeface="華康儷中宋" panose="02020509000000000000" pitchFamily="49" charset="-120"/>
              </a:rPr>
              <a:t>如何養成相關的專業知識和技能 </a:t>
            </a:r>
            <a:r>
              <a:rPr lang="en-US" altLang="zh-TW" sz="1600" dirty="0">
                <a:latin typeface="華康儷中宋" panose="02020509000000000000" pitchFamily="49" charset="-120"/>
                <a:ea typeface="華康儷中宋" panose="02020509000000000000" pitchFamily="49" charset="-120"/>
              </a:rPr>
              <a:t>? </a:t>
            </a:r>
            <a:r>
              <a:rPr lang="zh-TW" altLang="en-US" sz="1600" dirty="0">
                <a:latin typeface="華康儷中宋" panose="02020509000000000000" pitchFamily="49" charset="-120"/>
                <a:ea typeface="華康儷中宋" panose="02020509000000000000" pitchFamily="49" charset="-120"/>
              </a:rPr>
              <a:t>為</a:t>
            </a:r>
            <a:r>
              <a:rPr lang="zh-TW" altLang="en-US" sz="1600" dirty="0" smtClean="0">
                <a:latin typeface="華康儷中宋" panose="02020509000000000000" pitchFamily="49" charset="-120"/>
                <a:ea typeface="華康儷中宋" panose="02020509000000000000" pitchFamily="49" charset="-120"/>
              </a:rPr>
              <a:t>何須轉型</a:t>
            </a:r>
            <a:r>
              <a:rPr lang="zh-TW" altLang="en-US" sz="1600" dirty="0">
                <a:latin typeface="華康儷中宋" panose="02020509000000000000" pitchFamily="49" charset="-120"/>
                <a:ea typeface="華康儷中宋" panose="02020509000000000000" pitchFamily="49" charset="-120"/>
              </a:rPr>
              <a:t>實驗教育才能做到 </a:t>
            </a:r>
            <a:r>
              <a:rPr lang="en-US" altLang="zh-TW" sz="1600" dirty="0">
                <a:latin typeface="華康儷中宋" panose="02020509000000000000" pitchFamily="49" charset="-120"/>
                <a:ea typeface="華康儷中宋" panose="02020509000000000000" pitchFamily="49" charset="-120"/>
              </a:rPr>
              <a:t>?</a:t>
            </a:r>
          </a:p>
          <a:p>
            <a:endParaRPr lang="zh-TW" altLang="en-US" dirty="0"/>
          </a:p>
        </p:txBody>
      </p:sp>
      <p:sp>
        <p:nvSpPr>
          <p:cNvPr id="4" name="內容版面配置區 3"/>
          <p:cNvSpPr>
            <a:spLocks noGrp="1"/>
          </p:cNvSpPr>
          <p:nvPr>
            <p:ph idx="10"/>
          </p:nvPr>
        </p:nvSpPr>
        <p:spPr>
          <a:xfrm>
            <a:off x="1763688" y="1923680"/>
            <a:ext cx="6912768" cy="2995737"/>
          </a:xfrm>
        </p:spPr>
        <p:txBody>
          <a:bodyPr/>
          <a:lstStyle/>
          <a:p>
            <a:pPr marL="514350" indent="-285750">
              <a:spcAft>
                <a:spcPts val="0"/>
              </a:spcAft>
              <a:buFont typeface="Wingdings" panose="05000000000000000000" pitchFamily="2" charset="2"/>
              <a:buChar char="Ø"/>
            </a:pPr>
            <a:r>
              <a:rPr lang="zh-TW" altLang="zh-TW" sz="1600" kern="100" dirty="0">
                <a:latin typeface="華康儷中宋" panose="02020509000000000000" pitchFamily="49" charset="-120"/>
                <a:ea typeface="華康儷中宋" panose="02020509000000000000" pitchFamily="49" charset="-120"/>
                <a:cs typeface="Times New Roman"/>
              </a:rPr>
              <a:t>透過實驗教育辦理</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凝聚共識</a:t>
            </a:r>
            <a:r>
              <a:rPr lang="zh-TW" altLang="zh-TW" sz="1600" kern="100" dirty="0">
                <a:latin typeface="華康儷中宋" panose="02020509000000000000" pitchFamily="49" charset="-120"/>
                <a:ea typeface="華康儷中宋" panose="02020509000000000000" pitchFamily="49" charset="-120"/>
                <a:cs typeface="Times New Roman"/>
              </a:rPr>
              <a:t>和取得</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適法性</a:t>
            </a:r>
            <a:r>
              <a:rPr lang="zh-TW" altLang="zh-TW" sz="1600" kern="100" dirty="0">
                <a:latin typeface="華康儷中宋" panose="02020509000000000000" pitchFamily="49" charset="-120"/>
                <a:ea typeface="華康儷中宋" panose="02020509000000000000" pitchFamily="49" charset="-120"/>
                <a:cs typeface="Times New Roman"/>
              </a:rPr>
              <a:t>，漸次發展體現多元進路試探課程</a:t>
            </a:r>
            <a:r>
              <a:rPr lang="zh-TW" altLang="zh-TW" sz="1600" kern="100" dirty="0" smtClean="0">
                <a:latin typeface="華康儷中宋" panose="02020509000000000000" pitchFamily="49" charset="-120"/>
                <a:ea typeface="華康儷中宋" panose="02020509000000000000" pitchFamily="49" charset="-120"/>
                <a:cs typeface="Times New Roman"/>
              </a:rPr>
              <a:t>。</a:t>
            </a:r>
            <a:endParaRPr lang="en-US" altLang="zh-TW" sz="1600" kern="100" dirty="0" smtClean="0">
              <a:latin typeface="華康儷中宋" panose="02020509000000000000" pitchFamily="49" charset="-120"/>
              <a:ea typeface="華康儷中宋" panose="02020509000000000000" pitchFamily="49" charset="-120"/>
              <a:cs typeface="Times New Roman"/>
            </a:endParaRPr>
          </a:p>
          <a:p>
            <a:pPr marL="514350" indent="-285750">
              <a:spcAft>
                <a:spcPts val="0"/>
              </a:spcAft>
              <a:buFont typeface="Wingdings" panose="05000000000000000000" pitchFamily="2" charset="2"/>
              <a:buChar char="Ø"/>
            </a:pPr>
            <a:r>
              <a:rPr lang="zh-TW" altLang="en-US" sz="1600" kern="100" dirty="0" smtClean="0">
                <a:solidFill>
                  <a:srgbClr val="C00000"/>
                </a:solidFill>
                <a:latin typeface="華康儷中宋" panose="02020509000000000000" pitchFamily="49" charset="-120"/>
                <a:ea typeface="華康儷中宋" panose="02020509000000000000" pitchFamily="49" charset="-120"/>
                <a:cs typeface="Times New Roman"/>
              </a:rPr>
              <a:t>課程</a:t>
            </a:r>
            <a:r>
              <a:rPr lang="zh-TW" altLang="en-US" sz="1600" kern="100" dirty="0">
                <a:solidFill>
                  <a:srgbClr val="C00000"/>
                </a:solidFill>
                <a:latin typeface="華康儷中宋" panose="02020509000000000000" pitchFamily="49" charset="-120"/>
                <a:ea typeface="華康儷中宋" panose="02020509000000000000" pitchFamily="49" charset="-120"/>
                <a:cs typeface="Times New Roman"/>
              </a:rPr>
              <a:t>階層化</a:t>
            </a:r>
            <a:r>
              <a:rPr lang="en-US" altLang="zh-TW" sz="1600" kern="100" dirty="0">
                <a:latin typeface="華康儷中宋" panose="02020509000000000000" pitchFamily="49" charset="-120"/>
                <a:ea typeface="華康儷中宋" panose="02020509000000000000" pitchFamily="49" charset="-120"/>
                <a:cs typeface="Times New Roman"/>
              </a:rPr>
              <a:t>-</a:t>
            </a:r>
            <a:r>
              <a:rPr lang="zh-TW" altLang="en-US" sz="1600" kern="100" dirty="0">
                <a:latin typeface="華康儷中宋" panose="02020509000000000000" pitchFamily="49" charset="-120"/>
                <a:ea typeface="華康儷中宋" panose="02020509000000000000" pitchFamily="49" charset="-120"/>
                <a:cs typeface="Times New Roman"/>
              </a:rPr>
              <a:t>課綱中學習領域與重要議題間已存有主從之分，儘管，議題也存在：基本理念、課程目標、分段能力指標等規劃</a:t>
            </a:r>
            <a:r>
              <a:rPr lang="zh-TW" altLang="en-US" sz="1600" kern="100" dirty="0" smtClean="0">
                <a:latin typeface="華康儷中宋" panose="02020509000000000000" pitchFamily="49" charset="-120"/>
                <a:ea typeface="華康儷中宋" panose="02020509000000000000" pitchFamily="49" charset="-120"/>
                <a:cs typeface="Times New Roman"/>
              </a:rPr>
              <a:t>。</a:t>
            </a:r>
            <a:endParaRPr lang="en-US" altLang="zh-TW" sz="1600" kern="100" dirty="0" smtClean="0">
              <a:latin typeface="華康儷中宋" panose="02020509000000000000" pitchFamily="49" charset="-120"/>
              <a:ea typeface="華康儷中宋" panose="02020509000000000000" pitchFamily="49" charset="-120"/>
              <a:cs typeface="Times New Roman"/>
            </a:endParaRPr>
          </a:p>
          <a:p>
            <a:pPr marL="514350" indent="-285750">
              <a:spcAft>
                <a:spcPts val="0"/>
              </a:spcAft>
              <a:buFont typeface="Wingdings" panose="05000000000000000000" pitchFamily="2" charset="2"/>
              <a:buChar char="Ø"/>
            </a:pPr>
            <a:r>
              <a:rPr lang="zh-TW" altLang="en-US" sz="1600" kern="100" dirty="0">
                <a:solidFill>
                  <a:srgbClr val="C00000"/>
                </a:solidFill>
                <a:latin typeface="華康儷中宋" panose="02020509000000000000" pitchFamily="49" charset="-120"/>
                <a:ea typeface="華康儷中宋" panose="02020509000000000000" pitchFamily="49" charset="-120"/>
                <a:cs typeface="Times New Roman"/>
              </a:rPr>
              <a:t>實然面來看：</a:t>
            </a:r>
            <a:r>
              <a:rPr lang="zh-TW" altLang="en-US" sz="1600" kern="100" dirty="0">
                <a:solidFill>
                  <a:schemeClr val="tx1"/>
                </a:solidFill>
                <a:latin typeface="華康儷中宋" panose="02020509000000000000" pitchFamily="49" charset="-120"/>
                <a:ea typeface="華康儷中宋" panose="02020509000000000000" pitchFamily="49" charset="-120"/>
                <a:cs typeface="Times New Roman"/>
              </a:rPr>
              <a:t>協助學生進路選擇，聚焦於未來發展方向的課程，只有每週一節的綜合活動領域的「輔導活動」，更何況「輔導活動」課程內容尚有其他面向</a:t>
            </a:r>
            <a:r>
              <a:rPr lang="zh-TW" altLang="en-US" sz="1600" kern="100" dirty="0" smtClean="0">
                <a:solidFill>
                  <a:schemeClr val="tx1"/>
                </a:solidFill>
                <a:latin typeface="華康儷中宋" panose="02020509000000000000" pitchFamily="49" charset="-120"/>
                <a:ea typeface="華康儷中宋" panose="02020509000000000000" pitchFamily="49" charset="-120"/>
                <a:cs typeface="Times New Roman"/>
              </a:rPr>
              <a:t>。</a:t>
            </a:r>
            <a:endParaRPr lang="en-US" altLang="zh-TW" sz="1600" kern="100" dirty="0" smtClean="0">
              <a:solidFill>
                <a:schemeClr val="tx1"/>
              </a:solidFill>
              <a:latin typeface="華康儷中宋" panose="02020509000000000000" pitchFamily="49" charset="-120"/>
              <a:ea typeface="華康儷中宋" panose="02020509000000000000" pitchFamily="49" charset="-120"/>
              <a:cs typeface="Times New Roman"/>
            </a:endParaRPr>
          </a:p>
          <a:p>
            <a:pPr marL="514350" indent="-285750">
              <a:spcAft>
                <a:spcPts val="0"/>
              </a:spcAft>
              <a:buFont typeface="Wingdings" panose="05000000000000000000" pitchFamily="2" charset="2"/>
              <a:buChar char="Ø"/>
            </a:pPr>
            <a:r>
              <a:rPr lang="zh-TW" altLang="en-US" sz="1600" kern="100" dirty="0" smtClean="0">
                <a:solidFill>
                  <a:srgbClr val="C00000"/>
                </a:solidFill>
                <a:latin typeface="華康儷中宋" panose="02020509000000000000" pitchFamily="49" charset="-120"/>
                <a:ea typeface="華康儷中宋" panose="02020509000000000000" pitchFamily="49" charset="-120"/>
                <a:cs typeface="Times New Roman"/>
              </a:rPr>
              <a:t>凝聚共識</a:t>
            </a:r>
            <a:r>
              <a:rPr lang="zh-TW" altLang="en-US" sz="1600" kern="100" dirty="0" smtClean="0">
                <a:solidFill>
                  <a:schemeClr val="tx1"/>
                </a:solidFill>
                <a:latin typeface="華康儷中宋" panose="02020509000000000000" pitchFamily="49" charset="-120"/>
                <a:ea typeface="華康儷中宋" panose="02020509000000000000" pitchFamily="49" charset="-120"/>
                <a:cs typeface="Times New Roman"/>
              </a:rPr>
              <a:t>才能</a:t>
            </a:r>
            <a:r>
              <a:rPr lang="zh-TW" altLang="en-US" sz="1600" kern="100" dirty="0">
                <a:solidFill>
                  <a:schemeClr val="tx1"/>
                </a:solidFill>
                <a:latin typeface="華康儷中宋" panose="02020509000000000000" pitchFamily="49" charset="-120"/>
                <a:ea typeface="華康儷中宋" panose="02020509000000000000" pitchFamily="49" charset="-120"/>
                <a:cs typeface="Times New Roman"/>
              </a:rPr>
              <a:t>讓實驗教育理念和課程從既有框架中解放出來，進一步賦予實施</a:t>
            </a:r>
            <a:r>
              <a:rPr lang="zh-TW" altLang="en-US" sz="1600" kern="100" dirty="0">
                <a:solidFill>
                  <a:srgbClr val="C00000"/>
                </a:solidFill>
                <a:latin typeface="華康儷中宋" panose="02020509000000000000" pitchFamily="49" charset="-120"/>
                <a:ea typeface="華康儷中宋" panose="02020509000000000000" pitchFamily="49" charset="-120"/>
                <a:cs typeface="Times New Roman"/>
              </a:rPr>
              <a:t>適法性</a:t>
            </a:r>
            <a:r>
              <a:rPr lang="zh-TW" altLang="en-US" sz="1600" kern="100" dirty="0">
                <a:solidFill>
                  <a:schemeClr val="tx1"/>
                </a:solidFill>
                <a:latin typeface="華康儷中宋" panose="02020509000000000000" pitchFamily="49" charset="-120"/>
                <a:ea typeface="華康儷中宋" panose="02020509000000000000" pitchFamily="49" charset="-120"/>
                <a:cs typeface="Times New Roman"/>
              </a:rPr>
              <a:t>和提供課程</a:t>
            </a:r>
            <a:r>
              <a:rPr lang="zh-TW" altLang="en-US" sz="1600" kern="100" dirty="0">
                <a:solidFill>
                  <a:srgbClr val="C00000"/>
                </a:solidFill>
                <a:latin typeface="華康儷中宋" panose="02020509000000000000" pitchFamily="49" charset="-120"/>
                <a:ea typeface="華康儷中宋" panose="02020509000000000000" pitchFamily="49" charset="-120"/>
                <a:cs typeface="Times New Roman"/>
              </a:rPr>
              <a:t>發展彈性</a:t>
            </a:r>
            <a:r>
              <a:rPr lang="zh-TW" altLang="en-US" sz="1600" kern="100" dirty="0">
                <a:solidFill>
                  <a:schemeClr val="tx1"/>
                </a:solidFill>
                <a:latin typeface="華康儷中宋" panose="02020509000000000000" pitchFamily="49" charset="-120"/>
                <a:ea typeface="華康儷中宋" panose="02020509000000000000" pitchFamily="49" charset="-120"/>
                <a:cs typeface="Times New Roman"/>
              </a:rPr>
              <a:t>及教師</a:t>
            </a:r>
            <a:r>
              <a:rPr lang="zh-TW" altLang="en-US" sz="1600" kern="100" dirty="0">
                <a:solidFill>
                  <a:srgbClr val="C00000"/>
                </a:solidFill>
                <a:latin typeface="華康儷中宋" panose="02020509000000000000" pitchFamily="49" charset="-120"/>
                <a:ea typeface="華康儷中宋" panose="02020509000000000000" pitchFamily="49" charset="-120"/>
                <a:cs typeface="Times New Roman"/>
              </a:rPr>
              <a:t>專業發展性</a:t>
            </a:r>
            <a:r>
              <a:rPr lang="en-US" altLang="zh-TW" sz="1600" kern="100" dirty="0">
                <a:solidFill>
                  <a:schemeClr val="tx1"/>
                </a:solidFill>
                <a:latin typeface="華康儷中宋" panose="02020509000000000000" pitchFamily="49" charset="-120"/>
                <a:ea typeface="華康儷中宋" panose="02020509000000000000" pitchFamily="49" charset="-120"/>
                <a:cs typeface="Times New Roman"/>
              </a:rPr>
              <a:t>(</a:t>
            </a:r>
            <a:r>
              <a:rPr lang="zh-TW" altLang="en-US" sz="1600" kern="100" dirty="0">
                <a:solidFill>
                  <a:schemeClr val="tx1"/>
                </a:solidFill>
                <a:latin typeface="華康儷中宋" panose="02020509000000000000" pitchFamily="49" charset="-120"/>
                <a:ea typeface="華康儷中宋" panose="02020509000000000000" pitchFamily="49" charset="-120"/>
                <a:cs typeface="Times New Roman"/>
              </a:rPr>
              <a:t>課程發展、教案編寫、教材設計、教學能力、學生學習評量機制</a:t>
            </a:r>
            <a:r>
              <a:rPr lang="en-US" altLang="zh-TW" sz="1600" kern="100" dirty="0">
                <a:solidFill>
                  <a:schemeClr val="tx1"/>
                </a:solidFill>
                <a:latin typeface="華康儷中宋" panose="02020509000000000000" pitchFamily="49" charset="-120"/>
                <a:ea typeface="華康儷中宋" panose="02020509000000000000" pitchFamily="49" charset="-120"/>
                <a:cs typeface="Times New Roman"/>
              </a:rPr>
              <a:t>)</a:t>
            </a:r>
            <a:r>
              <a:rPr lang="zh-TW" altLang="en-US" sz="1600" kern="100" dirty="0">
                <a:solidFill>
                  <a:schemeClr val="tx1"/>
                </a:solidFill>
                <a:latin typeface="華康儷中宋" panose="02020509000000000000" pitchFamily="49" charset="-120"/>
                <a:ea typeface="華康儷中宋" panose="02020509000000000000" pitchFamily="49" charset="-120"/>
                <a:cs typeface="Times New Roman"/>
              </a:rPr>
              <a:t>。</a:t>
            </a:r>
            <a:endParaRPr lang="en-US" altLang="zh-TW" sz="1600" kern="100" dirty="0" smtClean="0">
              <a:solidFill>
                <a:schemeClr val="tx1"/>
              </a:solidFill>
              <a:latin typeface="華康儷中宋" panose="02020509000000000000" pitchFamily="49" charset="-120"/>
              <a:ea typeface="華康儷中宋" panose="02020509000000000000" pitchFamily="49" charset="-120"/>
              <a:cs typeface="Times New Roman"/>
            </a:endParaRPr>
          </a:p>
          <a:p>
            <a:pPr marL="514350" indent="-285750">
              <a:spcAft>
                <a:spcPts val="0"/>
              </a:spcAft>
              <a:buFont typeface="Wingdings" panose="05000000000000000000" pitchFamily="2" charset="2"/>
              <a:buChar char="Ø"/>
            </a:pPr>
            <a:endParaRPr lang="zh-TW" altLang="zh-TW" sz="1600" kern="100" dirty="0">
              <a:solidFill>
                <a:schemeClr val="tx1"/>
              </a:solidFill>
              <a:latin typeface="華康儷中宋" panose="02020509000000000000" pitchFamily="49" charset="-120"/>
              <a:ea typeface="華康儷中宋" panose="02020509000000000000" pitchFamily="49" charset="-120"/>
              <a:cs typeface="Times New Roman"/>
            </a:endParaRPr>
          </a:p>
          <a:p>
            <a:endParaRPr lang="zh-TW" altLang="en-US" dirty="0"/>
          </a:p>
        </p:txBody>
      </p:sp>
    </p:spTree>
    <p:extLst>
      <p:ext uri="{BB962C8B-B14F-4D97-AF65-F5344CB8AC3E}">
        <p14:creationId xmlns:p14="http://schemas.microsoft.com/office/powerpoint/2010/main" val="538894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謝國清</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四</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915567"/>
            <a:ext cx="6912768" cy="460648"/>
          </a:xfrm>
        </p:spPr>
        <p:txBody>
          <a:bodyPr/>
          <a:lstStyle/>
          <a:p>
            <a:pPr marL="431165" indent="-269875" algn="just">
              <a:spcAft>
                <a:spcPts val="0"/>
              </a:spcAft>
            </a:pPr>
            <a:r>
              <a:rPr lang="zh-TW" altLang="zh-TW" sz="1800" kern="100" dirty="0" smtClean="0">
                <a:solidFill>
                  <a:srgbClr val="000000"/>
                </a:solidFill>
                <a:latin typeface="Calibri"/>
                <a:ea typeface="華康儷中宋"/>
                <a:cs typeface="Times New Roman"/>
              </a:rPr>
              <a:t>南</a:t>
            </a:r>
            <a:r>
              <a:rPr lang="zh-TW" altLang="zh-TW" sz="1800" kern="100" dirty="0">
                <a:solidFill>
                  <a:srgbClr val="000000"/>
                </a:solidFill>
                <a:latin typeface="Calibri"/>
                <a:ea typeface="華康儷中宋"/>
                <a:cs typeface="Times New Roman"/>
              </a:rPr>
              <a:t>榮現在的老師</a:t>
            </a:r>
            <a:r>
              <a:rPr lang="en-US" altLang="zh-TW" sz="1800" kern="100" dirty="0">
                <a:solidFill>
                  <a:srgbClr val="000000"/>
                </a:solidFill>
                <a:latin typeface="Calibri"/>
                <a:ea typeface="華康儷中宋"/>
                <a:cs typeface="Times New Roman"/>
              </a:rPr>
              <a:t> (</a:t>
            </a:r>
            <a:r>
              <a:rPr lang="zh-TW" altLang="zh-TW" sz="1800" kern="100" dirty="0">
                <a:solidFill>
                  <a:srgbClr val="000000"/>
                </a:solidFill>
                <a:latin typeface="Calibri"/>
                <a:ea typeface="華康儷中宋"/>
                <a:cs typeface="Times New Roman"/>
              </a:rPr>
              <a:t>包含各科</a:t>
            </a:r>
            <a:r>
              <a:rPr lang="zh-TW" altLang="zh-TW" sz="1800" kern="100" dirty="0" smtClean="0">
                <a:solidFill>
                  <a:srgbClr val="000000"/>
                </a:solidFill>
                <a:latin typeface="Calibri"/>
                <a:ea typeface="華康儷中宋"/>
                <a:cs typeface="Times New Roman"/>
              </a:rPr>
              <a:t>所</a:t>
            </a:r>
            <a:r>
              <a:rPr lang="zh-TW" altLang="zh-TW" sz="1800" kern="100" dirty="0" smtClean="0">
                <a:solidFill>
                  <a:srgbClr val="000000"/>
                </a:solidFill>
                <a:ea typeface="華康儷中宋"/>
                <a:cs typeface="Times New Roman"/>
              </a:rPr>
              <a:t>有</a:t>
            </a:r>
            <a:r>
              <a:rPr lang="zh-TW" altLang="zh-TW" sz="1800" kern="100" dirty="0">
                <a:solidFill>
                  <a:srgbClr val="000000"/>
                </a:solidFill>
                <a:ea typeface="華康儷中宋"/>
                <a:cs typeface="Times New Roman"/>
              </a:rPr>
              <a:t>老師</a:t>
            </a:r>
            <a:r>
              <a:rPr lang="en-US" altLang="zh-TW" sz="1800" kern="100" dirty="0">
                <a:solidFill>
                  <a:srgbClr val="000000"/>
                </a:solidFill>
                <a:ea typeface="華康儷中宋"/>
                <a:cs typeface="Times New Roman"/>
              </a:rPr>
              <a:t>) </a:t>
            </a:r>
            <a:r>
              <a:rPr lang="zh-TW" altLang="zh-TW" sz="1800" kern="100" dirty="0">
                <a:solidFill>
                  <a:srgbClr val="000000"/>
                </a:solidFill>
                <a:ea typeface="華康儷中宋"/>
                <a:cs typeface="Times New Roman"/>
              </a:rPr>
              <a:t>如何養成相關的專業</a:t>
            </a:r>
            <a:r>
              <a:rPr lang="zh-TW" altLang="zh-TW" sz="1800" kern="100" dirty="0" smtClean="0">
                <a:solidFill>
                  <a:srgbClr val="000000"/>
                </a:solidFill>
                <a:ea typeface="華康儷中宋"/>
                <a:cs typeface="Times New Roman"/>
              </a:rPr>
              <a:t>知識和</a:t>
            </a:r>
            <a:endParaRPr lang="en-US" altLang="zh-TW" sz="1800" kern="100" dirty="0" smtClean="0">
              <a:solidFill>
                <a:srgbClr val="000000"/>
              </a:solidFill>
              <a:ea typeface="華康儷中宋"/>
              <a:cs typeface="Times New Roman"/>
            </a:endParaRPr>
          </a:p>
          <a:p>
            <a:pPr marL="431165" indent="-269875" algn="just">
              <a:spcAft>
                <a:spcPts val="0"/>
              </a:spcAft>
            </a:pPr>
            <a:r>
              <a:rPr lang="zh-TW" altLang="zh-TW" sz="1800" kern="100" dirty="0" smtClean="0">
                <a:solidFill>
                  <a:srgbClr val="000000"/>
                </a:solidFill>
                <a:ea typeface="華康儷中宋"/>
                <a:cs typeface="Times New Roman"/>
              </a:rPr>
              <a:t>技能</a:t>
            </a:r>
            <a:r>
              <a:rPr lang="en-US" altLang="zh-TW" sz="1800" kern="100" dirty="0" smtClean="0">
                <a:solidFill>
                  <a:srgbClr val="000000"/>
                </a:solidFill>
                <a:ea typeface="華康儷中宋"/>
                <a:cs typeface="Times New Roman"/>
              </a:rPr>
              <a:t> </a:t>
            </a:r>
            <a:r>
              <a:rPr lang="en-US" altLang="zh-TW" sz="1800" kern="100" dirty="0">
                <a:solidFill>
                  <a:srgbClr val="000000"/>
                </a:solidFill>
                <a:ea typeface="華康儷中宋"/>
                <a:cs typeface="Times New Roman"/>
              </a:rPr>
              <a:t>?</a:t>
            </a:r>
            <a:endParaRPr lang="zh-TW" altLang="en-US" sz="1800" dirty="0"/>
          </a:p>
        </p:txBody>
      </p:sp>
      <p:sp>
        <p:nvSpPr>
          <p:cNvPr id="4" name="內容版面配置區 3"/>
          <p:cNvSpPr>
            <a:spLocks noGrp="1"/>
          </p:cNvSpPr>
          <p:nvPr>
            <p:ph idx="10"/>
          </p:nvPr>
        </p:nvSpPr>
        <p:spPr>
          <a:xfrm>
            <a:off x="1691680" y="1563638"/>
            <a:ext cx="6912768" cy="2995737"/>
          </a:xfrm>
        </p:spPr>
        <p:txBody>
          <a:bodyPr/>
          <a:lstStyle/>
          <a:p>
            <a:pPr marL="514350" indent="-285750">
              <a:spcAft>
                <a:spcPts val="0"/>
              </a:spcAft>
              <a:buFont typeface="Wingdings" panose="05000000000000000000" pitchFamily="2" charset="2"/>
              <a:buChar char="Ø"/>
            </a:pPr>
            <a:r>
              <a:rPr lang="zh-TW" altLang="zh-TW" sz="1600" kern="100" dirty="0">
                <a:latin typeface="華康儷中宋" panose="02020509000000000000" pitchFamily="49" charset="-120"/>
                <a:ea typeface="華康儷中宋" panose="02020509000000000000" pitchFamily="49" charset="-120"/>
                <a:cs typeface="Times New Roman"/>
              </a:rPr>
              <a:t>教師課程發展和專業發展能力</a:t>
            </a:r>
            <a:r>
              <a:rPr lang="en-US" altLang="zh-TW" sz="1600" kern="100" dirty="0">
                <a:latin typeface="華康儷中宋" panose="02020509000000000000" pitchFamily="49" charset="-120"/>
                <a:ea typeface="華康儷中宋" panose="02020509000000000000" pitchFamily="49" charset="-120"/>
                <a:cs typeface="Times New Roman"/>
              </a:rPr>
              <a:t>(</a:t>
            </a:r>
            <a:r>
              <a:rPr lang="zh-TW" altLang="zh-TW" sz="1600" kern="100" dirty="0">
                <a:latin typeface="華康儷中宋" panose="02020509000000000000" pitchFamily="49" charset="-120"/>
                <a:ea typeface="華康儷中宋" panose="02020509000000000000" pitchFamily="49" charset="-120"/>
                <a:cs typeface="Times New Roman"/>
              </a:rPr>
              <a:t>跟上去，目前課程與教材都是空的</a:t>
            </a:r>
            <a:r>
              <a:rPr lang="en-US" altLang="zh-TW" sz="1600" kern="100" dirty="0">
                <a:latin typeface="華康儷中宋" panose="02020509000000000000" pitchFamily="49" charset="-120"/>
                <a:ea typeface="華康儷中宋" panose="02020509000000000000" pitchFamily="49" charset="-120"/>
                <a:cs typeface="Times New Roman"/>
              </a:rPr>
              <a:t>)-</a:t>
            </a:r>
            <a:r>
              <a:rPr lang="zh-TW" altLang="zh-TW" sz="1600" kern="100" dirty="0">
                <a:latin typeface="華康儷中宋" panose="02020509000000000000" pitchFamily="49" charset="-120"/>
                <a:ea typeface="華康儷中宋" panose="02020509000000000000" pitchFamily="49" charset="-120"/>
                <a:cs typeface="Times New Roman"/>
              </a:rPr>
              <a:t>課程發展、教案編寫、教材設計、教學能力、學生學習評量機制這塊就要</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奠</a:t>
            </a:r>
            <a:r>
              <a:rPr lang="zh-TW" altLang="zh-TW" sz="1600" kern="100" dirty="0" smtClean="0">
                <a:latin typeface="華康儷中宋" panose="02020509000000000000" pitchFamily="49" charset="-120"/>
                <a:ea typeface="華康儷中宋" panose="02020509000000000000" pitchFamily="49" charset="-120"/>
                <a:cs typeface="Times New Roman"/>
              </a:rPr>
              <a:t>上去</a:t>
            </a:r>
            <a:r>
              <a:rPr lang="zh-TW" altLang="en-US" sz="1600" kern="100" dirty="0" smtClean="0">
                <a:latin typeface="華康儷中宋"/>
                <a:ea typeface="華康儷中宋"/>
                <a:cs typeface="Times New Roman"/>
              </a:rPr>
              <a:t>。</a:t>
            </a:r>
            <a:endParaRPr lang="en-US" altLang="zh-TW" sz="1600" kern="100" dirty="0" smtClean="0">
              <a:latin typeface="華康儷中宋" panose="02020509000000000000" pitchFamily="49" charset="-120"/>
              <a:ea typeface="華康儷中宋" panose="02020509000000000000" pitchFamily="49" charset="-120"/>
              <a:cs typeface="Times New Roman"/>
            </a:endParaRPr>
          </a:p>
          <a:p>
            <a:pPr marL="514350" indent="-285750">
              <a:spcAft>
                <a:spcPts val="0"/>
              </a:spcAft>
              <a:buFont typeface="Wingdings" panose="05000000000000000000" pitchFamily="2" charset="2"/>
              <a:buChar char="Ø"/>
            </a:pPr>
            <a:r>
              <a:rPr lang="zh-TW" altLang="zh-TW" sz="1600" kern="100" dirty="0" smtClean="0">
                <a:latin typeface="華康儷中宋" panose="02020509000000000000" pitchFamily="49" charset="-120"/>
                <a:ea typeface="華康儷中宋" panose="02020509000000000000" pitchFamily="49" charset="-120"/>
                <a:cs typeface="Times New Roman"/>
              </a:rPr>
              <a:t>今年</a:t>
            </a:r>
            <a:r>
              <a:rPr lang="zh-TW" altLang="zh-TW" sz="1600" kern="100" dirty="0">
                <a:latin typeface="華康儷中宋" panose="02020509000000000000" pitchFamily="49" charset="-120"/>
                <a:ea typeface="華康儷中宋" panose="02020509000000000000" pitchFamily="49" charset="-120"/>
                <a:cs typeface="Times New Roman"/>
              </a:rPr>
              <a:t>先在七、八年級進行多元進路試探</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課程試辦</a:t>
            </a:r>
            <a:r>
              <a:rPr lang="zh-TW" altLang="zh-TW" sz="1600" kern="100" dirty="0">
                <a:latin typeface="華康儷中宋" panose="02020509000000000000" pitchFamily="49" charset="-120"/>
                <a:ea typeface="華康儷中宋" panose="02020509000000000000" pitchFamily="49" charset="-120"/>
                <a:cs typeface="Times New Roman"/>
              </a:rPr>
              <a:t>，課程發展、教案編寫、教材設計均由學校教師自行發展，透過觀、議、備課程工作坊，進行省思與修正課程。這是每所</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辦理實驗教育學校必經之路</a:t>
            </a:r>
            <a:r>
              <a:rPr lang="zh-TW" altLang="zh-TW" sz="1600" kern="100" dirty="0" smtClean="0">
                <a:latin typeface="華康儷中宋" panose="02020509000000000000" pitchFamily="49" charset="-120"/>
                <a:ea typeface="華康儷中宋" panose="02020509000000000000" pitchFamily="49" charset="-120"/>
                <a:cs typeface="Times New Roman"/>
              </a:rPr>
              <a:t>，</a:t>
            </a:r>
            <a:endParaRPr lang="en-US" altLang="zh-TW" sz="1600" kern="100" dirty="0" smtClean="0">
              <a:latin typeface="華康儷中宋" panose="02020509000000000000" pitchFamily="49" charset="-120"/>
              <a:ea typeface="華康儷中宋" panose="02020509000000000000" pitchFamily="49" charset="-120"/>
              <a:cs typeface="Times New Roman"/>
            </a:endParaRPr>
          </a:p>
          <a:p>
            <a:pPr marL="514350" indent="-285750">
              <a:spcAft>
                <a:spcPts val="0"/>
              </a:spcAft>
              <a:buFont typeface="Wingdings" panose="05000000000000000000" pitchFamily="2" charset="2"/>
              <a:buChar char="Ø"/>
            </a:pPr>
            <a:r>
              <a:rPr lang="zh-TW" altLang="zh-TW" sz="1600" kern="100" dirty="0" smtClean="0">
                <a:solidFill>
                  <a:srgbClr val="C00000"/>
                </a:solidFill>
                <a:latin typeface="華康儷中宋" panose="02020509000000000000" pitchFamily="49" charset="-120"/>
                <a:ea typeface="華康儷中宋" panose="02020509000000000000" pitchFamily="49" charset="-120"/>
                <a:cs typeface="Times New Roman"/>
              </a:rPr>
              <a:t>對</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參與教師的壓力和焦慮與不確定性是可以想像的</a:t>
            </a:r>
            <a:r>
              <a:rPr lang="zh-TW" altLang="zh-TW" sz="1600" kern="100" dirty="0">
                <a:latin typeface="華康儷中宋" panose="02020509000000000000" pitchFamily="49" charset="-120"/>
                <a:ea typeface="華康儷中宋" panose="02020509000000000000" pitchFamily="49" charset="-120"/>
                <a:cs typeface="Times New Roman"/>
              </a:rPr>
              <a:t>，</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但也是最珍貴、最在地化的教師專業發展途徑。</a:t>
            </a:r>
            <a:r>
              <a:rPr lang="zh-TW" altLang="zh-TW" sz="1600" kern="100" dirty="0">
                <a:latin typeface="華康儷中宋" panose="02020509000000000000" pitchFamily="49" charset="-120"/>
                <a:ea typeface="華康儷中宋" panose="02020509000000000000" pitchFamily="49" charset="-120"/>
                <a:cs typeface="Times New Roman"/>
              </a:rPr>
              <a:t>除此之外，引進外部資源也在未來規劃之中，家長、社區資源、高中職端教育策略聯盟得支持與資源、</a:t>
            </a:r>
            <a:r>
              <a:rPr lang="zh-TW" altLang="zh-TW" sz="1600" kern="100" dirty="0">
                <a:solidFill>
                  <a:srgbClr val="C00000"/>
                </a:solidFill>
                <a:latin typeface="華康儷中宋" panose="02020509000000000000" pitchFamily="49" charset="-120"/>
                <a:ea typeface="華康儷中宋" panose="02020509000000000000" pitchFamily="49" charset="-120"/>
                <a:cs typeface="Times New Roman"/>
              </a:rPr>
              <a:t>國北教大師培中心王俊斌主任達成建立策略聯盟夥伴關係</a:t>
            </a:r>
            <a:r>
              <a:rPr lang="zh-TW" altLang="zh-TW" sz="1600" kern="100" dirty="0">
                <a:latin typeface="華康儷中宋" panose="02020509000000000000" pitchFamily="49" charset="-120"/>
                <a:ea typeface="華康儷中宋" panose="02020509000000000000" pitchFamily="49" charset="-120"/>
                <a:cs typeface="Times New Roman"/>
              </a:rPr>
              <a:t>，由前端師培大學攜手共進。</a:t>
            </a:r>
          </a:p>
          <a:p>
            <a:endParaRPr lang="zh-TW" altLang="en-US" dirty="0"/>
          </a:p>
        </p:txBody>
      </p:sp>
    </p:spTree>
    <p:extLst>
      <p:ext uri="{BB962C8B-B14F-4D97-AF65-F5344CB8AC3E}">
        <p14:creationId xmlns:p14="http://schemas.microsoft.com/office/powerpoint/2010/main" val="39339483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謝國清</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五</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987576"/>
            <a:ext cx="6912768" cy="460648"/>
          </a:xfrm>
        </p:spPr>
        <p:txBody>
          <a:bodyPr/>
          <a:lstStyle/>
          <a:p>
            <a:endParaRPr lang="en-US" altLang="zh-TW" sz="1600" dirty="0" smtClean="0"/>
          </a:p>
          <a:p>
            <a:endParaRPr lang="en-US" altLang="zh-TW" sz="1600" dirty="0"/>
          </a:p>
          <a:p>
            <a:r>
              <a:rPr lang="en-US" altLang="zh-TW" sz="1600" dirty="0" smtClean="0">
                <a:latin typeface="華康儷中宋" panose="02020509000000000000" pitchFamily="49" charset="-120"/>
                <a:ea typeface="華康儷中宋" panose="02020509000000000000" pitchFamily="49" charset="-120"/>
              </a:rPr>
              <a:t>5</a:t>
            </a:r>
            <a:r>
              <a:rPr lang="en-US" altLang="zh-TW" sz="1600" dirty="0">
                <a:latin typeface="華康儷中宋" panose="02020509000000000000" pitchFamily="49" charset="-120"/>
                <a:ea typeface="華康儷中宋" panose="02020509000000000000" pitchFamily="49" charset="-120"/>
              </a:rPr>
              <a:t>.</a:t>
            </a:r>
            <a:r>
              <a:rPr lang="zh-TW" altLang="en-US" sz="1600" dirty="0">
                <a:latin typeface="華康儷中宋" panose="02020509000000000000" pitchFamily="49" charset="-120"/>
                <a:ea typeface="華康儷中宋" panose="02020509000000000000" pitchFamily="49" charset="-120"/>
              </a:rPr>
              <a:t>如果現在的生涯輔導各項措施有所不足，應該是</a:t>
            </a:r>
            <a:r>
              <a:rPr lang="zh-TW" altLang="en-US" sz="1600" dirty="0" smtClean="0">
                <a:latin typeface="華康儷中宋" panose="02020509000000000000" pitchFamily="49" charset="-120"/>
                <a:ea typeface="華康儷中宋" panose="02020509000000000000" pitchFamily="49" charset="-120"/>
              </a:rPr>
              <a:t>針對</a:t>
            </a:r>
            <a:r>
              <a:rPr lang="zh-TW" altLang="en-US" sz="1600" dirty="0">
                <a:latin typeface="華康儷中宋" panose="02020509000000000000" pitchFamily="49" charset="-120"/>
                <a:ea typeface="華康儷中宋" panose="02020509000000000000" pitchFamily="49" charset="-120"/>
              </a:rPr>
              <a:t>問題尋求解決之道。再者，「生涯輔導」觀念也可</a:t>
            </a:r>
            <a:r>
              <a:rPr lang="zh-TW" altLang="en-US" sz="1600" dirty="0" smtClean="0">
                <a:latin typeface="華康儷中宋" panose="02020509000000000000" pitchFamily="49" charset="-120"/>
                <a:ea typeface="華康儷中宋" panose="02020509000000000000" pitchFamily="49" charset="-120"/>
              </a:rPr>
              <a:t>融入</a:t>
            </a:r>
            <a:r>
              <a:rPr lang="zh-TW" altLang="en-US" sz="1600" dirty="0">
                <a:latin typeface="華康儷中宋" panose="02020509000000000000" pitchFamily="49" charset="-120"/>
                <a:ea typeface="華康儷中宋" panose="02020509000000000000" pitchFamily="49" charset="-120"/>
              </a:rPr>
              <a:t>各學科課程，但若要為此轉型實驗教育，如何</a:t>
            </a:r>
            <a:r>
              <a:rPr lang="zh-TW" altLang="en-US" sz="1600" dirty="0" smtClean="0">
                <a:latin typeface="華康儷中宋" panose="02020509000000000000" pitchFamily="49" charset="-120"/>
                <a:ea typeface="華康儷中宋" panose="02020509000000000000" pitchFamily="49" charset="-120"/>
              </a:rPr>
              <a:t>事前確認</a:t>
            </a:r>
            <a:r>
              <a:rPr lang="zh-TW" altLang="en-US" sz="1600" dirty="0">
                <a:latin typeface="華康儷中宋" panose="02020509000000000000" pitchFamily="49" charset="-120"/>
                <a:ea typeface="華康儷中宋" panose="02020509000000000000" pitchFamily="49" charset="-120"/>
              </a:rPr>
              <a:t>以上不足即能有效改善呢 </a:t>
            </a:r>
            <a:r>
              <a:rPr lang="en-US" altLang="zh-TW" sz="1600" dirty="0">
                <a:latin typeface="華康儷中宋" panose="02020509000000000000" pitchFamily="49" charset="-120"/>
                <a:ea typeface="華康儷中宋" panose="02020509000000000000" pitchFamily="49" charset="-120"/>
              </a:rPr>
              <a:t>?</a:t>
            </a:r>
          </a:p>
          <a:p>
            <a:endParaRPr lang="zh-TW" altLang="en-US" dirty="0"/>
          </a:p>
        </p:txBody>
      </p:sp>
      <p:sp>
        <p:nvSpPr>
          <p:cNvPr id="4" name="內容版面配置區 3"/>
          <p:cNvSpPr>
            <a:spLocks noGrp="1"/>
          </p:cNvSpPr>
          <p:nvPr>
            <p:ph idx="10"/>
          </p:nvPr>
        </p:nvSpPr>
        <p:spPr>
          <a:xfrm>
            <a:off x="1979712" y="2067695"/>
            <a:ext cx="6912768" cy="2995737"/>
          </a:xfrm>
        </p:spPr>
        <p:txBody>
          <a:bodyPr/>
          <a:lstStyle/>
          <a:p>
            <a:pPr marL="285750" indent="-285750">
              <a:buFont typeface="Wingdings" panose="05000000000000000000" pitchFamily="2" charset="2"/>
              <a:buChar char="Ø"/>
            </a:pPr>
            <a:r>
              <a:rPr lang="zh-TW" altLang="zh-TW" sz="1800" kern="100" dirty="0">
                <a:latin typeface="華康儷中宋" panose="02020509000000000000" pitchFamily="49" charset="-120"/>
                <a:ea typeface="華康儷中宋" panose="02020509000000000000" pitchFamily="49" charset="-120"/>
                <a:cs typeface="Times New Roman"/>
              </a:rPr>
              <a:t>實驗教育的辦理需要透過部分</a:t>
            </a:r>
            <a:r>
              <a:rPr lang="zh-TW" altLang="zh-TW" sz="1800" kern="100" dirty="0">
                <a:solidFill>
                  <a:srgbClr val="C00000"/>
                </a:solidFill>
                <a:latin typeface="華康儷中宋" panose="02020509000000000000" pitchFamily="49" charset="-120"/>
                <a:ea typeface="華康儷中宋" panose="02020509000000000000" pitchFamily="49" charset="-120"/>
                <a:cs typeface="Times New Roman"/>
              </a:rPr>
              <a:t>法規排除</a:t>
            </a:r>
            <a:r>
              <a:rPr lang="zh-TW" altLang="zh-TW" sz="1800" kern="100" dirty="0">
                <a:latin typeface="華康儷中宋" panose="02020509000000000000" pitchFamily="49" charset="-120"/>
                <a:ea typeface="華康儷中宋" panose="02020509000000000000" pitchFamily="49" charset="-120"/>
                <a:cs typeface="Times New Roman"/>
              </a:rPr>
              <a:t>，特別體現在</a:t>
            </a:r>
            <a:r>
              <a:rPr lang="zh-TW" altLang="zh-TW" sz="1800" kern="100" dirty="0">
                <a:solidFill>
                  <a:srgbClr val="C00000"/>
                </a:solidFill>
                <a:latin typeface="華康儷中宋" panose="02020509000000000000" pitchFamily="49" charset="-120"/>
                <a:ea typeface="華康儷中宋" panose="02020509000000000000" pitchFamily="49" charset="-120"/>
                <a:cs typeface="Times New Roman"/>
              </a:rPr>
              <a:t>課程教學</a:t>
            </a:r>
            <a:r>
              <a:rPr lang="zh-TW" altLang="zh-TW" sz="1800" kern="100" dirty="0">
                <a:latin typeface="華康儷中宋" panose="02020509000000000000" pitchFamily="49" charset="-120"/>
                <a:ea typeface="華康儷中宋" panose="02020509000000000000" pitchFamily="49" charset="-120"/>
                <a:cs typeface="Times New Roman"/>
              </a:rPr>
              <a:t>面向上</a:t>
            </a:r>
            <a:r>
              <a:rPr lang="zh-TW" altLang="zh-TW" sz="1800" kern="100" dirty="0" smtClean="0">
                <a:latin typeface="華康儷中宋" panose="02020509000000000000" pitchFamily="49" charset="-120"/>
                <a:ea typeface="華康儷中宋" panose="02020509000000000000" pitchFamily="49" charset="-120"/>
                <a:cs typeface="Times New Roman"/>
              </a:rPr>
              <a:t>。</a:t>
            </a:r>
            <a:endParaRPr lang="en-US" altLang="zh-TW" sz="1800" kern="100" dirty="0" smtClean="0">
              <a:latin typeface="華康儷中宋" panose="02020509000000000000" pitchFamily="49" charset="-120"/>
              <a:ea typeface="華康儷中宋" panose="02020509000000000000" pitchFamily="49" charset="-120"/>
              <a:cs typeface="Times New Roman"/>
            </a:endParaRPr>
          </a:p>
          <a:p>
            <a:pPr marL="285750" indent="-285750">
              <a:buFont typeface="Wingdings" panose="05000000000000000000" pitchFamily="2" charset="2"/>
              <a:buChar char="Ø"/>
            </a:pPr>
            <a:r>
              <a:rPr lang="zh-TW" altLang="en-US" sz="1800" dirty="0">
                <a:latin typeface="華康儷中宋" panose="02020509000000000000" pitchFamily="49" charset="-120"/>
                <a:ea typeface="華康儷中宋" panose="02020509000000000000" pitchFamily="49" charset="-120"/>
              </a:rPr>
              <a:t>「進行生涯輔導實施方案的輔導活動</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正式課程</a:t>
            </a:r>
            <a:r>
              <a:rPr lang="en-US" altLang="zh-TW" sz="1800" dirty="0">
                <a:latin typeface="華康儷中宋" panose="02020509000000000000" pitchFamily="49" charset="-120"/>
                <a:ea typeface="華康儷中宋" panose="02020509000000000000" pitchFamily="49" charset="-120"/>
              </a:rPr>
              <a:t>) </a:t>
            </a:r>
            <a:r>
              <a:rPr lang="zh-TW" altLang="en-US" sz="1800" dirty="0">
                <a:latin typeface="華康儷中宋" panose="02020509000000000000" pitchFamily="49" charset="-120"/>
                <a:ea typeface="華康儷中宋" panose="02020509000000000000" pitchFamily="49" charset="-120"/>
              </a:rPr>
              <a:t>時間不足、社區高級中等學校專業群科參訪的職群體驗</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正式課程</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，時間和內涵未能落實職業試探成效、生涯輔導紀錄手冊「輔導」功能有待彰顯和強化、教師生涯輔導專業能力進化和深化等現有困境，無法由目前九年一貫課程或未來即將實施的十二年國教課綱完整解決。</a:t>
            </a:r>
          </a:p>
        </p:txBody>
      </p:sp>
    </p:spTree>
    <p:extLst>
      <p:ext uri="{BB962C8B-B14F-4D97-AF65-F5344CB8AC3E}">
        <p14:creationId xmlns:p14="http://schemas.microsoft.com/office/powerpoint/2010/main" val="39762987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謝國清</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六</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p:txBody>
          <a:bodyPr/>
          <a:lstStyle/>
          <a:p>
            <a:endParaRPr lang="en-US" altLang="zh-TW" sz="1600" dirty="0" smtClean="0">
              <a:latin typeface="華康儷中宋" panose="02020509000000000000" pitchFamily="49" charset="-120"/>
              <a:ea typeface="華康儷中宋" panose="02020509000000000000" pitchFamily="49" charset="-120"/>
            </a:endParaRPr>
          </a:p>
          <a:p>
            <a:endParaRPr lang="en-US" altLang="zh-TW" sz="1600" dirty="0">
              <a:latin typeface="華康儷中宋" panose="02020509000000000000" pitchFamily="49" charset="-120"/>
              <a:ea typeface="華康儷中宋" panose="02020509000000000000" pitchFamily="49" charset="-120"/>
            </a:endParaRPr>
          </a:p>
          <a:p>
            <a:r>
              <a:rPr lang="zh-TW" altLang="en-US" sz="1600" dirty="0" smtClean="0">
                <a:latin typeface="華康儷中宋" panose="02020509000000000000" pitchFamily="49" charset="-120"/>
                <a:ea typeface="華康儷中宋" panose="02020509000000000000" pitchFamily="49" charset="-120"/>
              </a:rPr>
              <a:t>每一</a:t>
            </a:r>
            <a:r>
              <a:rPr lang="zh-TW" altLang="en-US" sz="1600" dirty="0">
                <a:latin typeface="華康儷中宋" panose="02020509000000000000" pitchFamily="49" charset="-120"/>
                <a:ea typeface="華康儷中宋" panose="02020509000000000000" pitchFamily="49" charset="-120"/>
              </a:rPr>
              <a:t>周一個多元進路試探主題，執教的老師是南</a:t>
            </a:r>
            <a:r>
              <a:rPr lang="zh-TW" altLang="en-US" sz="1600" dirty="0" smtClean="0">
                <a:latin typeface="華康儷中宋" panose="02020509000000000000" pitchFamily="49" charset="-120"/>
                <a:ea typeface="華康儷中宋" panose="02020509000000000000" pitchFamily="49" charset="-120"/>
              </a:rPr>
              <a:t>榮校</a:t>
            </a:r>
            <a:r>
              <a:rPr lang="zh-TW" altLang="en-US" sz="1600" dirty="0">
                <a:latin typeface="華康儷中宋" panose="02020509000000000000" pitchFamily="49" charset="-120"/>
                <a:ea typeface="華康儷中宋" panose="02020509000000000000" pitchFamily="49" charset="-120"/>
              </a:rPr>
              <a:t>內老師或是校外講師 </a:t>
            </a:r>
            <a:r>
              <a:rPr lang="en-US" altLang="zh-TW" sz="1600" dirty="0">
                <a:latin typeface="華康儷中宋" panose="02020509000000000000" pitchFamily="49" charset="-120"/>
                <a:ea typeface="華康儷中宋" panose="02020509000000000000" pitchFamily="49" charset="-120"/>
              </a:rPr>
              <a:t>? </a:t>
            </a:r>
            <a:r>
              <a:rPr lang="zh-TW" altLang="en-US" sz="1600" dirty="0">
                <a:latin typeface="華康儷中宋" panose="02020509000000000000" pitchFamily="49" charset="-120"/>
                <a:ea typeface="華康儷中宋" panose="02020509000000000000" pitchFamily="49" charset="-120"/>
              </a:rPr>
              <a:t>若是校外講師 </a:t>
            </a:r>
            <a:r>
              <a:rPr lang="en-US" altLang="zh-TW" sz="1600" dirty="0">
                <a:latin typeface="華康儷中宋" panose="02020509000000000000" pitchFamily="49" charset="-120"/>
                <a:ea typeface="華康儷中宋" panose="02020509000000000000" pitchFamily="49" charset="-120"/>
              </a:rPr>
              <a:t>(</a:t>
            </a:r>
            <a:r>
              <a:rPr lang="zh-TW" altLang="en-US" sz="1600" dirty="0">
                <a:latin typeface="華康儷中宋" panose="02020509000000000000" pitchFamily="49" charset="-120"/>
                <a:ea typeface="華康儷中宋" panose="02020509000000000000" pitchFamily="49" charset="-120"/>
              </a:rPr>
              <a:t>外校</a:t>
            </a:r>
            <a:r>
              <a:rPr lang="zh-TW" altLang="en-US" sz="1600" dirty="0" smtClean="0">
                <a:latin typeface="華康儷中宋" panose="02020509000000000000" pitchFamily="49" charset="-120"/>
                <a:ea typeface="華康儷中宋" panose="02020509000000000000" pitchFamily="49" charset="-120"/>
              </a:rPr>
              <a:t>老師或</a:t>
            </a:r>
            <a:r>
              <a:rPr lang="zh-TW" altLang="en-US" sz="1600" dirty="0">
                <a:latin typeface="華康儷中宋" panose="02020509000000000000" pitchFamily="49" charset="-120"/>
                <a:ea typeface="華康儷中宋" panose="02020509000000000000" pitchFamily="49" charset="-120"/>
              </a:rPr>
              <a:t>職場達人</a:t>
            </a:r>
            <a:r>
              <a:rPr lang="en-US" altLang="zh-TW" sz="1600" dirty="0">
                <a:latin typeface="華康儷中宋" panose="02020509000000000000" pitchFamily="49" charset="-120"/>
                <a:ea typeface="華康儷中宋" panose="02020509000000000000" pitchFamily="49" charset="-120"/>
              </a:rPr>
              <a:t>) </a:t>
            </a:r>
            <a:r>
              <a:rPr lang="zh-TW" altLang="en-US" sz="1600" dirty="0">
                <a:latin typeface="華康儷中宋" panose="02020509000000000000" pitchFamily="49" charset="-120"/>
                <a:ea typeface="華康儷中宋" panose="02020509000000000000" pitchFamily="49" charset="-120"/>
              </a:rPr>
              <a:t>負責教學，如何確保校外講師的講授</a:t>
            </a:r>
            <a:r>
              <a:rPr lang="zh-TW" altLang="en-US" sz="1600" dirty="0" smtClean="0">
                <a:latin typeface="華康儷中宋" panose="02020509000000000000" pitchFamily="49" charset="-120"/>
                <a:ea typeface="華康儷中宋" panose="02020509000000000000" pitchFamily="49" charset="-120"/>
              </a:rPr>
              <a:t>能符合</a:t>
            </a:r>
            <a:r>
              <a:rPr lang="zh-TW" altLang="en-US" sz="1600" dirty="0">
                <a:latin typeface="華康儷中宋" panose="02020509000000000000" pitchFamily="49" charset="-120"/>
                <a:ea typeface="華康儷中宋" panose="02020509000000000000" pitchFamily="49" charset="-120"/>
              </a:rPr>
              <a:t>教學目標 </a:t>
            </a:r>
            <a:r>
              <a:rPr lang="en-US" altLang="zh-TW" sz="1600" dirty="0">
                <a:latin typeface="華康儷中宋" panose="02020509000000000000" pitchFamily="49" charset="-120"/>
                <a:ea typeface="華康儷中宋" panose="02020509000000000000" pitchFamily="49" charset="-120"/>
              </a:rPr>
              <a:t>?</a:t>
            </a:r>
            <a:r>
              <a:rPr lang="zh-TW" altLang="en-US" sz="1600" dirty="0">
                <a:latin typeface="華康儷中宋" panose="02020509000000000000" pitchFamily="49" charset="-120"/>
                <a:ea typeface="華康儷中宋" panose="02020509000000000000" pitchFamily="49" charset="-120"/>
              </a:rPr>
              <a:t>若是校內老師，如何進行師資培訓</a:t>
            </a:r>
            <a:r>
              <a:rPr lang="zh-TW" altLang="en-US" sz="1600" dirty="0" smtClean="0">
                <a:latin typeface="華康儷中宋" panose="02020509000000000000" pitchFamily="49" charset="-120"/>
                <a:ea typeface="華康儷中宋" panose="02020509000000000000" pitchFamily="49" charset="-120"/>
              </a:rPr>
              <a:t>，以</a:t>
            </a:r>
            <a:r>
              <a:rPr lang="zh-TW" altLang="en-US" sz="1600" dirty="0">
                <a:latin typeface="華康儷中宋" panose="02020509000000000000" pitchFamily="49" charset="-120"/>
                <a:ea typeface="華康儷中宋" panose="02020509000000000000" pitchFamily="49" charset="-120"/>
              </a:rPr>
              <a:t>確保學生的學習成效？</a:t>
            </a:r>
          </a:p>
          <a:p>
            <a:endParaRPr lang="zh-TW" altLang="en-US" dirty="0"/>
          </a:p>
        </p:txBody>
      </p:sp>
      <p:sp>
        <p:nvSpPr>
          <p:cNvPr id="4" name="內容版面配置區 3"/>
          <p:cNvSpPr>
            <a:spLocks noGrp="1"/>
          </p:cNvSpPr>
          <p:nvPr>
            <p:ph idx="10"/>
          </p:nvPr>
        </p:nvSpPr>
        <p:spPr>
          <a:xfrm>
            <a:off x="2123728" y="1995686"/>
            <a:ext cx="6912768" cy="2995737"/>
          </a:xfrm>
        </p:spPr>
        <p:txBody>
          <a:bodyPr/>
          <a:lstStyle/>
          <a:p>
            <a:pPr marL="285750" indent="-285750">
              <a:buFont typeface="Wingdings" panose="05000000000000000000" pitchFamily="2" charset="2"/>
              <a:buChar char="Ø"/>
            </a:pPr>
            <a:r>
              <a:rPr lang="zh-TW" altLang="en-US" sz="1800" dirty="0">
                <a:latin typeface="華康儷中宋" panose="02020509000000000000" pitchFamily="49" charset="-120"/>
                <a:ea typeface="華康儷中宋" panose="02020509000000000000" pitchFamily="49" charset="-120"/>
              </a:rPr>
              <a:t>實驗教育師資培訓，校內老師透過「</a:t>
            </a:r>
            <a:r>
              <a:rPr lang="zh-TW" altLang="en-US" sz="1800" dirty="0">
                <a:solidFill>
                  <a:srgbClr val="C00000"/>
                </a:solidFill>
                <a:latin typeface="華康儷中宋" panose="02020509000000000000" pitchFamily="49" charset="-120"/>
                <a:ea typeface="華康儷中宋" panose="02020509000000000000" pitchFamily="49" charset="-120"/>
              </a:rPr>
              <a:t>寒暑假學校本位課程研習</a:t>
            </a:r>
            <a:r>
              <a:rPr lang="zh-TW" altLang="en-US" sz="1800" dirty="0">
                <a:latin typeface="華康儷中宋" panose="02020509000000000000" pitchFamily="49" charset="-120"/>
                <a:ea typeface="華康儷中宋" panose="02020509000000000000" pitchFamily="49" charset="-120"/>
              </a:rPr>
              <a:t>」、「</a:t>
            </a:r>
            <a:r>
              <a:rPr lang="zh-TW" altLang="en-US" sz="1800" dirty="0">
                <a:solidFill>
                  <a:srgbClr val="C00000"/>
                </a:solidFill>
                <a:latin typeface="華康儷中宋" panose="02020509000000000000" pitchFamily="49" charset="-120"/>
                <a:ea typeface="華康儷中宋" panose="02020509000000000000" pitchFamily="49" charset="-120"/>
              </a:rPr>
              <a:t>多元進路試探課程推動小組</a:t>
            </a:r>
            <a:r>
              <a:rPr lang="zh-TW" altLang="en-US" sz="1800" dirty="0">
                <a:latin typeface="華康儷中宋" panose="02020509000000000000" pitchFamily="49" charset="-120"/>
                <a:ea typeface="華康儷中宋" panose="02020509000000000000" pitchFamily="49" charset="-120"/>
              </a:rPr>
              <a:t>」、「</a:t>
            </a:r>
            <a:r>
              <a:rPr lang="zh-TW" altLang="en-US" sz="1800" dirty="0">
                <a:solidFill>
                  <a:srgbClr val="C00000"/>
                </a:solidFill>
                <a:latin typeface="華康儷中宋" panose="02020509000000000000" pitchFamily="49" charset="-120"/>
                <a:ea typeface="華康儷中宋" panose="02020509000000000000" pitchFamily="49" charset="-120"/>
              </a:rPr>
              <a:t>多元進路試探課程觀、議、備課程工作坊</a:t>
            </a:r>
            <a:r>
              <a:rPr lang="zh-TW" altLang="en-US" sz="1800" dirty="0">
                <a:latin typeface="華康儷中宋" panose="02020509000000000000" pitchFamily="49" charset="-120"/>
                <a:ea typeface="華康儷中宋" panose="02020509000000000000" pitchFamily="49" charset="-120"/>
              </a:rPr>
              <a:t>」進行外，家長、社區資源、高中職端教育策略聯盟的支持與資源、國北教大師培中心等外部資源引進也在未來規劃之中</a:t>
            </a:r>
            <a:r>
              <a:rPr lang="zh-TW" altLang="en-US" sz="1800" dirty="0" smtClean="0">
                <a:latin typeface="華康儷中宋" panose="02020509000000000000" pitchFamily="49" charset="-120"/>
                <a:ea typeface="華康儷中宋" panose="02020509000000000000" pitchFamily="49" charset="-120"/>
              </a:rPr>
              <a:t>。</a:t>
            </a:r>
            <a:endParaRPr lang="en-US" altLang="zh-TW" sz="1800" dirty="0" smtClean="0">
              <a:latin typeface="華康儷中宋" panose="02020509000000000000" pitchFamily="49" charset="-120"/>
              <a:ea typeface="華康儷中宋" panose="02020509000000000000" pitchFamily="49" charset="-120"/>
            </a:endParaRPr>
          </a:p>
          <a:p>
            <a:pPr marL="285750" indent="-285750">
              <a:buFont typeface="Wingdings" panose="05000000000000000000" pitchFamily="2" charset="2"/>
              <a:buChar char="Ø"/>
            </a:pPr>
            <a:r>
              <a:rPr lang="zh-TW" altLang="en-US" sz="1800" dirty="0" smtClean="0">
                <a:latin typeface="華康儷中宋" panose="02020509000000000000" pitchFamily="49" charset="-120"/>
                <a:ea typeface="華康儷中宋" panose="02020509000000000000" pitchFamily="49" charset="-120"/>
              </a:rPr>
              <a:t>校外</a:t>
            </a:r>
            <a:r>
              <a:rPr lang="zh-TW" altLang="en-US" sz="1800" dirty="0">
                <a:latin typeface="華康儷中宋" panose="02020509000000000000" pitchFamily="49" charset="-120"/>
                <a:ea typeface="華康儷中宋" panose="02020509000000000000" pitchFamily="49" charset="-120"/>
              </a:rPr>
              <a:t>講師包括高中職端教師、家長、社區人士、校友等職場達人，高中職端教師的邀請，聚焦在科系簡介、課程特色、學習概念、業界接軌、實習工廠、業師協同教學等多元面向展現。職場達人的分享側重：科系選擇心路歷程、學習挫折容忍力培養，生涯規劃建議等。</a:t>
            </a:r>
            <a:endParaRPr lang="en-US" altLang="zh-TW" sz="1800" dirty="0" smtClean="0">
              <a:latin typeface="華康儷中宋" panose="02020509000000000000" pitchFamily="49" charset="-120"/>
              <a:ea typeface="華康儷中宋" panose="02020509000000000000" pitchFamily="49" charset="-120"/>
            </a:endParaRPr>
          </a:p>
          <a:p>
            <a:pPr marL="285750" indent="-285750">
              <a:buFont typeface="Wingdings" panose="05000000000000000000" pitchFamily="2" charset="2"/>
              <a:buChar char="Ø"/>
            </a:pPr>
            <a:endParaRPr lang="zh-TW" altLang="en-US" sz="1800" dirty="0">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25224916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074" name="Picture 2" descr="D:\0608備份\108學年南榮國中實驗教育辦理計畫\107學年實驗教育校本研習照片\IMAG1999.jpg"/>
          <p:cNvPicPr>
            <a:picLocks noGrp="1" noChangeAspect="1" noChangeArrowheads="1"/>
          </p:cNvPicPr>
          <p:nvPr>
            <p:ph idx="10"/>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915566"/>
            <a:ext cx="3240360" cy="3672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5" name="Picture 3" descr="D:\0608備份\108學年南榮國中實驗教育辦理計畫\108學年實驗教育多元進路試探課程\10.23七八年級輔導課試做影片與照片\黃宗源師\DSC06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843559"/>
            <a:ext cx="3456384" cy="3744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070063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pic>
        <p:nvPicPr>
          <p:cNvPr id="4098" name="Picture 2" descr="D:\0608備份\108學年南榮國中實驗教育辦理計畫\108學年實驗教育多元進路試探課程\107.07.14多元進路試探課程.jpg"/>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2051720" y="915566"/>
            <a:ext cx="5904656"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3435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謝國清</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七</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p:txBody>
          <a:bodyPr/>
          <a:lstStyle/>
          <a:p>
            <a:pPr marL="431165" indent="-269875" algn="just">
              <a:spcAft>
                <a:spcPts val="0"/>
              </a:spcAft>
            </a:pPr>
            <a:endParaRPr lang="en-US" altLang="zh-TW" sz="1600" kern="100" dirty="0" smtClean="0">
              <a:solidFill>
                <a:srgbClr val="000000"/>
              </a:solidFill>
              <a:latin typeface="Calibri"/>
              <a:ea typeface="華康儷中宋"/>
              <a:cs typeface="Times New Roman"/>
            </a:endParaRPr>
          </a:p>
          <a:p>
            <a:pPr marL="431165" indent="-269875" algn="just">
              <a:spcAft>
                <a:spcPts val="0"/>
              </a:spcAft>
            </a:pPr>
            <a:endParaRPr lang="en-US" altLang="zh-TW" sz="1600" kern="100" dirty="0" smtClean="0">
              <a:solidFill>
                <a:srgbClr val="000000"/>
              </a:solidFill>
              <a:latin typeface="Calibri"/>
              <a:ea typeface="華康儷中宋"/>
              <a:cs typeface="Times New Roman"/>
            </a:endParaRPr>
          </a:p>
          <a:p>
            <a:pPr marL="431165" indent="-269875" algn="just">
              <a:spcAft>
                <a:spcPts val="0"/>
              </a:spcAft>
            </a:pPr>
            <a:r>
              <a:rPr lang="zh-TW" altLang="zh-TW" sz="1600" kern="100" dirty="0" smtClean="0">
                <a:solidFill>
                  <a:srgbClr val="000000"/>
                </a:solidFill>
                <a:latin typeface="Calibri"/>
                <a:ea typeface="華康儷中宋"/>
                <a:cs typeface="Times New Roman"/>
              </a:rPr>
              <a:t>每一</a:t>
            </a:r>
            <a:r>
              <a:rPr lang="zh-TW" altLang="zh-TW" sz="1600" kern="100" dirty="0">
                <a:solidFill>
                  <a:srgbClr val="000000"/>
                </a:solidFill>
                <a:latin typeface="Calibri"/>
                <a:ea typeface="華康儷中宋"/>
                <a:cs typeface="Times New Roman"/>
              </a:rPr>
              <a:t>周六節「多元進路試探課程」好像不少時間</a:t>
            </a:r>
            <a:r>
              <a:rPr lang="zh-TW" altLang="zh-TW" sz="1600" kern="100" dirty="0" smtClean="0">
                <a:solidFill>
                  <a:srgbClr val="000000"/>
                </a:solidFill>
                <a:latin typeface="Calibri"/>
                <a:ea typeface="華康儷中宋"/>
                <a:cs typeface="Times New Roman"/>
              </a:rPr>
              <a:t>，但是</a:t>
            </a:r>
            <a:r>
              <a:rPr lang="zh-TW" altLang="zh-TW" sz="1600" kern="100" dirty="0">
                <a:solidFill>
                  <a:srgbClr val="000000"/>
                </a:solidFill>
                <a:latin typeface="Calibri"/>
                <a:ea typeface="華康儷中宋"/>
                <a:cs typeface="Times New Roman"/>
              </a:rPr>
              <a:t>對於一行職業只</a:t>
            </a:r>
            <a:r>
              <a:rPr lang="zh-TW" altLang="zh-TW" sz="1600" kern="100" dirty="0" smtClean="0">
                <a:solidFill>
                  <a:srgbClr val="000000"/>
                </a:solidFill>
                <a:latin typeface="Calibri"/>
                <a:ea typeface="華康儷中宋"/>
                <a:cs typeface="Times New Roman"/>
              </a:rPr>
              <a:t>能</a:t>
            </a:r>
            <a:endParaRPr lang="en-US" altLang="zh-TW" sz="1600" kern="100" dirty="0" smtClean="0">
              <a:solidFill>
                <a:srgbClr val="000000"/>
              </a:solidFill>
              <a:latin typeface="Calibri"/>
              <a:ea typeface="華康儷中宋"/>
              <a:cs typeface="Times New Roman"/>
            </a:endParaRPr>
          </a:p>
          <a:p>
            <a:pPr marL="431165" indent="-269875" algn="just">
              <a:spcAft>
                <a:spcPts val="0"/>
              </a:spcAft>
            </a:pPr>
            <a:r>
              <a:rPr lang="zh-TW" altLang="zh-TW" sz="1600" kern="100" dirty="0" smtClean="0">
                <a:solidFill>
                  <a:srgbClr val="000000"/>
                </a:solidFill>
                <a:latin typeface="Calibri"/>
                <a:ea typeface="華康儷中宋"/>
                <a:cs typeface="Times New Roman"/>
              </a:rPr>
              <a:t>有</a:t>
            </a:r>
            <a:r>
              <a:rPr lang="zh-TW" altLang="zh-TW" sz="1600" kern="100" dirty="0">
                <a:solidFill>
                  <a:srgbClr val="000000"/>
                </a:solidFill>
                <a:latin typeface="Calibri"/>
                <a:ea typeface="華康儷中宋"/>
                <a:cs typeface="Times New Roman"/>
              </a:rPr>
              <a:t>整體但是淺薄的了解；</a:t>
            </a:r>
            <a:r>
              <a:rPr lang="zh-TW" altLang="zh-TW" sz="1600" kern="100" dirty="0" smtClean="0">
                <a:solidFill>
                  <a:srgbClr val="000000"/>
                </a:solidFill>
                <a:latin typeface="Calibri"/>
                <a:ea typeface="華康儷中宋"/>
                <a:cs typeface="Times New Roman"/>
              </a:rPr>
              <a:t>課程的</a:t>
            </a:r>
            <a:r>
              <a:rPr lang="zh-TW" altLang="zh-TW" sz="1600" kern="100" dirty="0">
                <a:solidFill>
                  <a:srgbClr val="000000"/>
                </a:solidFill>
                <a:latin typeface="Calibri"/>
                <a:ea typeface="華康儷中宋"/>
                <a:cs typeface="Times New Roman"/>
              </a:rPr>
              <a:t>目標需避免學生走馬看花，除了了解</a:t>
            </a:r>
            <a:r>
              <a:rPr lang="zh-TW" altLang="zh-TW" sz="1600" kern="100" dirty="0" smtClean="0">
                <a:solidFill>
                  <a:srgbClr val="000000"/>
                </a:solidFill>
                <a:latin typeface="Calibri"/>
                <a:ea typeface="華康儷中宋"/>
                <a:cs typeface="Times New Roman"/>
              </a:rPr>
              <a:t>其中</a:t>
            </a:r>
            <a:endParaRPr lang="en-US" altLang="zh-TW" sz="1600" kern="100" dirty="0" smtClean="0">
              <a:solidFill>
                <a:srgbClr val="000000"/>
              </a:solidFill>
              <a:latin typeface="Calibri"/>
              <a:ea typeface="華康儷中宋"/>
              <a:cs typeface="Times New Roman"/>
            </a:endParaRPr>
          </a:p>
          <a:p>
            <a:pPr marL="431165" indent="-269875" algn="just">
              <a:spcAft>
                <a:spcPts val="0"/>
              </a:spcAft>
            </a:pPr>
            <a:r>
              <a:rPr lang="zh-TW" altLang="zh-TW" sz="1600" kern="100" dirty="0" smtClean="0">
                <a:solidFill>
                  <a:srgbClr val="000000"/>
                </a:solidFill>
                <a:latin typeface="Calibri"/>
                <a:ea typeface="華康儷中宋"/>
                <a:cs typeface="Times New Roman"/>
              </a:rPr>
              <a:t>甘苦</a:t>
            </a:r>
            <a:r>
              <a:rPr lang="zh-TW" altLang="zh-TW" sz="1600" kern="100" dirty="0">
                <a:solidFill>
                  <a:srgbClr val="000000"/>
                </a:solidFill>
                <a:latin typeface="Calibri"/>
                <a:ea typeface="華康儷中宋"/>
                <a:cs typeface="Times New Roman"/>
              </a:rPr>
              <a:t>，</a:t>
            </a:r>
            <a:r>
              <a:rPr lang="zh-TW" altLang="zh-TW" sz="1600" kern="100" dirty="0" smtClean="0">
                <a:solidFill>
                  <a:srgbClr val="000000"/>
                </a:solidFill>
                <a:latin typeface="Calibri"/>
                <a:ea typeface="華康儷中宋"/>
                <a:cs typeface="Times New Roman"/>
              </a:rPr>
              <a:t>更須</a:t>
            </a:r>
            <a:r>
              <a:rPr lang="zh-TW" altLang="zh-TW" sz="1600" kern="100" dirty="0">
                <a:solidFill>
                  <a:srgbClr val="000000"/>
                </a:solidFill>
                <a:latin typeface="Calibri"/>
                <a:ea typeface="華康儷中宋"/>
                <a:cs typeface="Times New Roman"/>
              </a:rPr>
              <a:t>能深入了解每行職業領域的就業競爭、未來發展</a:t>
            </a:r>
            <a:r>
              <a:rPr lang="zh-TW" altLang="zh-TW" sz="1600" kern="100" dirty="0" smtClean="0">
                <a:solidFill>
                  <a:srgbClr val="000000"/>
                </a:solidFill>
                <a:latin typeface="Calibri"/>
                <a:ea typeface="華康儷中宋"/>
                <a:cs typeface="Times New Roman"/>
              </a:rPr>
              <a:t>、</a:t>
            </a:r>
            <a:r>
              <a:rPr lang="zh-TW" altLang="zh-TW" sz="1600" kern="100" dirty="0" smtClean="0">
                <a:solidFill>
                  <a:srgbClr val="000000"/>
                </a:solidFill>
                <a:ea typeface="華康儷中宋"/>
                <a:cs typeface="Times New Roman"/>
              </a:rPr>
              <a:t>工作</a:t>
            </a:r>
            <a:r>
              <a:rPr lang="zh-TW" altLang="zh-TW" sz="1600" kern="100" dirty="0">
                <a:solidFill>
                  <a:srgbClr val="000000"/>
                </a:solidFill>
                <a:ea typeface="華康儷中宋"/>
                <a:cs typeface="Times New Roman"/>
              </a:rPr>
              <a:t>價值</a:t>
            </a:r>
            <a:r>
              <a:rPr lang="zh-TW" altLang="zh-TW" sz="1600" kern="100" dirty="0" smtClean="0">
                <a:solidFill>
                  <a:srgbClr val="000000"/>
                </a:solidFill>
                <a:ea typeface="華康儷中宋"/>
                <a:cs typeface="Times New Roman"/>
              </a:rPr>
              <a:t>，</a:t>
            </a:r>
            <a:endParaRPr lang="en-US" altLang="zh-TW" sz="1600" kern="100" dirty="0" smtClean="0">
              <a:solidFill>
                <a:srgbClr val="000000"/>
              </a:solidFill>
              <a:ea typeface="華康儷中宋"/>
              <a:cs typeface="Times New Roman"/>
            </a:endParaRPr>
          </a:p>
          <a:p>
            <a:pPr marL="431165" indent="-269875" algn="just">
              <a:spcAft>
                <a:spcPts val="0"/>
              </a:spcAft>
            </a:pPr>
            <a:r>
              <a:rPr lang="zh-TW" altLang="zh-TW" sz="1600" kern="100" dirty="0" smtClean="0">
                <a:solidFill>
                  <a:srgbClr val="000000"/>
                </a:solidFill>
                <a:ea typeface="華康儷中宋"/>
                <a:cs typeface="Times New Roman"/>
              </a:rPr>
              <a:t>這</a:t>
            </a:r>
            <a:r>
              <a:rPr lang="zh-TW" altLang="zh-TW" sz="1600" kern="100" dirty="0">
                <a:solidFill>
                  <a:srgbClr val="000000"/>
                </a:solidFill>
                <a:ea typeface="華康儷中宋"/>
                <a:cs typeface="Times New Roman"/>
              </a:rPr>
              <a:t>才是負責任的職業試探。</a:t>
            </a:r>
            <a:endParaRPr lang="zh-TW" altLang="en-US" sz="1600" dirty="0"/>
          </a:p>
        </p:txBody>
      </p:sp>
      <p:sp>
        <p:nvSpPr>
          <p:cNvPr id="4" name="內容版面配置區 3"/>
          <p:cNvSpPr>
            <a:spLocks noGrp="1"/>
          </p:cNvSpPr>
          <p:nvPr>
            <p:ph idx="10"/>
          </p:nvPr>
        </p:nvSpPr>
        <p:spPr>
          <a:xfrm>
            <a:off x="1979712" y="2355728"/>
            <a:ext cx="6912768" cy="2995737"/>
          </a:xfrm>
        </p:spPr>
        <p:txBody>
          <a:bodyPr/>
          <a:lstStyle/>
          <a:p>
            <a:pPr marL="285750" indent="-285750">
              <a:buFont typeface="Wingdings" panose="05000000000000000000" pitchFamily="2" charset="2"/>
              <a:buChar char="Ø"/>
            </a:pPr>
            <a:r>
              <a:rPr lang="zh-TW" altLang="en-US" sz="1800" dirty="0">
                <a:latin typeface="華康儷中宋" panose="02020509000000000000" pitchFamily="49" charset="-120"/>
                <a:ea typeface="華康儷中宋" panose="02020509000000000000" pitchFamily="49" charset="-120"/>
              </a:rPr>
              <a:t>這就是為什麼要邀請高中職端教師、家長、社區人士、校友等職場達人分享的原因</a:t>
            </a:r>
            <a:r>
              <a:rPr lang="zh-TW" altLang="en-US" sz="1800" dirty="0" smtClean="0">
                <a:latin typeface="華康儷中宋" panose="02020509000000000000" pitchFamily="49" charset="-120"/>
                <a:ea typeface="華康儷中宋" panose="02020509000000000000" pitchFamily="49" charset="-120"/>
              </a:rPr>
              <a:t>。</a:t>
            </a:r>
            <a:endParaRPr lang="en-US" altLang="zh-TW" sz="1800" smtClean="0">
              <a:latin typeface="華康儷中宋" panose="02020509000000000000" pitchFamily="49" charset="-120"/>
              <a:ea typeface="華康儷中宋" panose="02020509000000000000" pitchFamily="49" charset="-120"/>
            </a:endParaRPr>
          </a:p>
          <a:p>
            <a:pPr marL="285750" indent="-285750">
              <a:buFont typeface="Wingdings" panose="05000000000000000000" pitchFamily="2" charset="2"/>
              <a:buChar char="Ø"/>
            </a:pPr>
            <a:r>
              <a:rPr lang="zh-TW" altLang="en-US" sz="1800" smtClean="0">
                <a:latin typeface="華康儷中宋" panose="02020509000000000000" pitchFamily="49" charset="-120"/>
                <a:ea typeface="華康儷中宋" panose="02020509000000000000" pitchFamily="49" charset="-120"/>
              </a:rPr>
              <a:t>學生</a:t>
            </a:r>
            <a:r>
              <a:rPr lang="zh-TW" altLang="en-US" sz="1800" dirty="0">
                <a:latin typeface="華康儷中宋" panose="02020509000000000000" pitchFamily="49" charset="-120"/>
                <a:ea typeface="華康儷中宋" panose="02020509000000000000" pitchFamily="49" charset="-120"/>
              </a:rPr>
              <a:t>學習成果製作和展示內容：小論文、群科差異分析、模型製作、職業訪談、表演藝術</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舞蹈歌唱</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多元展現等，希望藉由多元方式讓學生更深入了解每行職業領域的就業競爭、未來發展、工作價值。</a:t>
            </a:r>
          </a:p>
        </p:txBody>
      </p:sp>
    </p:spTree>
    <p:extLst>
      <p:ext uri="{BB962C8B-B14F-4D97-AF65-F5344CB8AC3E}">
        <p14:creationId xmlns:p14="http://schemas.microsoft.com/office/powerpoint/2010/main" val="19333586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smtClean="0">
                <a:solidFill>
                  <a:srgbClr val="C00000"/>
                </a:solidFill>
                <a:latin typeface="華康儷中宋" panose="02020509000000000000" pitchFamily="49" charset="-120"/>
                <a:ea typeface="華康儷中宋" panose="02020509000000000000" pitchFamily="49" charset="-120"/>
              </a:rPr>
              <a:t>謝國清委員建議</a:t>
            </a:r>
            <a:r>
              <a:rPr lang="en-US" altLang="zh-TW" b="0" dirty="0" smtClean="0">
                <a:solidFill>
                  <a:srgbClr val="C00000"/>
                </a:solidFill>
                <a:latin typeface="華康儷中宋" panose="02020509000000000000" pitchFamily="49" charset="-120"/>
                <a:ea typeface="華康儷中宋" panose="02020509000000000000" pitchFamily="49" charset="-120"/>
              </a:rPr>
              <a:t>(</a:t>
            </a:r>
            <a:r>
              <a:rPr lang="zh-TW" altLang="en-US" b="0" dirty="0" smtClean="0">
                <a:solidFill>
                  <a:srgbClr val="C00000"/>
                </a:solidFill>
                <a:latin typeface="華康儷中宋" panose="02020509000000000000" pitchFamily="49" charset="-120"/>
                <a:ea typeface="華康儷中宋" panose="02020509000000000000" pitchFamily="49" charset="-120"/>
              </a:rPr>
              <a:t>八</a:t>
            </a:r>
            <a:r>
              <a:rPr lang="en-US" altLang="zh-TW" b="0" dirty="0" smtClean="0">
                <a:solidFill>
                  <a:srgbClr val="C00000"/>
                </a:solidFill>
                <a:latin typeface="華康儷中宋" panose="02020509000000000000" pitchFamily="49" charset="-120"/>
                <a:ea typeface="華康儷中宋" panose="02020509000000000000" pitchFamily="49" charset="-120"/>
              </a:rPr>
              <a:t>)</a:t>
            </a:r>
            <a:endParaRPr lang="zh-TW" altLang="en-US" b="0" dirty="0">
              <a:solidFill>
                <a:srgbClr val="C00000"/>
              </a:solidFill>
              <a:latin typeface="華康儷中宋" panose="02020509000000000000" pitchFamily="49" charset="-120"/>
              <a:ea typeface="華康儷中宋" panose="02020509000000000000" pitchFamily="49" charset="-120"/>
            </a:endParaRPr>
          </a:p>
        </p:txBody>
      </p:sp>
      <p:sp>
        <p:nvSpPr>
          <p:cNvPr id="3" name="內容版面配置區 2"/>
          <p:cNvSpPr>
            <a:spLocks noGrp="1"/>
          </p:cNvSpPr>
          <p:nvPr>
            <p:ph idx="1"/>
          </p:nvPr>
        </p:nvSpPr>
        <p:spPr/>
        <p:txBody>
          <a:bodyPr/>
          <a:lstStyle/>
          <a:p>
            <a:pPr marL="431165" lvl="0" indent="-269875" algn="just"/>
            <a:endParaRPr lang="en-US" altLang="zh-TW" sz="1400" kern="100" dirty="0" smtClean="0">
              <a:solidFill>
                <a:srgbClr val="000000"/>
              </a:solidFill>
              <a:latin typeface="Calibri"/>
              <a:ea typeface="華康儷中宋"/>
              <a:cs typeface="Times New Roman"/>
            </a:endParaRPr>
          </a:p>
          <a:p>
            <a:pPr marL="431165" lvl="0" indent="-269875" algn="just"/>
            <a:endParaRPr lang="en-US" altLang="zh-TW" sz="1400" kern="100" dirty="0">
              <a:solidFill>
                <a:srgbClr val="000000"/>
              </a:solidFill>
              <a:latin typeface="Calibri"/>
              <a:ea typeface="華康儷中宋"/>
              <a:cs typeface="Times New Roman"/>
            </a:endParaRPr>
          </a:p>
          <a:p>
            <a:pPr marL="431165" lvl="0" indent="-269875" algn="just"/>
            <a:endParaRPr lang="en-US" altLang="zh-TW" sz="1400" kern="100" dirty="0" smtClean="0">
              <a:solidFill>
                <a:srgbClr val="000000"/>
              </a:solidFill>
              <a:latin typeface="Calibri"/>
              <a:ea typeface="華康儷中宋"/>
              <a:cs typeface="Times New Roman"/>
            </a:endParaRPr>
          </a:p>
          <a:p>
            <a:pPr marL="431165" lvl="0" indent="-269875" algn="just"/>
            <a:endParaRPr lang="en-US" altLang="zh-TW" sz="1400" kern="100" dirty="0">
              <a:solidFill>
                <a:srgbClr val="000000"/>
              </a:solidFill>
              <a:latin typeface="Calibri"/>
              <a:ea typeface="華康儷中宋"/>
              <a:cs typeface="Times New Roman"/>
            </a:endParaRPr>
          </a:p>
          <a:p>
            <a:pPr marL="431165" lvl="0" indent="-269875" algn="just"/>
            <a:r>
              <a:rPr lang="zh-TW" altLang="zh-TW" sz="1400" kern="100" dirty="0" smtClean="0">
                <a:solidFill>
                  <a:srgbClr val="000000"/>
                </a:solidFill>
                <a:latin typeface="Calibri"/>
                <a:ea typeface="華康儷中宋"/>
                <a:cs typeface="Times New Roman"/>
              </a:rPr>
              <a:t>第</a:t>
            </a:r>
            <a:r>
              <a:rPr lang="en-US" altLang="zh-TW" sz="1400" kern="100" dirty="0" smtClean="0">
                <a:solidFill>
                  <a:srgbClr val="000000"/>
                </a:solidFill>
                <a:latin typeface="Calibri"/>
                <a:ea typeface="華康儷中宋"/>
                <a:cs typeface="Times New Roman"/>
              </a:rPr>
              <a:t> </a:t>
            </a:r>
            <a:r>
              <a:rPr lang="en-US" altLang="zh-TW" sz="1400" kern="100" dirty="0">
                <a:solidFill>
                  <a:srgbClr val="000000"/>
                </a:solidFill>
                <a:latin typeface="Calibri"/>
                <a:ea typeface="華康儷中宋"/>
                <a:cs typeface="Times New Roman"/>
              </a:rPr>
              <a:t>5 </a:t>
            </a:r>
            <a:r>
              <a:rPr lang="zh-TW" altLang="zh-TW" sz="1400" kern="100" dirty="0">
                <a:solidFill>
                  <a:srgbClr val="000000"/>
                </a:solidFill>
                <a:latin typeface="Calibri"/>
                <a:ea typeface="華康儷中宋"/>
                <a:cs typeface="Times New Roman"/>
              </a:rPr>
              <a:t>點</a:t>
            </a:r>
            <a:r>
              <a:rPr lang="en-US" altLang="zh-TW" sz="1400" kern="100" dirty="0">
                <a:solidFill>
                  <a:srgbClr val="000000"/>
                </a:solidFill>
                <a:latin typeface="Calibri"/>
                <a:ea typeface="華康儷中宋"/>
                <a:cs typeface="Times New Roman"/>
              </a:rPr>
              <a:t> (P.12) </a:t>
            </a:r>
            <a:r>
              <a:rPr lang="zh-TW" altLang="zh-TW" sz="1400" kern="100" dirty="0">
                <a:solidFill>
                  <a:srgbClr val="000000"/>
                </a:solidFill>
                <a:latin typeface="Calibri"/>
                <a:ea typeface="華康儷中宋"/>
                <a:cs typeface="Times New Roman"/>
              </a:rPr>
              <a:t>學校轉型實驗教育後希望各科課程都能融入生涯試探內容，此處又希望</a:t>
            </a:r>
            <a:endParaRPr lang="en-US" altLang="zh-TW" sz="1400" kern="100" dirty="0">
              <a:solidFill>
                <a:srgbClr val="000000"/>
              </a:solidFill>
              <a:latin typeface="Calibri"/>
              <a:ea typeface="華康儷中宋"/>
              <a:cs typeface="Times New Roman"/>
            </a:endParaRPr>
          </a:p>
          <a:p>
            <a:pPr marL="431165" lvl="0" indent="-269875" algn="just"/>
            <a:r>
              <a:rPr lang="zh-TW" altLang="zh-TW" sz="1400" kern="100" dirty="0">
                <a:solidFill>
                  <a:srgbClr val="000000"/>
                </a:solidFill>
                <a:latin typeface="Calibri"/>
                <a:ea typeface="華康儷中宋"/>
                <a:cs typeface="Times New Roman"/>
              </a:rPr>
              <a:t>兼顧升學而維持現在的高強度評量。就教育來看，仍把升學考試視為重點，只將部</a:t>
            </a:r>
            <a:endParaRPr lang="en-US" altLang="zh-TW" sz="1400" kern="100" dirty="0">
              <a:solidFill>
                <a:srgbClr val="000000"/>
              </a:solidFill>
              <a:latin typeface="Calibri"/>
              <a:ea typeface="華康儷中宋"/>
              <a:cs typeface="Times New Roman"/>
            </a:endParaRPr>
          </a:p>
          <a:p>
            <a:pPr marL="431165" lvl="0" indent="-269875" algn="just"/>
            <a:r>
              <a:rPr lang="zh-TW" altLang="zh-TW" sz="1400" kern="100" dirty="0">
                <a:solidFill>
                  <a:srgbClr val="000000"/>
                </a:solidFill>
                <a:latin typeface="Calibri"/>
                <a:ea typeface="華康儷中宋"/>
                <a:cs typeface="Times New Roman"/>
              </a:rPr>
              <a:t>份課程時數整合來發展特色課程</a:t>
            </a:r>
            <a:r>
              <a:rPr lang="en-US" altLang="zh-TW" sz="1400" kern="100" dirty="0">
                <a:solidFill>
                  <a:srgbClr val="000000"/>
                </a:solidFill>
                <a:latin typeface="Calibri"/>
                <a:ea typeface="華康儷中宋"/>
                <a:cs typeface="Times New Roman"/>
              </a:rPr>
              <a:t> (</a:t>
            </a:r>
            <a:r>
              <a:rPr lang="zh-TW" altLang="zh-TW" sz="1400" kern="100" dirty="0">
                <a:solidFill>
                  <a:srgbClr val="000000"/>
                </a:solidFill>
                <a:latin typeface="Calibri"/>
                <a:ea typeface="華康儷中宋"/>
                <a:cs typeface="Times New Roman"/>
              </a:rPr>
              <a:t>多元進路生涯探索</a:t>
            </a:r>
            <a:r>
              <a:rPr lang="en-US" altLang="zh-TW" sz="1400" kern="100" dirty="0">
                <a:solidFill>
                  <a:srgbClr val="000000"/>
                </a:solidFill>
                <a:latin typeface="Calibri"/>
                <a:ea typeface="華康儷中宋"/>
                <a:cs typeface="Times New Roman"/>
              </a:rPr>
              <a:t>) </a:t>
            </a:r>
            <a:r>
              <a:rPr lang="zh-TW" altLang="zh-TW" sz="1400" kern="100" dirty="0">
                <a:solidFill>
                  <a:srgbClr val="000000"/>
                </a:solidFill>
                <a:latin typeface="Calibri"/>
                <a:ea typeface="華康儷中宋"/>
                <a:cs typeface="Times New Roman"/>
              </a:rPr>
              <a:t>就是實驗教育</a:t>
            </a:r>
            <a:r>
              <a:rPr lang="en-US" altLang="zh-TW" sz="1400" kern="100" dirty="0">
                <a:solidFill>
                  <a:srgbClr val="000000"/>
                </a:solidFill>
                <a:latin typeface="Calibri"/>
                <a:ea typeface="華康儷中宋"/>
                <a:cs typeface="Times New Roman"/>
              </a:rPr>
              <a:t> ? </a:t>
            </a:r>
            <a:r>
              <a:rPr lang="zh-TW" altLang="zh-TW" sz="1400" kern="100" dirty="0">
                <a:solidFill>
                  <a:srgbClr val="000000"/>
                </a:solidFill>
                <a:latin typeface="Calibri"/>
                <a:ea typeface="華康儷中宋"/>
                <a:cs typeface="Times New Roman"/>
              </a:rPr>
              <a:t>或者可以有更</a:t>
            </a:r>
            <a:endParaRPr lang="en-US" altLang="zh-TW" sz="1400" kern="100" dirty="0">
              <a:solidFill>
                <a:srgbClr val="000000"/>
              </a:solidFill>
              <a:latin typeface="Calibri"/>
              <a:ea typeface="華康儷中宋"/>
              <a:cs typeface="Times New Roman"/>
            </a:endParaRPr>
          </a:p>
          <a:p>
            <a:pPr marL="431165" lvl="0" indent="-269875" algn="just"/>
            <a:r>
              <a:rPr lang="zh-TW" altLang="zh-TW" sz="1400" kern="100" dirty="0">
                <a:solidFill>
                  <a:srgbClr val="000000"/>
                </a:solidFill>
                <a:latin typeface="Calibri"/>
                <a:ea typeface="華康儷中宋"/>
                <a:cs typeface="Times New Roman"/>
              </a:rPr>
              <a:t>多想像</a:t>
            </a:r>
            <a:r>
              <a:rPr lang="en-US" altLang="zh-TW" sz="1400" kern="100" dirty="0">
                <a:solidFill>
                  <a:srgbClr val="000000"/>
                </a:solidFill>
                <a:latin typeface="Calibri"/>
                <a:ea typeface="華康儷中宋"/>
                <a:cs typeface="Times New Roman"/>
              </a:rPr>
              <a:t> (</a:t>
            </a:r>
            <a:r>
              <a:rPr lang="zh-TW" altLang="zh-TW" sz="1400" kern="100" dirty="0">
                <a:solidFill>
                  <a:srgbClr val="000000"/>
                </a:solidFill>
                <a:latin typeface="Calibri"/>
                <a:ea typeface="華康儷中宋"/>
                <a:cs typeface="Times New Roman"/>
              </a:rPr>
              <a:t>如：將國中課程和生涯試探串連，課程活化且實用，不為升學考試而學習，</a:t>
            </a:r>
            <a:endParaRPr lang="en-US" altLang="zh-TW" sz="1400" kern="100" dirty="0">
              <a:solidFill>
                <a:srgbClr val="000000"/>
              </a:solidFill>
              <a:latin typeface="Calibri"/>
              <a:ea typeface="華康儷中宋"/>
              <a:cs typeface="Times New Roman"/>
            </a:endParaRPr>
          </a:p>
          <a:p>
            <a:pPr marL="431165" lvl="0" indent="-269875" algn="just"/>
            <a:r>
              <a:rPr lang="zh-TW" altLang="zh-TW" sz="1400" kern="100" dirty="0">
                <a:solidFill>
                  <a:srgbClr val="000000"/>
                </a:solidFill>
                <a:latin typeface="Calibri"/>
                <a:ea typeface="華康儷中宋"/>
                <a:cs typeface="Times New Roman"/>
              </a:rPr>
              <a:t>例：英文和餐旅介紹、數學和電子電路計算、數學和程式邏輯判斷、</a:t>
            </a:r>
            <a:r>
              <a:rPr lang="en-US" altLang="zh-TW" sz="1400" kern="100" dirty="0">
                <a:solidFill>
                  <a:srgbClr val="000000"/>
                </a:solidFill>
                <a:latin typeface="Calibri"/>
                <a:ea typeface="華康儷中宋"/>
                <a:cs typeface="Times New Roman"/>
              </a:rPr>
              <a:t>... ) ?</a:t>
            </a:r>
            <a:endParaRPr lang="zh-TW" altLang="zh-TW" sz="1400" kern="100" dirty="0">
              <a:solidFill>
                <a:prstClr val="black">
                  <a:lumMod val="75000"/>
                  <a:lumOff val="25000"/>
                </a:prstClr>
              </a:solidFill>
              <a:latin typeface="Calibri"/>
              <a:cs typeface="Times New Roman"/>
            </a:endParaRPr>
          </a:p>
          <a:p>
            <a:endParaRPr lang="zh-TW" altLang="en-US" dirty="0"/>
          </a:p>
        </p:txBody>
      </p:sp>
      <p:sp>
        <p:nvSpPr>
          <p:cNvPr id="4" name="內容版面配置區 3"/>
          <p:cNvSpPr>
            <a:spLocks noGrp="1"/>
          </p:cNvSpPr>
          <p:nvPr>
            <p:ph idx="10"/>
          </p:nvPr>
        </p:nvSpPr>
        <p:spPr>
          <a:xfrm>
            <a:off x="1979712" y="2283719"/>
            <a:ext cx="6912768" cy="2995737"/>
          </a:xfrm>
        </p:spPr>
        <p:txBody>
          <a:bodyPr/>
          <a:lstStyle/>
          <a:p>
            <a:pPr marL="342900" indent="-342900">
              <a:buFont typeface="Wingdings" panose="05000000000000000000" pitchFamily="2" charset="2"/>
              <a:buChar char="Ø"/>
            </a:pPr>
            <a:r>
              <a:rPr lang="zh-TW" altLang="en-US" sz="1800" dirty="0">
                <a:latin typeface="華康儷中宋" panose="02020509000000000000" pitchFamily="49" charset="-120"/>
                <a:ea typeface="華康儷中宋" panose="02020509000000000000" pitchFamily="49" charset="-120"/>
              </a:rPr>
              <a:t>學校實驗教育型態是公辦公營</a:t>
            </a:r>
            <a:r>
              <a:rPr lang="zh-TW" altLang="en-US" sz="1800" dirty="0" smtClean="0">
                <a:latin typeface="華康儷中宋" panose="02020509000000000000" pitchFamily="49" charset="-120"/>
                <a:ea typeface="華康儷中宋" panose="02020509000000000000" pitchFamily="49" charset="-120"/>
              </a:rPr>
              <a:t>，發展</a:t>
            </a:r>
            <a:r>
              <a:rPr lang="zh-TW" altLang="en-US" sz="1800" dirty="0">
                <a:latin typeface="華康儷中宋" panose="02020509000000000000" pitchFamily="49" charset="-120"/>
                <a:ea typeface="華康儷中宋" panose="02020509000000000000" pitchFamily="49" charset="-120"/>
              </a:rPr>
              <a:t>仍會受到部分框架</a:t>
            </a:r>
            <a:r>
              <a:rPr lang="zh-TW" altLang="en-US" sz="1800" dirty="0" smtClean="0">
                <a:latin typeface="華康儷中宋" panose="02020509000000000000" pitchFamily="49" charset="-120"/>
                <a:ea typeface="華康儷中宋" panose="02020509000000000000" pitchFamily="49" charset="-120"/>
              </a:rPr>
              <a:t>規範</a:t>
            </a:r>
            <a:r>
              <a:rPr lang="zh-TW" altLang="en-US" sz="1800" dirty="0" smtClean="0">
                <a:latin typeface="華康儷中宋"/>
                <a:ea typeface="華康儷中宋"/>
              </a:rPr>
              <a:t>。</a:t>
            </a:r>
            <a:r>
              <a:rPr lang="zh-TW" altLang="en-US" sz="1800" dirty="0" smtClean="0">
                <a:latin typeface="華康儷中宋" panose="02020509000000000000" pitchFamily="49" charset="-120"/>
                <a:ea typeface="華康儷中宋" panose="02020509000000000000" pitchFamily="49" charset="-120"/>
              </a:rPr>
              <a:t>透過三大</a:t>
            </a:r>
            <a:r>
              <a:rPr lang="zh-TW" altLang="en-US" sz="1800" dirty="0">
                <a:latin typeface="華康儷中宋" panose="02020509000000000000" pitchFamily="49" charset="-120"/>
                <a:ea typeface="華康儷中宋" panose="02020509000000000000" pitchFamily="49" charset="-120"/>
              </a:rPr>
              <a:t>課程主軸提供學生</a:t>
            </a:r>
            <a:r>
              <a:rPr lang="zh-TW" altLang="en-US" sz="1800" dirty="0" smtClean="0">
                <a:latin typeface="華康儷中宋" panose="02020509000000000000" pitchFamily="49" charset="-120"/>
                <a:ea typeface="華康儷中宋" panose="02020509000000000000" pitchFamily="49" charset="-120"/>
              </a:rPr>
              <a:t>升學</a:t>
            </a:r>
            <a:r>
              <a:rPr lang="zh-TW" altLang="en-US" sz="1800" dirty="0" smtClean="0">
                <a:latin typeface="華康儷中宋"/>
                <a:ea typeface="華康儷中宋"/>
              </a:rPr>
              <a:t>、</a:t>
            </a:r>
            <a:r>
              <a:rPr lang="zh-TW" altLang="en-US" sz="1800" dirty="0" smtClean="0">
                <a:latin typeface="華康儷中宋" panose="02020509000000000000" pitchFamily="49" charset="-120"/>
                <a:ea typeface="華康儷中宋" panose="02020509000000000000" pitchFamily="49" charset="-120"/>
              </a:rPr>
              <a:t>生涯</a:t>
            </a:r>
            <a:r>
              <a:rPr lang="zh-TW" altLang="en-US" sz="1800" dirty="0">
                <a:latin typeface="華康儷中宋" panose="02020509000000000000" pitchFamily="49" charset="-120"/>
                <a:ea typeface="華康儷中宋" panose="02020509000000000000" pitchFamily="49" charset="-120"/>
              </a:rPr>
              <a:t>的潛在可能性，體現「能動性」</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個人能夠獨立行動</a:t>
            </a:r>
            <a:r>
              <a:rPr lang="zh-TW" altLang="en-US" sz="1800" dirty="0" smtClean="0">
                <a:latin typeface="華康儷中宋" panose="02020509000000000000" pitchFamily="49" charset="-120"/>
                <a:ea typeface="華康儷中宋" panose="02020509000000000000" pitchFamily="49" charset="-120"/>
              </a:rPr>
              <a:t>，做出</a:t>
            </a:r>
            <a:r>
              <a:rPr lang="zh-TW" altLang="en-US" sz="1800" dirty="0">
                <a:latin typeface="華康儷中宋" panose="02020509000000000000" pitchFamily="49" charset="-120"/>
                <a:ea typeface="華康儷中宋" panose="02020509000000000000" pitchFamily="49" charset="-120"/>
              </a:rPr>
              <a:t>自由選擇的能力</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，實踐各種有價值行動，或是能夠過選擇自我想望</a:t>
            </a:r>
            <a:r>
              <a:rPr lang="zh-TW" altLang="en-US" sz="1800" dirty="0" smtClean="0">
                <a:latin typeface="華康儷中宋" panose="02020509000000000000" pitchFamily="49" charset="-120"/>
                <a:ea typeface="華康儷中宋" panose="02020509000000000000" pitchFamily="49" charset="-120"/>
              </a:rPr>
              <a:t>。</a:t>
            </a:r>
            <a:endParaRPr lang="en-US" altLang="zh-TW" sz="1800" dirty="0" smtClean="0">
              <a:latin typeface="華康儷中宋" panose="02020509000000000000" pitchFamily="49" charset="-120"/>
              <a:ea typeface="華康儷中宋" panose="02020509000000000000" pitchFamily="49" charset="-120"/>
            </a:endParaRPr>
          </a:p>
          <a:p>
            <a:pPr marL="342900" indent="-342900">
              <a:buFont typeface="Wingdings" panose="05000000000000000000" pitchFamily="2" charset="2"/>
              <a:buChar char="Ø"/>
            </a:pPr>
            <a:r>
              <a:rPr lang="zh-TW" altLang="en-US" sz="1800" dirty="0">
                <a:latin typeface="華康儷中宋" panose="02020509000000000000" pitchFamily="49" charset="-120"/>
                <a:ea typeface="華康儷中宋" panose="02020509000000000000" pitchFamily="49" charset="-120"/>
              </a:rPr>
              <a:t>不論是學術傾向高中教育或學習技藝的技職教育進行試探，</a:t>
            </a:r>
            <a:r>
              <a:rPr lang="zh-TW" altLang="en-US" sz="1800" dirty="0" smtClean="0">
                <a:latin typeface="華康儷中宋" panose="02020509000000000000" pitchFamily="49" charset="-120"/>
                <a:ea typeface="華康儷中宋" panose="02020509000000000000" pitchFamily="49" charset="-120"/>
              </a:rPr>
              <a:t>考上</a:t>
            </a:r>
            <a:r>
              <a:rPr lang="zh-TW" altLang="en-US" sz="1800" dirty="0" smtClean="0">
                <a:solidFill>
                  <a:srgbClr val="C00000"/>
                </a:solidFill>
                <a:latin typeface="華康儷中宋" panose="02020509000000000000" pitchFamily="49" charset="-120"/>
                <a:ea typeface="華康儷中宋" panose="02020509000000000000" pitchFamily="49" charset="-120"/>
              </a:rPr>
              <a:t>心目</a:t>
            </a:r>
            <a:r>
              <a:rPr lang="zh-TW" altLang="en-US" sz="1800" dirty="0">
                <a:solidFill>
                  <a:srgbClr val="C00000"/>
                </a:solidFill>
                <a:latin typeface="華康儷中宋" panose="02020509000000000000" pitchFamily="49" charset="-120"/>
                <a:ea typeface="華康儷中宋" panose="02020509000000000000" pitchFamily="49" charset="-120"/>
              </a:rPr>
              <a:t>中適性發展的第一志願</a:t>
            </a:r>
            <a:r>
              <a:rPr lang="zh-TW" altLang="en-US" sz="1800" dirty="0">
                <a:latin typeface="華康儷中宋" panose="02020509000000000000" pitchFamily="49" charset="-120"/>
                <a:ea typeface="華康儷中宋" panose="02020509000000000000" pitchFamily="49" charset="-120"/>
              </a:rPr>
              <a:t>，</a:t>
            </a:r>
            <a:r>
              <a:rPr lang="zh-TW" altLang="en-US" sz="1800" dirty="0" smtClean="0">
                <a:latin typeface="華康儷中宋" panose="02020509000000000000" pitchFamily="49" charset="-120"/>
                <a:ea typeface="華康儷中宋" panose="02020509000000000000" pitchFamily="49" charset="-120"/>
              </a:rPr>
              <a:t>體現「</a:t>
            </a:r>
            <a:r>
              <a:rPr lang="zh-TW" altLang="en-US" sz="1800" dirty="0">
                <a:latin typeface="華康儷中宋" panose="02020509000000000000" pitchFamily="49" charset="-120"/>
                <a:ea typeface="華康儷中宋" panose="02020509000000000000" pitchFamily="49" charset="-120"/>
              </a:rPr>
              <a:t>愛你所擇，擇你所愛」，深化「三年前隨緣而來，三年後乘</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願</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而去」。</a:t>
            </a:r>
            <a:endParaRPr lang="en-US" altLang="zh-TW" sz="1800" dirty="0" smtClean="0">
              <a:latin typeface="華康儷中宋" panose="02020509000000000000" pitchFamily="49" charset="-120"/>
              <a:ea typeface="華康儷中宋" panose="02020509000000000000" pitchFamily="49" charset="-120"/>
            </a:endParaRPr>
          </a:p>
          <a:p>
            <a:pPr marL="342900" indent="-342900">
              <a:buFont typeface="Wingdings" panose="05000000000000000000" pitchFamily="2" charset="2"/>
              <a:buChar char="Ø"/>
            </a:pPr>
            <a:endParaRPr lang="zh-TW" altLang="en-US" sz="2000" dirty="0">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256806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633662379"/>
              </p:ext>
            </p:extLst>
          </p:nvPr>
        </p:nvGraphicFramePr>
        <p:xfrm>
          <a:off x="323528" y="0"/>
          <a:ext cx="8820472" cy="5110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字方塊 2"/>
          <p:cNvSpPr txBox="1"/>
          <p:nvPr/>
        </p:nvSpPr>
        <p:spPr>
          <a:xfrm>
            <a:off x="107504" y="123478"/>
            <a:ext cx="3744416" cy="1077218"/>
          </a:xfrm>
          <a:prstGeom prst="rect">
            <a:avLst/>
          </a:prstGeom>
          <a:noFill/>
        </p:spPr>
        <p:txBody>
          <a:bodyPr wrap="square" rtlCol="0">
            <a:spAutoFit/>
          </a:bodyPr>
          <a:lstStyle/>
          <a:p>
            <a:r>
              <a:rPr lang="zh-TW" altLang="en-US" sz="3200" dirty="0" smtClean="0">
                <a:latin typeface="華康儷中宋" panose="02020509000000000000" pitchFamily="49" charset="-120"/>
                <a:ea typeface="華康儷中宋" panose="02020509000000000000" pitchFamily="49" charset="-120"/>
              </a:rPr>
              <a:t>計畫特色</a:t>
            </a:r>
            <a:r>
              <a:rPr lang="en-US" altLang="zh-TW" sz="3200" dirty="0" smtClean="0">
                <a:latin typeface="華康儷中宋" panose="02020509000000000000" pitchFamily="49" charset="-120"/>
                <a:ea typeface="華康儷中宋" panose="02020509000000000000" pitchFamily="49" charset="-120"/>
              </a:rPr>
              <a:t>(</a:t>
            </a:r>
            <a:r>
              <a:rPr lang="zh-TW" altLang="en-US" sz="3200" dirty="0" smtClean="0">
                <a:latin typeface="華康儷中宋" panose="02020509000000000000" pitchFamily="49" charset="-120"/>
                <a:ea typeface="華康儷中宋" panose="02020509000000000000" pitchFamily="49" charset="-120"/>
              </a:rPr>
              <a:t>三</a:t>
            </a:r>
            <a:r>
              <a:rPr lang="en-US" altLang="zh-TW" sz="3200" dirty="0" smtClean="0">
                <a:latin typeface="華康儷中宋" panose="02020509000000000000" pitchFamily="49" charset="-120"/>
                <a:ea typeface="華康儷中宋" panose="02020509000000000000" pitchFamily="49" charset="-120"/>
              </a:rPr>
              <a:t>)</a:t>
            </a:r>
          </a:p>
          <a:p>
            <a:r>
              <a:rPr lang="zh-TW" altLang="en-US" sz="3200" dirty="0" smtClean="0">
                <a:latin typeface="華康儷中宋" panose="02020509000000000000" pitchFamily="49" charset="-120"/>
                <a:ea typeface="華康儷中宋" panose="02020509000000000000" pitchFamily="49" charset="-120"/>
              </a:rPr>
              <a:t>學科與學生</a:t>
            </a:r>
            <a:endParaRPr lang="zh-TW" altLang="en-US" sz="3200" dirty="0">
              <a:latin typeface="華康儷中宋" panose="02020509000000000000" pitchFamily="49" charset="-120"/>
              <a:ea typeface="華康儷中宋" panose="02020509000000000000" pitchFamily="49" charset="-120"/>
            </a:endParaRPr>
          </a:p>
        </p:txBody>
      </p:sp>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1275616"/>
            <a:ext cx="6932860" cy="2958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602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smtClean="0">
                <a:solidFill>
                  <a:srgbClr val="C00000"/>
                </a:solidFill>
                <a:latin typeface="華康儷中宋" panose="02020509000000000000" pitchFamily="49" charset="-120"/>
                <a:ea typeface="華康儷中宋" panose="02020509000000000000" pitchFamily="49" charset="-120"/>
              </a:rPr>
              <a:t>謝國清委員建議</a:t>
            </a:r>
            <a:r>
              <a:rPr lang="en-US" altLang="zh-TW" b="0" dirty="0" smtClean="0">
                <a:solidFill>
                  <a:srgbClr val="C00000"/>
                </a:solidFill>
                <a:latin typeface="華康儷中宋" panose="02020509000000000000" pitchFamily="49" charset="-120"/>
                <a:ea typeface="華康儷中宋" panose="02020509000000000000" pitchFamily="49" charset="-120"/>
              </a:rPr>
              <a:t>(</a:t>
            </a:r>
            <a:r>
              <a:rPr lang="zh-TW" altLang="en-US" b="0" dirty="0" smtClean="0">
                <a:solidFill>
                  <a:srgbClr val="C00000"/>
                </a:solidFill>
                <a:latin typeface="華康儷中宋" panose="02020509000000000000" pitchFamily="49" charset="-120"/>
                <a:ea typeface="華康儷中宋" panose="02020509000000000000" pitchFamily="49" charset="-120"/>
              </a:rPr>
              <a:t>九</a:t>
            </a:r>
            <a:r>
              <a:rPr lang="en-US" altLang="zh-TW" b="0" dirty="0" smtClean="0">
                <a:solidFill>
                  <a:srgbClr val="C00000"/>
                </a:solidFill>
                <a:latin typeface="華康儷中宋" panose="02020509000000000000" pitchFamily="49" charset="-120"/>
                <a:ea typeface="華康儷中宋" panose="02020509000000000000" pitchFamily="49" charset="-120"/>
              </a:rPr>
              <a:t>)</a:t>
            </a:r>
            <a:endParaRPr lang="zh-TW" altLang="en-US" b="0" dirty="0">
              <a:solidFill>
                <a:srgbClr val="C00000"/>
              </a:solidFill>
              <a:latin typeface="華康儷中宋" panose="02020509000000000000" pitchFamily="49" charset="-120"/>
              <a:ea typeface="華康儷中宋" panose="02020509000000000000" pitchFamily="49" charset="-120"/>
            </a:endParaRPr>
          </a:p>
        </p:txBody>
      </p:sp>
      <p:sp>
        <p:nvSpPr>
          <p:cNvPr id="3" name="內容版面配置區 2"/>
          <p:cNvSpPr>
            <a:spLocks noGrp="1"/>
          </p:cNvSpPr>
          <p:nvPr>
            <p:ph idx="1"/>
          </p:nvPr>
        </p:nvSpPr>
        <p:spPr>
          <a:xfrm>
            <a:off x="1979712" y="915567"/>
            <a:ext cx="6912768" cy="460648"/>
          </a:xfrm>
        </p:spPr>
        <p:txBody>
          <a:bodyPr/>
          <a:lstStyle/>
          <a:p>
            <a:r>
              <a:rPr lang="en-US" altLang="zh-TW" sz="1600" dirty="0">
                <a:latin typeface="華康儷中宋" panose="02020509000000000000" pitchFamily="49" charset="-120"/>
                <a:ea typeface="華康儷中宋" panose="02020509000000000000" pitchFamily="49" charset="-120"/>
              </a:rPr>
              <a:t>12 </a:t>
            </a:r>
            <a:r>
              <a:rPr lang="zh-TW" altLang="en-US" sz="1600" dirty="0">
                <a:latin typeface="華康儷中宋" panose="02020509000000000000" pitchFamily="49" charset="-120"/>
                <a:ea typeface="華康儷中宋" panose="02020509000000000000" pitchFamily="49" charset="-120"/>
              </a:rPr>
              <a:t>年國教科科等值，每一門課程都可以素養</a:t>
            </a:r>
            <a:r>
              <a:rPr lang="zh-TW" altLang="en-US" sz="1600" dirty="0" smtClean="0">
                <a:latin typeface="華康儷中宋" panose="02020509000000000000" pitchFamily="49" charset="-120"/>
                <a:ea typeface="華康儷中宋" panose="02020509000000000000" pitchFamily="49" charset="-120"/>
              </a:rPr>
              <a:t>導向教學</a:t>
            </a:r>
            <a:r>
              <a:rPr lang="zh-TW" altLang="en-US" sz="1600" dirty="0">
                <a:latin typeface="華康儷中宋" panose="02020509000000000000" pitchFamily="49" charset="-120"/>
                <a:ea typeface="華康儷中宋" panose="02020509000000000000" pitchFamily="49" charset="-120"/>
              </a:rPr>
              <a:t>。南榮規劃的實驗教育卻仍強調核心課程 </a:t>
            </a:r>
            <a:r>
              <a:rPr lang="en-US" altLang="zh-TW" sz="1600" dirty="0">
                <a:latin typeface="華康儷中宋" panose="02020509000000000000" pitchFamily="49" charset="-120"/>
                <a:ea typeface="華康儷中宋" panose="02020509000000000000" pitchFamily="49" charset="-120"/>
              </a:rPr>
              <a:t>(</a:t>
            </a:r>
            <a:r>
              <a:rPr lang="zh-TW" altLang="en-US" sz="1600" dirty="0">
                <a:latin typeface="華康儷中宋" panose="02020509000000000000" pitchFamily="49" charset="-120"/>
                <a:ea typeface="華康儷中宋" panose="02020509000000000000" pitchFamily="49" charset="-120"/>
              </a:rPr>
              <a:t>國</a:t>
            </a:r>
            <a:r>
              <a:rPr lang="zh-TW" altLang="en-US" sz="1600" dirty="0" smtClean="0">
                <a:latin typeface="華康儷中宋" panose="02020509000000000000" pitchFamily="49" charset="-120"/>
                <a:ea typeface="華康儷中宋" panose="02020509000000000000" pitchFamily="49" charset="-120"/>
              </a:rPr>
              <a:t>英數</a:t>
            </a:r>
            <a:r>
              <a:rPr lang="zh-TW" altLang="en-US" sz="1600" dirty="0">
                <a:latin typeface="華康儷中宋" panose="02020509000000000000" pitchFamily="49" charset="-120"/>
                <a:ea typeface="華康儷中宋" panose="02020509000000000000" pitchFamily="49" charset="-120"/>
              </a:rPr>
              <a:t>社自</a:t>
            </a:r>
            <a:r>
              <a:rPr lang="en-US" altLang="zh-TW" sz="1600" dirty="0">
                <a:latin typeface="華康儷中宋" panose="02020509000000000000" pitchFamily="49" charset="-120"/>
                <a:ea typeface="華康儷中宋" panose="02020509000000000000" pitchFamily="49" charset="-120"/>
              </a:rPr>
              <a:t>)</a:t>
            </a:r>
            <a:r>
              <a:rPr lang="zh-TW" altLang="en-US" sz="1600" dirty="0">
                <a:latin typeface="華康儷中宋" panose="02020509000000000000" pitchFamily="49" charset="-120"/>
                <a:ea typeface="華康儷中宋" panose="02020509000000000000" pitchFamily="49" charset="-120"/>
              </a:rPr>
              <a:t>，其餘部定課程則「重構」</a:t>
            </a:r>
            <a:r>
              <a:rPr lang="en-US" altLang="zh-TW" sz="1600" dirty="0">
                <a:latin typeface="華康儷中宋" panose="02020509000000000000" pitchFamily="49" charset="-120"/>
                <a:ea typeface="華康儷中宋" panose="02020509000000000000" pitchFamily="49" charset="-120"/>
              </a:rPr>
              <a:t>(</a:t>
            </a:r>
            <a:r>
              <a:rPr lang="zh-TW" altLang="en-US" sz="1600" dirty="0">
                <a:latin typeface="華康儷中宋" panose="02020509000000000000" pitchFamily="49" charset="-120"/>
                <a:ea typeface="華康儷中宋" panose="02020509000000000000" pitchFamily="49" charset="-120"/>
              </a:rPr>
              <a:t>有美其名之嫌</a:t>
            </a:r>
            <a:r>
              <a:rPr lang="en-US" altLang="zh-TW" sz="1600" dirty="0">
                <a:latin typeface="華康儷中宋" panose="02020509000000000000" pitchFamily="49" charset="-120"/>
                <a:ea typeface="華康儷中宋" panose="02020509000000000000" pitchFamily="49" charset="-120"/>
              </a:rPr>
              <a:t>) </a:t>
            </a:r>
            <a:r>
              <a:rPr lang="zh-TW" altLang="en-US" sz="1600" dirty="0" smtClean="0">
                <a:latin typeface="華康儷中宋" panose="02020509000000000000" pitchFamily="49" charset="-120"/>
                <a:ea typeface="華康儷中宋" panose="02020509000000000000" pitchFamily="49" charset="-120"/>
              </a:rPr>
              <a:t>為「</a:t>
            </a:r>
            <a:r>
              <a:rPr lang="zh-TW" altLang="en-US" sz="1600" dirty="0">
                <a:latin typeface="華康儷中宋" panose="02020509000000000000" pitchFamily="49" charset="-120"/>
                <a:ea typeface="華康儷中宋" panose="02020509000000000000" pitchFamily="49" charset="-120"/>
              </a:rPr>
              <a:t>多元進路試探課程」和「適性分組數學」，這比</a:t>
            </a:r>
            <a:r>
              <a:rPr lang="zh-TW" altLang="en-US" sz="1600" dirty="0" smtClean="0">
                <a:latin typeface="華康儷中宋" panose="02020509000000000000" pitchFamily="49" charset="-120"/>
                <a:ea typeface="華康儷中宋" panose="02020509000000000000" pitchFamily="49" charset="-120"/>
              </a:rPr>
              <a:t>學校更</a:t>
            </a:r>
            <a:r>
              <a:rPr lang="zh-TW" altLang="en-US" sz="1600" dirty="0">
                <a:latin typeface="華康儷中宋" panose="02020509000000000000" pitchFamily="49" charset="-120"/>
                <a:ea typeface="華康儷中宋" panose="02020509000000000000" pitchFamily="49" charset="-120"/>
              </a:rPr>
              <a:t>像補習班了。</a:t>
            </a:r>
          </a:p>
        </p:txBody>
      </p:sp>
      <p:sp>
        <p:nvSpPr>
          <p:cNvPr id="4" name="內容版面配置區 3"/>
          <p:cNvSpPr>
            <a:spLocks noGrp="1"/>
          </p:cNvSpPr>
          <p:nvPr>
            <p:ph idx="10"/>
          </p:nvPr>
        </p:nvSpPr>
        <p:spPr>
          <a:xfrm>
            <a:off x="1990056" y="1664256"/>
            <a:ext cx="6912768" cy="3355777"/>
          </a:xfrm>
        </p:spPr>
        <p:txBody>
          <a:bodyPr/>
          <a:lstStyle/>
          <a:p>
            <a:pPr marL="285750" indent="-285750">
              <a:buFont typeface="Wingdings" panose="05000000000000000000" pitchFamily="2" charset="2"/>
              <a:buChar char="Ø"/>
            </a:pPr>
            <a:r>
              <a:rPr lang="zh-TW" altLang="en-US" sz="1800" dirty="0">
                <a:latin typeface="華康儷中宋" panose="02020509000000000000" pitchFamily="49" charset="-120"/>
                <a:ea typeface="華康儷中宋" panose="02020509000000000000" pitchFamily="49" charset="-120"/>
              </a:rPr>
              <a:t>學校實驗教育型態是公辦公營，國英數社自等部定</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領域學習</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課程，由國家統一規定，功能在於深植基本學力</a:t>
            </a:r>
            <a:r>
              <a:rPr lang="zh-TW" altLang="en-US" sz="1800" dirty="0" smtClean="0">
                <a:latin typeface="華康儷中宋" panose="02020509000000000000" pitchFamily="49" charset="-120"/>
                <a:ea typeface="華康儷中宋" panose="02020509000000000000" pitchFamily="49" charset="-120"/>
              </a:rPr>
              <a:t>。</a:t>
            </a:r>
            <a:endParaRPr lang="en-US" altLang="zh-TW" sz="1800" dirty="0" smtClean="0">
              <a:latin typeface="華康儷中宋" panose="02020509000000000000" pitchFamily="49" charset="-120"/>
              <a:ea typeface="華康儷中宋" panose="02020509000000000000" pitchFamily="49" charset="-120"/>
            </a:endParaRPr>
          </a:p>
          <a:p>
            <a:pPr marL="285750" indent="-285750">
              <a:buFont typeface="Wingdings" panose="05000000000000000000" pitchFamily="2" charset="2"/>
              <a:buChar char="Ø"/>
            </a:pPr>
            <a:r>
              <a:rPr lang="zh-TW" altLang="en-US" sz="1800" dirty="0">
                <a:latin typeface="華康儷中宋" panose="02020509000000000000" pitchFamily="49" charset="-120"/>
                <a:ea typeface="華康儷中宋" panose="02020509000000000000" pitchFamily="49" charset="-120"/>
              </a:rPr>
              <a:t>「</a:t>
            </a:r>
            <a:r>
              <a:rPr lang="zh-TW" altLang="en-US" sz="1800" dirty="0">
                <a:solidFill>
                  <a:srgbClr val="C00000"/>
                </a:solidFill>
                <a:latin typeface="華康儷中宋" panose="02020509000000000000" pitchFamily="49" charset="-120"/>
                <a:ea typeface="華康儷中宋" panose="02020509000000000000" pitchFamily="49" charset="-120"/>
              </a:rPr>
              <a:t>多元進路試探課程</a:t>
            </a:r>
            <a:r>
              <a:rPr lang="zh-TW" altLang="en-US" sz="1800" dirty="0">
                <a:latin typeface="華康儷中宋" panose="02020509000000000000" pitchFamily="49" charset="-120"/>
                <a:ea typeface="華康儷中宋" panose="02020509000000000000" pitchFamily="49" charset="-120"/>
              </a:rPr>
              <a:t>」的規劃，係解構與實驗教育課程性質相近、有先驗經驗、符應家長期望、社區特性、學生特質與學校特色的綜合活動領域課程</a:t>
            </a:r>
            <a:r>
              <a:rPr lang="zh-TW" altLang="en-US" sz="1800" dirty="0" smtClean="0">
                <a:latin typeface="華康儷中宋" panose="02020509000000000000" pitchFamily="49" charset="-120"/>
                <a:ea typeface="華康儷中宋" panose="02020509000000000000" pitchFamily="49" charset="-120"/>
              </a:rPr>
              <a:t>。</a:t>
            </a:r>
            <a:endParaRPr lang="en-US" altLang="zh-TW" sz="1800" dirty="0" smtClean="0">
              <a:latin typeface="華康儷中宋" panose="02020509000000000000" pitchFamily="49" charset="-120"/>
              <a:ea typeface="華康儷中宋" panose="02020509000000000000" pitchFamily="49" charset="-120"/>
            </a:endParaRPr>
          </a:p>
          <a:p>
            <a:pPr marL="285750" indent="-285750">
              <a:buFont typeface="Wingdings" panose="05000000000000000000" pitchFamily="2" charset="2"/>
              <a:buChar char="Ø"/>
            </a:pPr>
            <a:r>
              <a:rPr lang="zh-TW" altLang="en-US" sz="1800" dirty="0">
                <a:solidFill>
                  <a:srgbClr val="C00000"/>
                </a:solidFill>
                <a:latin typeface="華康儷中宋" panose="02020509000000000000" pitchFamily="49" charset="-120"/>
                <a:ea typeface="華康儷中宋" panose="02020509000000000000" pitchFamily="49" charset="-120"/>
              </a:rPr>
              <a:t>「「自然</a:t>
            </a:r>
            <a:r>
              <a:rPr lang="en-US" altLang="zh-TW" sz="1800" dirty="0">
                <a:solidFill>
                  <a:srgbClr val="C00000"/>
                </a:solidFill>
                <a:latin typeface="華康儷中宋" panose="02020509000000000000" pitchFamily="49" charset="-120"/>
                <a:ea typeface="華康儷中宋" panose="02020509000000000000" pitchFamily="49" charset="-120"/>
              </a:rPr>
              <a:t>『</a:t>
            </a:r>
            <a:r>
              <a:rPr lang="zh-TW" altLang="en-US" sz="1800" dirty="0">
                <a:solidFill>
                  <a:srgbClr val="C00000"/>
                </a:solidFill>
                <a:latin typeface="華康儷中宋" panose="02020509000000000000" pitchFamily="49" charset="-120"/>
                <a:ea typeface="華康儷中宋" panose="02020509000000000000" pitchFamily="49" charset="-120"/>
              </a:rPr>
              <a:t>森</a:t>
            </a:r>
            <a:r>
              <a:rPr lang="en-US" altLang="zh-TW" sz="1800" dirty="0">
                <a:solidFill>
                  <a:srgbClr val="C00000"/>
                </a:solidFill>
                <a:latin typeface="華康儷中宋" panose="02020509000000000000" pitchFamily="49" charset="-120"/>
                <a:ea typeface="華康儷中宋" panose="02020509000000000000" pitchFamily="49" charset="-120"/>
              </a:rPr>
              <a:t>』</a:t>
            </a:r>
            <a:r>
              <a:rPr lang="zh-TW" altLang="en-US" sz="1800" dirty="0">
                <a:solidFill>
                  <a:srgbClr val="C00000"/>
                </a:solidFill>
                <a:latin typeface="華康儷中宋" panose="02020509000000000000" pitchFamily="49" charset="-120"/>
                <a:ea typeface="華康儷中宋" panose="02020509000000000000" pitchFamily="49" charset="-120"/>
              </a:rPr>
              <a:t>活」彈性學習課程</a:t>
            </a:r>
            <a:r>
              <a:rPr lang="zh-TW" altLang="en-US" sz="1800" dirty="0">
                <a:latin typeface="華康儷中宋" panose="02020509000000000000" pitchFamily="49" charset="-120"/>
                <a:ea typeface="華康儷中宋" panose="02020509000000000000" pitchFamily="49" charset="-120"/>
              </a:rPr>
              <a:t>」，強調為溝通表達、跨域</a:t>
            </a:r>
            <a:r>
              <a:rPr lang="zh-TW" altLang="en-US" sz="1800" dirty="0" smtClean="0">
                <a:latin typeface="華康儷中宋" panose="02020509000000000000" pitchFamily="49" charset="-120"/>
                <a:ea typeface="華康儷中宋" panose="02020509000000000000" pitchFamily="49" charset="-120"/>
              </a:rPr>
              <a:t>整合的</a:t>
            </a:r>
            <a:r>
              <a:rPr lang="zh-TW" altLang="en-US" sz="1800" dirty="0">
                <a:latin typeface="華康儷中宋" panose="02020509000000000000" pitchFamily="49" charset="-120"/>
                <a:ea typeface="華康儷中宋" panose="02020509000000000000" pitchFamily="49" charset="-120"/>
              </a:rPr>
              <a:t>主題</a:t>
            </a:r>
            <a:r>
              <a:rPr lang="zh-TW" altLang="en-US" sz="1800" dirty="0" smtClean="0">
                <a:latin typeface="華康儷中宋" panose="02020509000000000000" pitchFamily="49" charset="-120"/>
                <a:ea typeface="華康儷中宋" panose="02020509000000000000" pitchFamily="49" charset="-120"/>
              </a:rPr>
              <a:t>探究學習與課程</a:t>
            </a:r>
            <a:r>
              <a:rPr lang="zh-TW" altLang="en-US" sz="1800" dirty="0" smtClean="0">
                <a:latin typeface="華康儷中宋"/>
                <a:ea typeface="華康儷中宋"/>
              </a:rPr>
              <a:t>。</a:t>
            </a:r>
            <a:endParaRPr lang="en-US" altLang="zh-TW" sz="1800" dirty="0" smtClean="0">
              <a:latin typeface="華康儷中宋" panose="02020509000000000000" pitchFamily="49" charset="-120"/>
              <a:ea typeface="華康儷中宋" panose="02020509000000000000" pitchFamily="49" charset="-120"/>
            </a:endParaRPr>
          </a:p>
          <a:p>
            <a:pPr marL="285750" indent="-285750">
              <a:buFont typeface="Wingdings" panose="05000000000000000000" pitchFamily="2" charset="2"/>
              <a:buChar char="Ø"/>
            </a:pPr>
            <a:r>
              <a:rPr lang="zh-TW" altLang="en-US" sz="1800" dirty="0">
                <a:latin typeface="華康儷中宋" panose="02020509000000000000" pitchFamily="49" charset="-120"/>
                <a:ea typeface="華康儷中宋" panose="02020509000000000000" pitchFamily="49" charset="-120"/>
              </a:rPr>
              <a:t>「</a:t>
            </a:r>
            <a:r>
              <a:rPr lang="zh-TW" altLang="en-US" sz="1800" dirty="0">
                <a:solidFill>
                  <a:srgbClr val="C00000"/>
                </a:solidFill>
                <a:latin typeface="華康儷中宋" panose="02020509000000000000" pitchFamily="49" charset="-120"/>
                <a:ea typeface="華康儷中宋" panose="02020509000000000000" pitchFamily="49" charset="-120"/>
              </a:rPr>
              <a:t>適性分組數學課程</a:t>
            </a:r>
            <a:r>
              <a:rPr lang="zh-TW" altLang="en-US" sz="1800" dirty="0">
                <a:latin typeface="華康儷中宋" panose="02020509000000000000" pitchFamily="49" charset="-120"/>
                <a:ea typeface="華康儷中宋" panose="02020509000000000000" pitchFamily="49" charset="-120"/>
              </a:rPr>
              <a:t>」係考量</a:t>
            </a:r>
            <a:r>
              <a:rPr lang="zh-TW" altLang="en-US" sz="1800" dirty="0" smtClean="0">
                <a:latin typeface="華康儷中宋" panose="02020509000000000000" pitchFamily="49" charset="-120"/>
                <a:ea typeface="華康儷中宋" panose="02020509000000000000" pitchFamily="49" charset="-120"/>
              </a:rPr>
              <a:t>小校</a:t>
            </a:r>
            <a:r>
              <a:rPr lang="zh-TW" altLang="en-US" sz="1800" dirty="0">
                <a:latin typeface="華康儷中宋" panose="02020509000000000000" pitchFamily="49" charset="-120"/>
                <a:ea typeface="華康儷中宋" panose="02020509000000000000" pitchFamily="49" charset="-120"/>
              </a:rPr>
              <a:t>無法申請課中補救教學與適性分組教學計畫，提供給跟不上大班教學學生一個學習環境，藉由發展多元適性教學</a:t>
            </a:r>
            <a:r>
              <a:rPr lang="zh-TW" altLang="en-US" sz="1800" dirty="0" smtClean="0">
                <a:latin typeface="華康儷中宋" panose="02020509000000000000" pitchFamily="49" charset="-120"/>
                <a:ea typeface="華康儷中宋" panose="02020509000000000000" pitchFamily="49" charset="-120"/>
              </a:rPr>
              <a:t>，發展減</a:t>
            </a:r>
            <a:r>
              <a:rPr lang="zh-TW" altLang="en-US" sz="1800" dirty="0">
                <a:latin typeface="華康儷中宋" panose="02020509000000000000" pitchFamily="49" charset="-120"/>
                <a:ea typeface="華康儷中宋" panose="02020509000000000000" pitchFamily="49" charset="-120"/>
              </a:rPr>
              <a:t>量、減</a:t>
            </a:r>
            <a:r>
              <a:rPr lang="zh-TW" altLang="en-US" sz="1800" dirty="0" smtClean="0">
                <a:latin typeface="華康儷中宋" panose="02020509000000000000" pitchFamily="49" charset="-120"/>
                <a:ea typeface="華康儷中宋" panose="02020509000000000000" pitchFamily="49" charset="-120"/>
              </a:rPr>
              <a:t>難教材，</a:t>
            </a:r>
            <a:r>
              <a:rPr lang="zh-TW" altLang="en-US" sz="1800" dirty="0">
                <a:latin typeface="華康儷中宋" panose="02020509000000000000" pitchFamily="49" charset="-120"/>
                <a:ea typeface="華康儷中宋" panose="02020509000000000000" pitchFamily="49" charset="-120"/>
              </a:rPr>
              <a:t>提升學生學習興趣及成效。</a:t>
            </a:r>
          </a:p>
        </p:txBody>
      </p:sp>
    </p:spTree>
    <p:extLst>
      <p:ext uri="{BB962C8B-B14F-4D97-AF65-F5344CB8AC3E}">
        <p14:creationId xmlns:p14="http://schemas.microsoft.com/office/powerpoint/2010/main" val="39000615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謝國清</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十</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835696" y="1059582"/>
            <a:ext cx="6912768" cy="460648"/>
          </a:xfrm>
        </p:spPr>
        <p:txBody>
          <a:bodyPr/>
          <a:lstStyle/>
          <a:p>
            <a:r>
              <a:rPr lang="zh-TW" altLang="en-US" sz="1400" dirty="0" smtClean="0">
                <a:latin typeface="華康儷中宋" panose="02020509000000000000" pitchFamily="49" charset="-120"/>
                <a:ea typeface="華康儷中宋" panose="02020509000000000000" pitchFamily="49" charset="-120"/>
              </a:rPr>
              <a:t>「</a:t>
            </a:r>
            <a:r>
              <a:rPr lang="zh-TW" altLang="en-US" sz="1400" dirty="0">
                <a:latin typeface="華康儷中宋" panose="02020509000000000000" pitchFamily="49" charset="-120"/>
                <a:ea typeface="華康儷中宋" panose="02020509000000000000" pitchFamily="49" charset="-120"/>
              </a:rPr>
              <a:t>社區及家長參與方式」事實上，家長在</a:t>
            </a:r>
            <a:r>
              <a:rPr lang="zh-TW" altLang="en-US" sz="1400" dirty="0" smtClean="0">
                <a:latin typeface="華康儷中宋" panose="02020509000000000000" pitchFamily="49" charset="-120"/>
                <a:ea typeface="華康儷中宋" panose="02020509000000000000" pitchFamily="49" charset="-120"/>
              </a:rPr>
              <a:t>各行各業工作</a:t>
            </a:r>
            <a:r>
              <a:rPr lang="zh-TW" altLang="en-US" sz="1400" dirty="0">
                <a:latin typeface="華康儷中宋" panose="02020509000000000000" pitchFamily="49" charset="-120"/>
                <a:ea typeface="華康儷中宋" panose="02020509000000000000" pitchFamily="49" charset="-120"/>
              </a:rPr>
              <a:t>，在職場、生涯的多樣性遠較學校老師廣闊，</a:t>
            </a:r>
            <a:r>
              <a:rPr lang="zh-TW" altLang="en-US" sz="1400" dirty="0" smtClean="0">
                <a:latin typeface="華康儷中宋" panose="02020509000000000000" pitchFamily="49" charset="-120"/>
                <a:ea typeface="華康儷中宋" panose="02020509000000000000" pitchFamily="49" charset="-120"/>
              </a:rPr>
              <a:t>但是</a:t>
            </a:r>
            <a:r>
              <a:rPr lang="zh-TW" altLang="en-US" sz="1400" dirty="0">
                <a:latin typeface="華康儷中宋" panose="02020509000000000000" pitchFamily="49" charset="-120"/>
                <a:ea typeface="華康儷中宋" panose="02020509000000000000" pitchFamily="49" charset="-120"/>
              </a:rPr>
              <a:t>南榮轉型為實驗教育國中後，家長參與學校的</a:t>
            </a:r>
            <a:r>
              <a:rPr lang="zh-TW" altLang="en-US" sz="1400" dirty="0" smtClean="0">
                <a:latin typeface="華康儷中宋" panose="02020509000000000000" pitchFamily="49" charset="-120"/>
                <a:ea typeface="華康儷中宋" panose="02020509000000000000" pitchFamily="49" charset="-120"/>
              </a:rPr>
              <a:t>方式和</a:t>
            </a:r>
            <a:r>
              <a:rPr lang="zh-TW" altLang="en-US" sz="1400" dirty="0">
                <a:latin typeface="華康儷中宋" panose="02020509000000000000" pitchFamily="49" charset="-120"/>
                <a:ea typeface="華康儷中宋" panose="02020509000000000000" pitchFamily="49" charset="-120"/>
              </a:rPr>
              <a:t>現在完全相同，看不出家長有更多協助學校發展「</a:t>
            </a:r>
            <a:r>
              <a:rPr lang="zh-TW" altLang="en-US" sz="1400" dirty="0" smtClean="0">
                <a:latin typeface="華康儷中宋" panose="02020509000000000000" pitchFamily="49" charset="-120"/>
                <a:ea typeface="華康儷中宋" panose="02020509000000000000" pitchFamily="49" charset="-120"/>
              </a:rPr>
              <a:t>多元</a:t>
            </a:r>
            <a:r>
              <a:rPr lang="zh-TW" altLang="en-US" sz="1400" dirty="0">
                <a:latin typeface="華康儷中宋" panose="02020509000000000000" pitchFamily="49" charset="-120"/>
                <a:ea typeface="華康儷中宋" panose="02020509000000000000" pitchFamily="49" charset="-120"/>
              </a:rPr>
              <a:t>進路生涯試探」的空間。</a:t>
            </a:r>
          </a:p>
          <a:p>
            <a:endParaRPr lang="zh-TW" altLang="en-US" dirty="0"/>
          </a:p>
        </p:txBody>
      </p:sp>
      <p:sp>
        <p:nvSpPr>
          <p:cNvPr id="4" name="內容版面配置區 3"/>
          <p:cNvSpPr>
            <a:spLocks noGrp="1"/>
          </p:cNvSpPr>
          <p:nvPr>
            <p:ph idx="10"/>
          </p:nvPr>
        </p:nvSpPr>
        <p:spPr>
          <a:xfrm>
            <a:off x="2051720" y="1779662"/>
            <a:ext cx="6912768" cy="2995737"/>
          </a:xfrm>
        </p:spPr>
        <p:txBody>
          <a:bodyPr/>
          <a:lstStyle/>
          <a:p>
            <a:pPr marL="285750" indent="-285750" algn="just">
              <a:spcAft>
                <a:spcPts val="0"/>
              </a:spcAft>
              <a:buFont typeface="Wingdings" panose="05000000000000000000" pitchFamily="2" charset="2"/>
              <a:buChar char="Ø"/>
            </a:pPr>
            <a:r>
              <a:rPr lang="zh-TW" altLang="zh-TW" sz="1800" kern="100" dirty="0">
                <a:latin typeface="華康儷中宋" panose="02020509000000000000" pitchFamily="49" charset="-120"/>
                <a:ea typeface="華康儷中宋" panose="02020509000000000000" pitchFamily="49" charset="-120"/>
                <a:cs typeface="Times New Roman"/>
              </a:rPr>
              <a:t>家長既有資源投入途徑：參與學校多元進路試探課程發展、家長職業達人分享、寒暑假生涯試探課程參與等。</a:t>
            </a:r>
          </a:p>
          <a:p>
            <a:endParaRPr lang="zh-TW" altLang="en-US" dirty="0"/>
          </a:p>
        </p:txBody>
      </p:sp>
    </p:spTree>
    <p:extLst>
      <p:ext uri="{BB962C8B-B14F-4D97-AF65-F5344CB8AC3E}">
        <p14:creationId xmlns:p14="http://schemas.microsoft.com/office/powerpoint/2010/main" val="5395071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謝國清</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smtClean="0">
                <a:solidFill>
                  <a:srgbClr val="C00000"/>
                </a:solidFill>
                <a:latin typeface="華康儷中宋" panose="02020509000000000000" pitchFamily="49" charset="-120"/>
                <a:ea typeface="華康儷中宋" panose="02020509000000000000" pitchFamily="49" charset="-120"/>
                <a:cs typeface="Times New Roman"/>
              </a:rPr>
              <a:t>十一</a:t>
            </a:r>
            <a:r>
              <a:rPr lang="en-US" altLang="zh-TW" sz="2800" b="0" kern="100" dirty="0" smtClean="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1275606"/>
            <a:ext cx="6912768" cy="460648"/>
          </a:xfrm>
        </p:spPr>
        <p:txBody>
          <a:bodyPr/>
          <a:lstStyle/>
          <a:p>
            <a:r>
              <a:rPr lang="zh-TW" altLang="en-US" sz="1400" dirty="0">
                <a:latin typeface="華康儷中宋" panose="02020509000000000000" pitchFamily="49" charset="-120"/>
                <a:ea typeface="華康儷中宋" panose="02020509000000000000" pitchFamily="49" charset="-120"/>
              </a:rPr>
              <a:t>全數依據</a:t>
            </a:r>
            <a:r>
              <a:rPr lang="en-US" altLang="zh-TW" sz="1400" dirty="0">
                <a:latin typeface="華康儷中宋" panose="02020509000000000000" pitchFamily="49" charset="-120"/>
                <a:ea typeface="華康儷中宋" panose="02020509000000000000" pitchFamily="49" charset="-120"/>
              </a:rPr>
              <a:t>『</a:t>
            </a:r>
            <a:r>
              <a:rPr lang="zh-TW" altLang="en-US" sz="1400" dirty="0">
                <a:latin typeface="華康儷中宋" panose="02020509000000000000" pitchFamily="49" charset="-120"/>
                <a:ea typeface="華康儷中宋" panose="02020509000000000000" pitchFamily="49" charset="-120"/>
              </a:rPr>
              <a:t>教育人員任用條例</a:t>
            </a:r>
            <a:r>
              <a:rPr lang="en-US" altLang="zh-TW" sz="1400" dirty="0">
                <a:latin typeface="華康儷中宋" panose="02020509000000000000" pitchFamily="49" charset="-120"/>
                <a:ea typeface="華康儷中宋" panose="02020509000000000000" pitchFamily="49" charset="-120"/>
              </a:rPr>
              <a:t>』</a:t>
            </a:r>
            <a:r>
              <a:rPr lang="zh-TW" altLang="en-US" sz="1400" dirty="0">
                <a:latin typeface="華康儷中宋" panose="02020509000000000000" pitchFamily="49" charset="-120"/>
                <a:ea typeface="華康儷中宋" panose="02020509000000000000" pitchFamily="49" charset="-120"/>
              </a:rPr>
              <a:t>，卻未參考基隆市</a:t>
            </a:r>
            <a:r>
              <a:rPr lang="zh-TW" altLang="en-US" sz="1400" dirty="0" smtClean="0">
                <a:latin typeface="華康儷中宋" panose="02020509000000000000" pitchFamily="49" charset="-120"/>
                <a:ea typeface="華康儷中宋" panose="02020509000000000000" pitchFamily="49" charset="-120"/>
              </a:rPr>
              <a:t>實驗</a:t>
            </a:r>
            <a:r>
              <a:rPr lang="zh-TW" altLang="en-US" sz="1400" dirty="0">
                <a:latin typeface="華康儷中宋" panose="02020509000000000000" pitchFamily="49" charset="-120"/>
                <a:ea typeface="華康儷中宋" panose="02020509000000000000" pitchFamily="49" charset="-120"/>
              </a:rPr>
              <a:t>教育相關規定得任用相關專業人員擔任教師的</a:t>
            </a:r>
            <a:r>
              <a:rPr lang="zh-TW" altLang="en-US" sz="1400" dirty="0" smtClean="0">
                <a:latin typeface="華康儷中宋" panose="02020509000000000000" pitchFamily="49" charset="-120"/>
                <a:ea typeface="華康儷中宋" panose="02020509000000000000" pitchFamily="49" charset="-120"/>
              </a:rPr>
              <a:t>規定</a:t>
            </a:r>
            <a:r>
              <a:rPr lang="zh-TW" altLang="en-US" sz="1400" dirty="0">
                <a:latin typeface="華康儷中宋" panose="02020509000000000000" pitchFamily="49" charset="-120"/>
                <a:ea typeface="華康儷中宋" panose="02020509000000000000" pitchFamily="49" charset="-120"/>
              </a:rPr>
              <a:t>。限制老師為正式教育人員，不依需求納入</a:t>
            </a:r>
            <a:r>
              <a:rPr lang="zh-TW" altLang="en-US" sz="1400" dirty="0" smtClean="0">
                <a:latin typeface="華康儷中宋" panose="02020509000000000000" pitchFamily="49" charset="-120"/>
                <a:ea typeface="華康儷中宋" panose="02020509000000000000" pitchFamily="49" charset="-120"/>
              </a:rPr>
              <a:t>專業人員</a:t>
            </a:r>
            <a:r>
              <a:rPr lang="zh-TW" altLang="en-US" sz="1400" dirty="0">
                <a:latin typeface="華康儷中宋" panose="02020509000000000000" pitchFamily="49" charset="-120"/>
                <a:ea typeface="華康儷中宋" panose="02020509000000000000" pitchFamily="49" charset="-120"/>
              </a:rPr>
              <a:t>，如何能實現學生的多元進路 </a:t>
            </a:r>
            <a:r>
              <a:rPr lang="en-US" altLang="zh-TW" sz="1400" dirty="0">
                <a:latin typeface="華康儷中宋" panose="02020509000000000000" pitchFamily="49" charset="-120"/>
                <a:ea typeface="華康儷中宋" panose="02020509000000000000" pitchFamily="49" charset="-120"/>
              </a:rPr>
              <a:t>(</a:t>
            </a:r>
            <a:r>
              <a:rPr lang="zh-TW" altLang="en-US" sz="1400" dirty="0">
                <a:latin typeface="華康儷中宋" panose="02020509000000000000" pitchFamily="49" charset="-120"/>
                <a:ea typeface="華康儷中宋" panose="02020509000000000000" pitchFamily="49" charset="-120"/>
              </a:rPr>
              <a:t>學校教師都能</a:t>
            </a:r>
            <a:r>
              <a:rPr lang="zh-TW" altLang="en-US" sz="1400" dirty="0" smtClean="0">
                <a:latin typeface="華康儷中宋" panose="02020509000000000000" pitchFamily="49" charset="-120"/>
                <a:ea typeface="華康儷中宋" panose="02020509000000000000" pitchFamily="49" charset="-120"/>
              </a:rPr>
              <a:t>密切了解</a:t>
            </a:r>
            <a:r>
              <a:rPr lang="zh-TW" altLang="en-US" sz="1400" dirty="0">
                <a:latin typeface="華康儷中宋" panose="02020509000000000000" pitchFamily="49" charset="-120"/>
                <a:ea typeface="華康儷中宋" panose="02020509000000000000" pitchFamily="49" charset="-120"/>
              </a:rPr>
              <a:t>產業</a:t>
            </a:r>
            <a:r>
              <a:rPr lang="zh-TW" altLang="en-US" sz="1400" dirty="0" smtClean="0">
                <a:latin typeface="華康儷中宋" panose="02020509000000000000" pitchFamily="49" charset="-120"/>
                <a:ea typeface="華康儷中宋" panose="02020509000000000000" pitchFamily="49" charset="-120"/>
              </a:rPr>
              <a:t>動態</a:t>
            </a:r>
            <a:r>
              <a:rPr lang="en-US" altLang="zh-TW" sz="1400" dirty="0" smtClean="0">
                <a:latin typeface="華康儷中宋" panose="02020509000000000000" pitchFamily="49" charset="-120"/>
                <a:ea typeface="華康儷中宋" panose="02020509000000000000" pitchFamily="49" charset="-120"/>
              </a:rPr>
              <a:t>?)</a:t>
            </a:r>
            <a:endParaRPr lang="en-US" altLang="zh-TW" sz="1400" dirty="0">
              <a:latin typeface="華康儷中宋" panose="02020509000000000000" pitchFamily="49" charset="-120"/>
              <a:ea typeface="華康儷中宋" panose="02020509000000000000" pitchFamily="49" charset="-120"/>
            </a:endParaRPr>
          </a:p>
          <a:p>
            <a:endParaRPr lang="zh-TW" altLang="en-US" dirty="0"/>
          </a:p>
        </p:txBody>
      </p:sp>
      <p:sp>
        <p:nvSpPr>
          <p:cNvPr id="4" name="內容版面配置區 3"/>
          <p:cNvSpPr>
            <a:spLocks noGrp="1"/>
          </p:cNvSpPr>
          <p:nvPr>
            <p:ph idx="10"/>
          </p:nvPr>
        </p:nvSpPr>
        <p:spPr>
          <a:xfrm>
            <a:off x="1979712" y="2067695"/>
            <a:ext cx="6912768" cy="2995737"/>
          </a:xfrm>
        </p:spPr>
        <p:txBody>
          <a:bodyPr/>
          <a:lstStyle/>
          <a:p>
            <a:pPr marL="285750" indent="-285750" algn="just">
              <a:spcAft>
                <a:spcPts val="0"/>
              </a:spcAft>
              <a:buFont typeface="Wingdings" panose="05000000000000000000" pitchFamily="2" charset="2"/>
              <a:buChar char="Ø"/>
            </a:pPr>
            <a:r>
              <a:rPr lang="zh-TW" altLang="zh-TW" sz="1800" kern="100" dirty="0">
                <a:latin typeface="華康儷中宋" panose="02020509000000000000" pitchFamily="49" charset="-120"/>
                <a:ea typeface="華康儷中宋" panose="02020509000000000000" pitchFamily="49" charset="-120"/>
                <a:cs typeface="Times New Roman"/>
              </a:rPr>
              <a:t>擔任教學人員會參考基隆市實驗教育相關規定任用。</a:t>
            </a:r>
          </a:p>
          <a:p>
            <a:endParaRPr lang="zh-TW" altLang="en-US" dirty="0"/>
          </a:p>
        </p:txBody>
      </p:sp>
    </p:spTree>
    <p:extLst>
      <p:ext uri="{BB962C8B-B14F-4D97-AF65-F5344CB8AC3E}">
        <p14:creationId xmlns:p14="http://schemas.microsoft.com/office/powerpoint/2010/main" val="30020897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0"/>
            <a:ext cx="7524328" cy="884466"/>
          </a:xfrm>
        </p:spPr>
        <p:txBody>
          <a:bodyPr/>
          <a:lstStyle/>
          <a:p>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謝國清</a:t>
            </a:r>
            <a:r>
              <a:rPr lang="zh-TW" altLang="zh-TW" b="0" kern="100" dirty="0">
                <a:solidFill>
                  <a:srgbClr val="C00000"/>
                </a:solidFill>
                <a:latin typeface="華康儷中宋" panose="02020509000000000000" pitchFamily="49" charset="-120"/>
                <a:ea typeface="華康儷中宋" panose="02020509000000000000" pitchFamily="49" charset="-120"/>
                <a:cs typeface="Times New Roman"/>
              </a:rPr>
              <a:t>委員</a:t>
            </a:r>
            <a:r>
              <a:rPr lang="zh-TW" altLang="en-US" b="0" kern="100" dirty="0">
                <a:solidFill>
                  <a:srgbClr val="C00000"/>
                </a:solidFill>
                <a:latin typeface="華康儷中宋" panose="02020509000000000000" pitchFamily="49" charset="-120"/>
                <a:ea typeface="華康儷中宋" panose="02020509000000000000" pitchFamily="49" charset="-120"/>
                <a:cs typeface="Times New Roman"/>
              </a:rPr>
              <a:t>建議</a:t>
            </a:r>
            <a:r>
              <a:rPr lang="en-US" altLang="zh-TW" sz="2800" b="0" kern="100" dirty="0">
                <a:solidFill>
                  <a:srgbClr val="C00000"/>
                </a:solidFill>
                <a:latin typeface="華康儷中宋" panose="02020509000000000000" pitchFamily="49" charset="-120"/>
                <a:ea typeface="華康儷中宋" panose="02020509000000000000" pitchFamily="49" charset="-120"/>
                <a:cs typeface="Times New Roman"/>
              </a:rPr>
              <a:t>(</a:t>
            </a:r>
            <a:r>
              <a:rPr lang="zh-TW" altLang="en-US" sz="2800" b="0" kern="100" dirty="0">
                <a:solidFill>
                  <a:srgbClr val="C00000"/>
                </a:solidFill>
                <a:latin typeface="華康儷中宋" panose="02020509000000000000" pitchFamily="49" charset="-120"/>
                <a:ea typeface="華康儷中宋" panose="02020509000000000000" pitchFamily="49" charset="-120"/>
                <a:cs typeface="Times New Roman"/>
              </a:rPr>
              <a:t>十二</a:t>
            </a:r>
            <a:r>
              <a:rPr lang="en-US" altLang="zh-TW" sz="2800" b="0" kern="100" dirty="0">
                <a:solidFill>
                  <a:srgbClr val="C00000"/>
                </a:solidFill>
                <a:latin typeface="華康儷中宋" panose="02020509000000000000" pitchFamily="49" charset="-120"/>
                <a:ea typeface="華康儷中宋" panose="02020509000000000000" pitchFamily="49" charset="-120"/>
                <a:cs typeface="Times New Roman"/>
              </a:rPr>
              <a:t>)</a:t>
            </a:r>
            <a:endParaRPr lang="zh-TW" altLang="en-US" dirty="0"/>
          </a:p>
        </p:txBody>
      </p:sp>
      <p:sp>
        <p:nvSpPr>
          <p:cNvPr id="3" name="內容版面配置區 2"/>
          <p:cNvSpPr>
            <a:spLocks noGrp="1"/>
          </p:cNvSpPr>
          <p:nvPr>
            <p:ph idx="1"/>
          </p:nvPr>
        </p:nvSpPr>
        <p:spPr>
          <a:xfrm>
            <a:off x="1979712" y="915567"/>
            <a:ext cx="6912768" cy="460648"/>
          </a:xfrm>
        </p:spPr>
        <p:txBody>
          <a:bodyPr/>
          <a:lstStyle/>
          <a:p>
            <a:endParaRPr lang="en-US" altLang="zh-TW" dirty="0" smtClean="0"/>
          </a:p>
          <a:p>
            <a:endParaRPr lang="en-US" altLang="zh-TW" b="1" dirty="0"/>
          </a:p>
          <a:p>
            <a:r>
              <a:rPr lang="zh-TW" altLang="en-US" sz="1400" dirty="0" smtClean="0">
                <a:latin typeface="華康儷中宋" panose="02020509000000000000" pitchFamily="49" charset="-120"/>
                <a:ea typeface="華康儷中宋" panose="02020509000000000000" pitchFamily="49" charset="-120"/>
              </a:rPr>
              <a:t>整體</a:t>
            </a:r>
            <a:r>
              <a:rPr lang="zh-TW" altLang="en-US" sz="1400" dirty="0">
                <a:latin typeface="華康儷中宋" panose="02020509000000000000" pitchFamily="49" charset="-120"/>
                <a:ea typeface="華康儷中宋" panose="02020509000000000000" pitchFamily="49" charset="-120"/>
              </a:rPr>
              <a:t>來看，南榮想要的實驗教育，在客觀條件</a:t>
            </a:r>
            <a:r>
              <a:rPr lang="zh-TW" altLang="en-US" sz="1400" dirty="0" smtClean="0">
                <a:latin typeface="華康儷中宋" panose="02020509000000000000" pitchFamily="49" charset="-120"/>
                <a:ea typeface="華康儷中宋" panose="02020509000000000000" pitchFamily="49" charset="-120"/>
              </a:rPr>
              <a:t>上</a:t>
            </a:r>
            <a:r>
              <a:rPr lang="en-US" altLang="zh-TW" sz="1400" dirty="0" smtClean="0">
                <a:latin typeface="華康儷中宋" panose="02020509000000000000" pitchFamily="49" charset="-120"/>
                <a:ea typeface="華康儷中宋" panose="02020509000000000000" pitchFamily="49" charset="-120"/>
              </a:rPr>
              <a:t>(</a:t>
            </a:r>
            <a:r>
              <a:rPr lang="zh-TW" altLang="en-US" sz="1400" dirty="0">
                <a:latin typeface="華康儷中宋" panose="02020509000000000000" pitchFamily="49" charset="-120"/>
                <a:ea typeface="華康儷中宋" panose="02020509000000000000" pitchFamily="49" charset="-120"/>
              </a:rPr>
              <a:t>老師對「課程解構」的認知、對學校要推動的多元</a:t>
            </a:r>
            <a:r>
              <a:rPr lang="zh-TW" altLang="en-US" sz="1400" dirty="0" smtClean="0">
                <a:latin typeface="華康儷中宋" panose="02020509000000000000" pitchFamily="49" charset="-120"/>
                <a:ea typeface="華康儷中宋" panose="02020509000000000000" pitchFamily="49" charset="-120"/>
              </a:rPr>
              <a:t>進度</a:t>
            </a:r>
            <a:r>
              <a:rPr lang="zh-TW" altLang="en-US" sz="1400" dirty="0">
                <a:latin typeface="華康儷中宋" panose="02020509000000000000" pitchFamily="49" charset="-120"/>
                <a:ea typeface="華康儷中宋" panose="02020509000000000000" pitchFamily="49" charset="-120"/>
              </a:rPr>
              <a:t>生涯試探的知能與技能、老師需要花費更多心力</a:t>
            </a:r>
            <a:r>
              <a:rPr lang="zh-TW" altLang="en-US" sz="1400" dirty="0" smtClean="0">
                <a:latin typeface="華康儷中宋" panose="02020509000000000000" pitchFamily="49" charset="-120"/>
                <a:ea typeface="華康儷中宋" panose="02020509000000000000" pitchFamily="49" charset="-120"/>
              </a:rPr>
              <a:t>與其</a:t>
            </a:r>
            <a:r>
              <a:rPr lang="zh-TW" altLang="en-US" sz="1400" dirty="0">
                <a:latin typeface="華康儷中宋" panose="02020509000000000000" pitchFamily="49" charset="-120"/>
                <a:ea typeface="華康儷中宋" panose="02020509000000000000" pitchFamily="49" charset="-120"/>
              </a:rPr>
              <a:t>他老師合作共備甚至自訂教材</a:t>
            </a:r>
            <a:r>
              <a:rPr lang="en-US" altLang="zh-TW" sz="1400" dirty="0">
                <a:latin typeface="華康儷中宋" panose="02020509000000000000" pitchFamily="49" charset="-120"/>
                <a:ea typeface="華康儷中宋" panose="02020509000000000000" pitchFamily="49" charset="-120"/>
              </a:rPr>
              <a:t>) </a:t>
            </a:r>
            <a:r>
              <a:rPr lang="zh-TW" altLang="en-US" sz="1400" dirty="0">
                <a:latin typeface="華康儷中宋" panose="02020509000000000000" pitchFamily="49" charset="-120"/>
                <a:ea typeface="華康儷中宋" panose="02020509000000000000" pitchFamily="49" charset="-120"/>
              </a:rPr>
              <a:t>是否充足 </a:t>
            </a:r>
            <a:r>
              <a:rPr lang="en-US" altLang="zh-TW" sz="1400" dirty="0">
                <a:latin typeface="華康儷中宋" panose="02020509000000000000" pitchFamily="49" charset="-120"/>
                <a:ea typeface="華康儷中宋" panose="02020509000000000000" pitchFamily="49" charset="-120"/>
              </a:rPr>
              <a:t>? </a:t>
            </a:r>
            <a:r>
              <a:rPr lang="zh-TW" altLang="en-US" sz="1400" dirty="0">
                <a:latin typeface="華康儷中宋" panose="02020509000000000000" pitchFamily="49" charset="-120"/>
                <a:ea typeface="華康儷中宋" panose="02020509000000000000" pitchFamily="49" charset="-120"/>
              </a:rPr>
              <a:t>有</a:t>
            </a:r>
            <a:r>
              <a:rPr lang="zh-TW" altLang="en-US" sz="1400" dirty="0" smtClean="0">
                <a:latin typeface="華康儷中宋" panose="02020509000000000000" pitchFamily="49" charset="-120"/>
                <a:ea typeface="華康儷中宋" panose="02020509000000000000" pitchFamily="49" charset="-120"/>
              </a:rPr>
              <a:t>哪些</a:t>
            </a:r>
            <a:r>
              <a:rPr lang="zh-TW" altLang="en-US" sz="1400" dirty="0">
                <a:latin typeface="華康儷中宋" panose="02020509000000000000" pitchFamily="49" charset="-120"/>
                <a:ea typeface="華康儷中宋" panose="02020509000000000000" pitchFamily="49" charset="-120"/>
              </a:rPr>
              <a:t>具體做法可以確保客觀條件的充足 </a:t>
            </a:r>
            <a:r>
              <a:rPr lang="en-US" altLang="zh-TW" sz="1400" dirty="0">
                <a:latin typeface="華康儷中宋" panose="02020509000000000000" pitchFamily="49" charset="-120"/>
                <a:ea typeface="華康儷中宋" panose="02020509000000000000" pitchFamily="49" charset="-120"/>
              </a:rPr>
              <a:t>?</a:t>
            </a:r>
          </a:p>
          <a:p>
            <a:endParaRPr lang="zh-TW" altLang="en-US" dirty="0"/>
          </a:p>
        </p:txBody>
      </p:sp>
      <p:sp>
        <p:nvSpPr>
          <p:cNvPr id="4" name="內容版面配置區 3"/>
          <p:cNvSpPr>
            <a:spLocks noGrp="1"/>
          </p:cNvSpPr>
          <p:nvPr>
            <p:ph idx="10"/>
          </p:nvPr>
        </p:nvSpPr>
        <p:spPr>
          <a:xfrm>
            <a:off x="1835696" y="1851671"/>
            <a:ext cx="6912768" cy="2995737"/>
          </a:xfrm>
        </p:spPr>
        <p:txBody>
          <a:bodyPr/>
          <a:lstStyle/>
          <a:p>
            <a:pPr marL="285750" indent="-285750">
              <a:lnSpc>
                <a:spcPts val="2500"/>
              </a:lnSpc>
              <a:buFont typeface="Wingdings" panose="05000000000000000000" pitchFamily="2" charset="2"/>
              <a:buChar char="Ø"/>
            </a:pPr>
            <a:r>
              <a:rPr lang="zh-TW" altLang="en-US" sz="1800" dirty="0" smtClean="0">
                <a:solidFill>
                  <a:srgbClr val="C00000"/>
                </a:solidFill>
                <a:latin typeface="華康儷中宋" panose="02020509000000000000" pitchFamily="49" charset="-120"/>
                <a:ea typeface="華康儷中宋" panose="02020509000000000000" pitchFamily="49" charset="-120"/>
              </a:rPr>
              <a:t>課程</a:t>
            </a:r>
            <a:r>
              <a:rPr lang="zh-TW" altLang="en-US" sz="1800" dirty="0">
                <a:solidFill>
                  <a:srgbClr val="C00000"/>
                </a:solidFill>
                <a:latin typeface="華康儷中宋" panose="02020509000000000000" pitchFamily="49" charset="-120"/>
                <a:ea typeface="華康儷中宋" panose="02020509000000000000" pitchFamily="49" charset="-120"/>
              </a:rPr>
              <a:t>試辦</a:t>
            </a:r>
            <a:r>
              <a:rPr lang="zh-TW" altLang="en-US" sz="1800" dirty="0" smtClean="0">
                <a:latin typeface="華康儷中宋" panose="02020509000000000000" pitchFamily="49" charset="-120"/>
                <a:ea typeface="華康儷中宋" panose="02020509000000000000" pitchFamily="49" charset="-120"/>
              </a:rPr>
              <a:t>，看到</a:t>
            </a:r>
            <a:r>
              <a:rPr lang="zh-TW" altLang="en-US" sz="1800" dirty="0">
                <a:latin typeface="華康儷中宋" panose="02020509000000000000" pitchFamily="49" charset="-120"/>
                <a:ea typeface="華康儷中宋" panose="02020509000000000000" pitchFamily="49" charset="-120"/>
              </a:rPr>
              <a:t>實驗教育最美麗的風景</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老師們的熱情展現</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一起面對跨領域課程設計、發展過過程中的不確定性和可能的焦慮</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與努力付出</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為了讓課程能貼近真實與體現學生中心理念</a:t>
            </a:r>
            <a:r>
              <a:rPr lang="en-US" altLang="zh-TW" sz="1800" dirty="0" smtClean="0">
                <a:latin typeface="華康儷中宋" panose="02020509000000000000" pitchFamily="49" charset="-120"/>
                <a:ea typeface="華康儷中宋" panose="02020509000000000000" pitchFamily="49" charset="-120"/>
              </a:rPr>
              <a:t>)</a:t>
            </a:r>
            <a:r>
              <a:rPr lang="zh-TW" altLang="en-US" sz="1800" dirty="0" smtClean="0">
                <a:latin typeface="華康儷中宋"/>
                <a:ea typeface="華康儷中宋"/>
              </a:rPr>
              <a:t>。</a:t>
            </a:r>
            <a:r>
              <a:rPr lang="zh-TW" altLang="en-US" sz="1800" dirty="0" smtClean="0">
                <a:solidFill>
                  <a:srgbClr val="C00000"/>
                </a:solidFill>
                <a:latin typeface="華康儷中宋" panose="02020509000000000000" pitchFamily="49" charset="-120"/>
                <a:ea typeface="華康儷中宋" panose="02020509000000000000" pitchFamily="49" charset="-120"/>
              </a:rPr>
              <a:t>課程永遠在路上，沒有準備好的一天</a:t>
            </a:r>
            <a:r>
              <a:rPr lang="zh-TW" altLang="en-US" sz="1800" dirty="0" smtClean="0">
                <a:latin typeface="華康儷中宋"/>
                <a:ea typeface="華康儷中宋"/>
              </a:rPr>
              <a:t>。</a:t>
            </a:r>
            <a:endParaRPr lang="en-US" altLang="zh-TW" sz="1800" dirty="0" smtClean="0">
              <a:latin typeface="華康儷中宋" panose="02020509000000000000" pitchFamily="49" charset="-120"/>
              <a:ea typeface="華康儷中宋" panose="02020509000000000000" pitchFamily="49" charset="-120"/>
            </a:endParaRPr>
          </a:p>
          <a:p>
            <a:pPr marL="285750" indent="-285750">
              <a:lnSpc>
                <a:spcPts val="2500"/>
              </a:lnSpc>
              <a:buFont typeface="Wingdings" panose="05000000000000000000" pitchFamily="2" charset="2"/>
              <a:buChar char="Ø"/>
            </a:pPr>
            <a:r>
              <a:rPr lang="zh-TW" altLang="en-US" sz="1800" dirty="0" smtClean="0">
                <a:solidFill>
                  <a:srgbClr val="C00000"/>
                </a:solidFill>
                <a:latin typeface="華康儷中宋" panose="02020509000000000000" pitchFamily="49" charset="-120"/>
                <a:ea typeface="華康儷中宋" panose="02020509000000000000" pitchFamily="49" charset="-120"/>
              </a:rPr>
              <a:t>專業發展配套</a:t>
            </a:r>
            <a:r>
              <a:rPr lang="zh-TW" altLang="en-US" sz="1800" dirty="0" smtClean="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多元進路試探課程共備工作坊、家長、社區資源、高中職端教育策略聯盟得支持與資源、國北教大師培中心策略聯盟。課程永遠在路上，沒有準備好的一天，最好的一部電影：是下一部</a:t>
            </a:r>
            <a:r>
              <a:rPr lang="en-US" altLang="zh-TW" sz="1800" dirty="0">
                <a:latin typeface="華康儷中宋" panose="02020509000000000000" pitchFamily="49" charset="-120"/>
                <a:ea typeface="華康儷中宋" panose="02020509000000000000" pitchFamily="49" charset="-120"/>
              </a:rPr>
              <a:t>﹗</a:t>
            </a:r>
            <a:r>
              <a:rPr lang="zh-TW" altLang="en-US" sz="1800" dirty="0">
                <a:latin typeface="華康儷中宋" panose="02020509000000000000" pitchFamily="49" charset="-120"/>
                <a:ea typeface="華康儷中宋" panose="02020509000000000000" pitchFamily="49" charset="-120"/>
              </a:rPr>
              <a:t>不簡單的事，做久了就變成簡單了，簡單的事，做久了就變成不簡單了。</a:t>
            </a:r>
          </a:p>
        </p:txBody>
      </p:sp>
    </p:spTree>
    <p:extLst>
      <p:ext uri="{BB962C8B-B14F-4D97-AF65-F5344CB8AC3E}">
        <p14:creationId xmlns:p14="http://schemas.microsoft.com/office/powerpoint/2010/main" val="20059847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smtClean="0">
                <a:solidFill>
                  <a:srgbClr val="C00000"/>
                </a:solidFill>
                <a:latin typeface="華康儷中宋" panose="02020509000000000000" pitchFamily="49" charset="-120"/>
                <a:ea typeface="華康儷中宋" panose="02020509000000000000" pitchFamily="49" charset="-120"/>
              </a:rPr>
              <a:t>實驗教育願景圖像</a:t>
            </a:r>
            <a:endParaRPr lang="zh-TW" altLang="en-US" b="0" dirty="0">
              <a:solidFill>
                <a:srgbClr val="C00000"/>
              </a:solidFill>
              <a:latin typeface="華康儷中宋" panose="02020509000000000000" pitchFamily="49" charset="-120"/>
              <a:ea typeface="華康儷中宋" panose="02020509000000000000" pitchFamily="49" charset="-120"/>
            </a:endParaRPr>
          </a:p>
        </p:txBody>
      </p:sp>
      <p:graphicFrame>
        <p:nvGraphicFramePr>
          <p:cNvPr id="5" name="內容版面配置區 4"/>
          <p:cNvGraphicFramePr>
            <a:graphicFrameLocks noGrp="1"/>
          </p:cNvGraphicFramePr>
          <p:nvPr>
            <p:ph idx="10"/>
            <p:extLst>
              <p:ext uri="{D42A27DB-BD31-4B8C-83A1-F6EECF244321}">
                <p14:modId xmlns:p14="http://schemas.microsoft.com/office/powerpoint/2010/main" val="1239887848"/>
              </p:ext>
            </p:extLst>
          </p:nvPr>
        </p:nvGraphicFramePr>
        <p:xfrm>
          <a:off x="2051720" y="1203599"/>
          <a:ext cx="6912768" cy="299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685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123478"/>
            <a:ext cx="3744416" cy="1080120"/>
          </a:xfrm>
        </p:spPr>
        <p:txBody>
          <a:bodyPr>
            <a:normAutofit/>
          </a:bodyPr>
          <a:lstStyle/>
          <a:p>
            <a:pPr algn="l"/>
            <a:r>
              <a:rPr lang="zh-TW" altLang="en-US" sz="3200" dirty="0" smtClean="0">
                <a:latin typeface="華康儷中宋" panose="02020509000000000000" pitchFamily="49" charset="-120"/>
                <a:ea typeface="華康儷中宋" panose="02020509000000000000" pitchFamily="49" charset="-120"/>
              </a:rPr>
              <a:t>計畫特色</a:t>
            </a:r>
            <a:r>
              <a:rPr lang="en-US" altLang="zh-TW" sz="3200" dirty="0" smtClean="0">
                <a:latin typeface="華康儷中宋" panose="02020509000000000000" pitchFamily="49" charset="-120"/>
                <a:ea typeface="華康儷中宋" panose="02020509000000000000" pitchFamily="49" charset="-120"/>
              </a:rPr>
              <a:t>(</a:t>
            </a:r>
            <a:r>
              <a:rPr lang="zh-TW" altLang="en-US" sz="3200" dirty="0" smtClean="0">
                <a:latin typeface="華康儷中宋" panose="02020509000000000000" pitchFamily="49" charset="-120"/>
                <a:ea typeface="華康儷中宋" panose="02020509000000000000" pitchFamily="49" charset="-120"/>
              </a:rPr>
              <a:t>四</a:t>
            </a:r>
            <a:r>
              <a:rPr lang="en-US" altLang="zh-TW" sz="3200" dirty="0" smtClean="0">
                <a:latin typeface="華康儷中宋" panose="02020509000000000000" pitchFamily="49" charset="-120"/>
                <a:ea typeface="華康儷中宋" panose="02020509000000000000" pitchFamily="49" charset="-120"/>
              </a:rPr>
              <a:t>)</a:t>
            </a:r>
            <a:br>
              <a:rPr lang="en-US" altLang="zh-TW" sz="3200" dirty="0" smtClean="0">
                <a:latin typeface="華康儷中宋" panose="02020509000000000000" pitchFamily="49" charset="-120"/>
                <a:ea typeface="華康儷中宋" panose="02020509000000000000" pitchFamily="49" charset="-120"/>
              </a:rPr>
            </a:br>
            <a:r>
              <a:rPr lang="zh-TW" altLang="en-US" sz="3200" dirty="0" smtClean="0">
                <a:latin typeface="華康儷中宋" panose="02020509000000000000" pitchFamily="49" charset="-120"/>
                <a:ea typeface="華康儷中宋" panose="02020509000000000000" pitchFamily="49" charset="-120"/>
              </a:rPr>
              <a:t>學習</a:t>
            </a:r>
            <a:endParaRPr lang="zh-TW" altLang="en-US" sz="3200" dirty="0">
              <a:latin typeface="華康儷中宋" panose="02020509000000000000" pitchFamily="49" charset="-120"/>
              <a:ea typeface="華康儷中宋" panose="02020509000000000000" pitchFamily="49"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710263066"/>
              </p:ext>
            </p:extLst>
          </p:nvPr>
        </p:nvGraphicFramePr>
        <p:xfrm>
          <a:off x="457200" y="555537"/>
          <a:ext cx="8229600" cy="4039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710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13928</TotalTime>
  <Words>7757</Words>
  <Application>Microsoft Office PowerPoint</Application>
  <PresentationFormat>如螢幕大小 (16:9)</PresentationFormat>
  <Paragraphs>844</Paragraphs>
  <Slides>84</Slides>
  <Notes>1</Notes>
  <HiddenSlides>0</HiddenSlides>
  <MMClips>0</MMClips>
  <ScaleCrop>false</ScaleCrop>
  <HeadingPairs>
    <vt:vector size="4" baseType="variant">
      <vt:variant>
        <vt:lpstr>佈景主題</vt:lpstr>
      </vt:variant>
      <vt:variant>
        <vt:i4>5</vt:i4>
      </vt:variant>
      <vt:variant>
        <vt:lpstr>投影片標題</vt:lpstr>
      </vt:variant>
      <vt:variant>
        <vt:i4>84</vt:i4>
      </vt:variant>
    </vt:vector>
  </HeadingPairs>
  <TitlesOfParts>
    <vt:vector size="89" baseType="lpstr">
      <vt:lpstr>Office Theme</vt:lpstr>
      <vt:lpstr>Custom Design</vt:lpstr>
      <vt:lpstr>Office 佈景主題</vt:lpstr>
      <vt:lpstr>1_Office 佈景主題</vt:lpstr>
      <vt:lpstr>2_Office 佈景主題</vt:lpstr>
      <vt:lpstr>PowerPoint 簡報</vt:lpstr>
      <vt:lpstr>在簡報之前(一)</vt:lpstr>
      <vt:lpstr>在簡報之前(二)</vt:lpstr>
      <vt:lpstr>簡報大綱</vt:lpstr>
      <vt:lpstr>PowerPoint 簡報</vt:lpstr>
      <vt:lpstr>計畫特色(一)</vt:lpstr>
      <vt:lpstr>PowerPoint 簡報</vt:lpstr>
      <vt:lpstr>PowerPoint 簡報</vt:lpstr>
      <vt:lpstr>計畫特色(四) 學習</vt:lpstr>
      <vt:lpstr>計畫特色(五)-教師專業增能</vt:lpstr>
      <vt:lpstr>計畫特色(六)-做中學、動手做</vt:lpstr>
      <vt:lpstr>計畫特色(七)-做中學、動手做</vt:lpstr>
      <vt:lpstr>計畫特色(八)-教師專業增能</vt:lpstr>
      <vt:lpstr>計畫特色(九)-課程試辦</vt:lpstr>
      <vt:lpstr>計畫特色(十)-課程試辦</vt:lpstr>
      <vt:lpstr>計畫特色(十一)：整體課程三大主軸</vt:lpstr>
      <vt:lpstr> 課程內容 </vt:lpstr>
      <vt:lpstr>課程內容(二)體現學生進路選擇與相應發展</vt:lpstr>
      <vt:lpstr>課程內容(三)</vt:lpstr>
      <vt:lpstr>課程內容(四)精準表達力</vt:lpstr>
      <vt:lpstr>課程內容(五)高效簡報力</vt:lpstr>
      <vt:lpstr>PowerPoint 簡報</vt:lpstr>
      <vt:lpstr>PowerPoint 簡報</vt:lpstr>
      <vt:lpstr>沒有早知道，但早已做到-教師專業發展</vt:lpstr>
      <vt:lpstr>沒有早知道，但早已做到-教師專業發展</vt:lpstr>
      <vt:lpstr>課程試辦</vt:lpstr>
      <vt:lpstr>三大課程統整-學科基本能力</vt:lpstr>
      <vt:lpstr>PowerPoint 簡報</vt:lpstr>
      <vt:lpstr>部定課程-學習領域素養導向課程</vt:lpstr>
      <vt:lpstr>  校訂課程-「自然『森』活」</vt:lpstr>
      <vt:lpstr>PowerPoint 簡報</vt:lpstr>
      <vt:lpstr>PowerPoint 簡報</vt:lpstr>
      <vt:lpstr>課程規劃</vt:lpstr>
      <vt:lpstr>多元評量</vt:lpstr>
      <vt:lpstr>108學年預計招收學生人數</vt:lpstr>
      <vt:lpstr>PowerPoint 簡報</vt:lpstr>
      <vt:lpstr>南榮有人才</vt:lpstr>
      <vt:lpstr>PowerPoint 簡報</vt:lpstr>
      <vt:lpstr>PowerPoint 簡報</vt:lpstr>
      <vt:lpstr>顧翠琴委員建議(一)</vt:lpstr>
      <vt:lpstr>顧翠琴委員建議(二)</vt:lpstr>
      <vt:lpstr>顧翠琴委員建議(三)</vt:lpstr>
      <vt:lpstr>顧翠琴委員建議(四)</vt:lpstr>
      <vt:lpstr>顧翠琴委員建議(五)</vt:lpstr>
      <vt:lpstr>顧翠琴委員建議(六)</vt:lpstr>
      <vt:lpstr>顧翠琴委員建議(七)</vt:lpstr>
      <vt:lpstr>顧翠琴委員建議(八)</vt:lpstr>
      <vt:lpstr>陳辟賢委員建議(一)</vt:lpstr>
      <vt:lpstr>陳辟賢委員建議(二)</vt:lpstr>
      <vt:lpstr>學校學生同心圓</vt:lpstr>
      <vt:lpstr>陳辟賢委員建議(三)</vt:lpstr>
      <vt:lpstr>王淑芬委員建議(一)</vt:lpstr>
      <vt:lpstr>王淑芬委員建議(二)</vt:lpstr>
      <vt:lpstr>王淑芬委員建議(三)</vt:lpstr>
      <vt:lpstr>王淑芬委員建議(四)</vt:lpstr>
      <vt:lpstr>王淑芬委員建議(五)</vt:lpstr>
      <vt:lpstr>陳淑貞委員建議(一)</vt:lpstr>
      <vt:lpstr>陳淑貞委員建議(二)</vt:lpstr>
      <vt:lpstr>陳淑貞委員建議(三)</vt:lpstr>
      <vt:lpstr>陳淑貞委員建議(三)</vt:lpstr>
      <vt:lpstr>陳淑貞委員建議(三)</vt:lpstr>
      <vt:lpstr>陳淑貞委員建議(四)</vt:lpstr>
      <vt:lpstr>陳淑貞委員建議(五)</vt:lpstr>
      <vt:lpstr>謝國清委員建議(一)</vt:lpstr>
      <vt:lpstr>謝國清委員建議(一)</vt:lpstr>
      <vt:lpstr>謝國清委員建議(一)</vt:lpstr>
      <vt:lpstr>教師課程發展專業社群共同備課</vt:lpstr>
      <vt:lpstr>謝國清委員建議(一)</vt:lpstr>
      <vt:lpstr>謝國清委員建議(二)</vt:lpstr>
      <vt:lpstr>謝國清委員建議(三)</vt:lpstr>
      <vt:lpstr>謝國清委員建議(三)</vt:lpstr>
      <vt:lpstr>謝國清委員建議(四)</vt:lpstr>
      <vt:lpstr>謝國清委員建議(四)</vt:lpstr>
      <vt:lpstr>謝國清委員建議(五)</vt:lpstr>
      <vt:lpstr>謝國清委員建議(六)</vt:lpstr>
      <vt:lpstr>PowerPoint 簡報</vt:lpstr>
      <vt:lpstr>PowerPoint 簡報</vt:lpstr>
      <vt:lpstr>謝國清委員建議(七)</vt:lpstr>
      <vt:lpstr>謝國清委員建議(八)</vt:lpstr>
      <vt:lpstr>謝國清委員建議(九)</vt:lpstr>
      <vt:lpstr>謝國清委員建議(十)</vt:lpstr>
      <vt:lpstr>謝國清委員建議(十一)</vt:lpstr>
      <vt:lpstr>謝國清委員建議(十二)</vt:lpstr>
      <vt:lpstr>實驗教育願景圖像</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user</cp:lastModifiedBy>
  <cp:revision>258</cp:revision>
  <dcterms:created xsi:type="dcterms:W3CDTF">2014-04-01T16:27:38Z</dcterms:created>
  <dcterms:modified xsi:type="dcterms:W3CDTF">2019-07-18T08:18:17Z</dcterms:modified>
</cp:coreProperties>
</file>