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387C2-1234-4B4F-9808-101423F9FF05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0"/>
      <dgm:spPr/>
    </dgm:pt>
    <dgm:pt modelId="{7F01EC6B-961D-49DB-A56C-39C698BC2FB4}">
      <dgm:prSet phldrT="[文字]" phldr="1"/>
      <dgm:spPr/>
      <dgm:t>
        <a:bodyPr/>
        <a:lstStyle/>
        <a:p>
          <a:endParaRPr lang="zh-TW" altLang="en-US" dirty="0"/>
        </a:p>
      </dgm:t>
    </dgm:pt>
    <dgm:pt modelId="{1002CAA2-B492-47AB-B548-D409B3305E9E}" type="parTrans" cxnId="{173EB27D-626E-4546-9CE6-60D3F4BB7528}">
      <dgm:prSet/>
      <dgm:spPr/>
      <dgm:t>
        <a:bodyPr/>
        <a:lstStyle/>
        <a:p>
          <a:endParaRPr lang="zh-TW" altLang="en-US"/>
        </a:p>
      </dgm:t>
    </dgm:pt>
    <dgm:pt modelId="{79DD572C-C607-4B91-A2F0-60B58FF37B41}" type="sibTrans" cxnId="{173EB27D-626E-4546-9CE6-60D3F4BB7528}">
      <dgm:prSet/>
      <dgm:spPr/>
      <dgm:t>
        <a:bodyPr/>
        <a:lstStyle/>
        <a:p>
          <a:endParaRPr lang="zh-TW" altLang="en-US"/>
        </a:p>
      </dgm:t>
    </dgm:pt>
    <dgm:pt modelId="{DEBD3775-6482-4245-8411-6A78BAD474CC}">
      <dgm:prSet phldrT="[文字]" phldr="1"/>
      <dgm:spPr/>
      <dgm:t>
        <a:bodyPr/>
        <a:lstStyle/>
        <a:p>
          <a:endParaRPr lang="zh-TW" altLang="en-US"/>
        </a:p>
      </dgm:t>
    </dgm:pt>
    <dgm:pt modelId="{AD537689-D365-40AE-8C8F-EDBD98EFD6A3}" type="parTrans" cxnId="{2EB82198-4529-4F02-957A-A06E864997ED}">
      <dgm:prSet/>
      <dgm:spPr/>
      <dgm:t>
        <a:bodyPr/>
        <a:lstStyle/>
        <a:p>
          <a:endParaRPr lang="zh-TW" altLang="en-US"/>
        </a:p>
      </dgm:t>
    </dgm:pt>
    <dgm:pt modelId="{457DDDFB-B765-47AA-858D-FBDADE45759F}" type="sibTrans" cxnId="{2EB82198-4529-4F02-957A-A06E864997ED}">
      <dgm:prSet/>
      <dgm:spPr/>
      <dgm:t>
        <a:bodyPr/>
        <a:lstStyle/>
        <a:p>
          <a:endParaRPr lang="zh-TW" altLang="en-US"/>
        </a:p>
      </dgm:t>
    </dgm:pt>
    <dgm:pt modelId="{F1DC2FBC-E908-4E14-AD73-0E59D2C746A7}">
      <dgm:prSet phldrT="[文字]" phldr="1"/>
      <dgm:spPr/>
      <dgm:t>
        <a:bodyPr/>
        <a:lstStyle/>
        <a:p>
          <a:endParaRPr lang="zh-TW" altLang="en-US"/>
        </a:p>
      </dgm:t>
    </dgm:pt>
    <dgm:pt modelId="{1BDEFB3F-F9F5-4522-B622-994E5A927656}" type="parTrans" cxnId="{0B36ED97-FD04-4D76-8F46-448C94412BE8}">
      <dgm:prSet/>
      <dgm:spPr/>
      <dgm:t>
        <a:bodyPr/>
        <a:lstStyle/>
        <a:p>
          <a:endParaRPr lang="zh-TW" altLang="en-US"/>
        </a:p>
      </dgm:t>
    </dgm:pt>
    <dgm:pt modelId="{2CBFDB94-AD0E-4B85-BCDD-BDF510F256EB}" type="sibTrans" cxnId="{0B36ED97-FD04-4D76-8F46-448C94412BE8}">
      <dgm:prSet/>
      <dgm:spPr/>
      <dgm:t>
        <a:bodyPr/>
        <a:lstStyle/>
        <a:p>
          <a:endParaRPr lang="zh-TW" altLang="en-US"/>
        </a:p>
      </dgm:t>
    </dgm:pt>
    <dgm:pt modelId="{1B58505D-4AC1-4066-BC87-0599F401E111}" type="pres">
      <dgm:prSet presAssocID="{E01387C2-1234-4B4F-9808-101423F9FF0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C52EA99-DDF9-480E-B919-ECF34C6C0D7F}" type="pres">
      <dgm:prSet presAssocID="{7F01EC6B-961D-49DB-A56C-39C698BC2FB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D07D56-31DF-493E-855E-BBD9B7F14623}" type="pres">
      <dgm:prSet presAssocID="{7F01EC6B-961D-49DB-A56C-39C698BC2FB4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3A8B00B8-BFF4-43B0-B1A9-645A7745531A}" type="pres">
      <dgm:prSet presAssocID="{7F01EC6B-961D-49DB-A56C-39C698BC2FB4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940418A2-2C43-47AF-855D-947C87EE885D}" type="pres">
      <dgm:prSet presAssocID="{DEBD3775-6482-4245-8411-6A78BAD474C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161F44-5F12-4FB8-B304-73DB88B02393}" type="pres">
      <dgm:prSet presAssocID="{DEBD3775-6482-4245-8411-6A78BAD474CC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D91F99A9-7868-47C7-B55C-2B3D4ED5D8F6}" type="pres">
      <dgm:prSet presAssocID="{DEBD3775-6482-4245-8411-6A78BAD474CC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3104A869-3FDB-441C-8B2C-76C5F58BD1AD}" type="pres">
      <dgm:prSet presAssocID="{F1DC2FBC-E908-4E14-AD73-0E59D2C746A7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951978D7-2D16-4265-AD64-695B2014A8A2}" type="pres">
      <dgm:prSet presAssocID="{F1DC2FBC-E908-4E14-AD73-0E59D2C746A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55C693-805C-43B0-855A-B55D31574187}" type="pres">
      <dgm:prSet presAssocID="{F1DC2FBC-E908-4E14-AD73-0E59D2C746A7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C8512A59-8F21-41DC-805F-6EF08EFDE504}" type="pres">
      <dgm:prSet presAssocID="{F1DC2FBC-E908-4E14-AD73-0E59D2C746A7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18E55B8F-9518-443D-9F32-70AB4DE885DF}" type="pres">
      <dgm:prSet presAssocID="{79DD572C-C607-4B91-A2F0-60B58FF37B41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9AF063B-739C-48B1-9B7E-C39B74122A18}" type="pres">
      <dgm:prSet presAssocID="{457DDDFB-B765-47AA-858D-FBDADE45759F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C71C800-11E5-4A16-ADAF-AF889885B089}" type="pres">
      <dgm:prSet presAssocID="{2CBFDB94-AD0E-4B85-BCDD-BDF510F256EB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AF722879-FE7C-40FA-AC02-533A362893D3}" type="presOf" srcId="{7F01EC6B-961D-49DB-A56C-39C698BC2FB4}" destId="{3BD07D56-31DF-493E-855E-BBD9B7F14623}" srcOrd="1" destOrd="0" presId="urn:microsoft.com/office/officeart/2005/8/layout/gear1"/>
    <dgm:cxn modelId="{173EB27D-626E-4546-9CE6-60D3F4BB7528}" srcId="{E01387C2-1234-4B4F-9808-101423F9FF05}" destId="{7F01EC6B-961D-49DB-A56C-39C698BC2FB4}" srcOrd="0" destOrd="0" parTransId="{1002CAA2-B492-47AB-B548-D409B3305E9E}" sibTransId="{79DD572C-C607-4B91-A2F0-60B58FF37B41}"/>
    <dgm:cxn modelId="{BFF92997-3F53-4949-A352-42F6130B8B6C}" type="presOf" srcId="{7F01EC6B-961D-49DB-A56C-39C698BC2FB4}" destId="{CC52EA99-DDF9-480E-B919-ECF34C6C0D7F}" srcOrd="0" destOrd="0" presId="urn:microsoft.com/office/officeart/2005/8/layout/gear1"/>
    <dgm:cxn modelId="{C4FA1212-9745-4640-B535-CC779F555D72}" type="presOf" srcId="{F1DC2FBC-E908-4E14-AD73-0E59D2C746A7}" destId="{6D55C693-805C-43B0-855A-B55D31574187}" srcOrd="2" destOrd="0" presId="urn:microsoft.com/office/officeart/2005/8/layout/gear1"/>
    <dgm:cxn modelId="{4B3C6718-FF77-498F-A4CB-6CBD92D73874}" type="presOf" srcId="{DEBD3775-6482-4245-8411-6A78BAD474CC}" destId="{1D161F44-5F12-4FB8-B304-73DB88B02393}" srcOrd="1" destOrd="0" presId="urn:microsoft.com/office/officeart/2005/8/layout/gear1"/>
    <dgm:cxn modelId="{0B36ED97-FD04-4D76-8F46-448C94412BE8}" srcId="{E01387C2-1234-4B4F-9808-101423F9FF05}" destId="{F1DC2FBC-E908-4E14-AD73-0E59D2C746A7}" srcOrd="2" destOrd="0" parTransId="{1BDEFB3F-F9F5-4522-B622-994E5A927656}" sibTransId="{2CBFDB94-AD0E-4B85-BCDD-BDF510F256EB}"/>
    <dgm:cxn modelId="{D578DBB3-8CD7-431D-BAF6-7D401D2E8B61}" type="presOf" srcId="{2CBFDB94-AD0E-4B85-BCDD-BDF510F256EB}" destId="{6C71C800-11E5-4A16-ADAF-AF889885B089}" srcOrd="0" destOrd="0" presId="urn:microsoft.com/office/officeart/2005/8/layout/gear1"/>
    <dgm:cxn modelId="{6542D402-2656-4FFB-BE93-D7462FA750D0}" type="presOf" srcId="{E01387C2-1234-4B4F-9808-101423F9FF05}" destId="{1B58505D-4AC1-4066-BC87-0599F401E111}" srcOrd="0" destOrd="0" presId="urn:microsoft.com/office/officeart/2005/8/layout/gear1"/>
    <dgm:cxn modelId="{EF77957B-49CC-4912-8A00-2C400A047536}" type="presOf" srcId="{457DDDFB-B765-47AA-858D-FBDADE45759F}" destId="{D9AF063B-739C-48B1-9B7E-C39B74122A18}" srcOrd="0" destOrd="0" presId="urn:microsoft.com/office/officeart/2005/8/layout/gear1"/>
    <dgm:cxn modelId="{2EB82198-4529-4F02-957A-A06E864997ED}" srcId="{E01387C2-1234-4B4F-9808-101423F9FF05}" destId="{DEBD3775-6482-4245-8411-6A78BAD474CC}" srcOrd="1" destOrd="0" parTransId="{AD537689-D365-40AE-8C8F-EDBD98EFD6A3}" sibTransId="{457DDDFB-B765-47AA-858D-FBDADE45759F}"/>
    <dgm:cxn modelId="{4DD680AA-CE6F-4E97-80AC-ADFF99BE2FDA}" type="presOf" srcId="{F1DC2FBC-E908-4E14-AD73-0E59D2C746A7}" destId="{951978D7-2D16-4265-AD64-695B2014A8A2}" srcOrd="1" destOrd="0" presId="urn:microsoft.com/office/officeart/2005/8/layout/gear1"/>
    <dgm:cxn modelId="{E4668A7E-D39C-410F-A797-7EB858B16F3F}" type="presOf" srcId="{79DD572C-C607-4B91-A2F0-60B58FF37B41}" destId="{18E55B8F-9518-443D-9F32-70AB4DE885DF}" srcOrd="0" destOrd="0" presId="urn:microsoft.com/office/officeart/2005/8/layout/gear1"/>
    <dgm:cxn modelId="{272AAE57-04CF-4120-868D-1F353B3B157C}" type="presOf" srcId="{F1DC2FBC-E908-4E14-AD73-0E59D2C746A7}" destId="{C8512A59-8F21-41DC-805F-6EF08EFDE504}" srcOrd="3" destOrd="0" presId="urn:microsoft.com/office/officeart/2005/8/layout/gear1"/>
    <dgm:cxn modelId="{7DEF77E0-3496-42AF-90E4-3B3FA720196F}" type="presOf" srcId="{7F01EC6B-961D-49DB-A56C-39C698BC2FB4}" destId="{3A8B00B8-BFF4-43B0-B1A9-645A7745531A}" srcOrd="2" destOrd="0" presId="urn:microsoft.com/office/officeart/2005/8/layout/gear1"/>
    <dgm:cxn modelId="{D2DB95B9-1996-4E4D-9C28-D2816E491E2D}" type="presOf" srcId="{DEBD3775-6482-4245-8411-6A78BAD474CC}" destId="{940418A2-2C43-47AF-855D-947C87EE885D}" srcOrd="0" destOrd="0" presId="urn:microsoft.com/office/officeart/2005/8/layout/gear1"/>
    <dgm:cxn modelId="{83B94306-E98A-45E9-BE77-79EE26317CE7}" type="presOf" srcId="{DEBD3775-6482-4245-8411-6A78BAD474CC}" destId="{D91F99A9-7868-47C7-B55C-2B3D4ED5D8F6}" srcOrd="2" destOrd="0" presId="urn:microsoft.com/office/officeart/2005/8/layout/gear1"/>
    <dgm:cxn modelId="{7EC0F01D-FD5A-437B-B6B1-8AE40573F787}" type="presOf" srcId="{F1DC2FBC-E908-4E14-AD73-0E59D2C746A7}" destId="{3104A869-3FDB-441C-8B2C-76C5F58BD1AD}" srcOrd="0" destOrd="0" presId="urn:microsoft.com/office/officeart/2005/8/layout/gear1"/>
    <dgm:cxn modelId="{369AB154-52F4-411E-825E-AEB04663A3C5}" type="presParOf" srcId="{1B58505D-4AC1-4066-BC87-0599F401E111}" destId="{CC52EA99-DDF9-480E-B919-ECF34C6C0D7F}" srcOrd="0" destOrd="0" presId="urn:microsoft.com/office/officeart/2005/8/layout/gear1"/>
    <dgm:cxn modelId="{20A7E83A-C26E-4F49-B6A6-AD638ADCE178}" type="presParOf" srcId="{1B58505D-4AC1-4066-BC87-0599F401E111}" destId="{3BD07D56-31DF-493E-855E-BBD9B7F14623}" srcOrd="1" destOrd="0" presId="urn:microsoft.com/office/officeart/2005/8/layout/gear1"/>
    <dgm:cxn modelId="{1FB0EA38-4468-4B35-969F-6C74A9EC7182}" type="presParOf" srcId="{1B58505D-4AC1-4066-BC87-0599F401E111}" destId="{3A8B00B8-BFF4-43B0-B1A9-645A7745531A}" srcOrd="2" destOrd="0" presId="urn:microsoft.com/office/officeart/2005/8/layout/gear1"/>
    <dgm:cxn modelId="{D105A1AF-E10B-41CA-A336-FC6C49B542DB}" type="presParOf" srcId="{1B58505D-4AC1-4066-BC87-0599F401E111}" destId="{940418A2-2C43-47AF-855D-947C87EE885D}" srcOrd="3" destOrd="0" presId="urn:microsoft.com/office/officeart/2005/8/layout/gear1"/>
    <dgm:cxn modelId="{4BB5B82E-13F5-4525-AA74-672FA23D243D}" type="presParOf" srcId="{1B58505D-4AC1-4066-BC87-0599F401E111}" destId="{1D161F44-5F12-4FB8-B304-73DB88B02393}" srcOrd="4" destOrd="0" presId="urn:microsoft.com/office/officeart/2005/8/layout/gear1"/>
    <dgm:cxn modelId="{0BDBAFCE-650D-4FDD-937A-F128531D474F}" type="presParOf" srcId="{1B58505D-4AC1-4066-BC87-0599F401E111}" destId="{D91F99A9-7868-47C7-B55C-2B3D4ED5D8F6}" srcOrd="5" destOrd="0" presId="urn:microsoft.com/office/officeart/2005/8/layout/gear1"/>
    <dgm:cxn modelId="{E895C683-171D-4CAD-B36B-E7594FC9F992}" type="presParOf" srcId="{1B58505D-4AC1-4066-BC87-0599F401E111}" destId="{3104A869-3FDB-441C-8B2C-76C5F58BD1AD}" srcOrd="6" destOrd="0" presId="urn:microsoft.com/office/officeart/2005/8/layout/gear1"/>
    <dgm:cxn modelId="{486C9CD9-7216-4294-B54F-78FA8F2A8735}" type="presParOf" srcId="{1B58505D-4AC1-4066-BC87-0599F401E111}" destId="{951978D7-2D16-4265-AD64-695B2014A8A2}" srcOrd="7" destOrd="0" presId="urn:microsoft.com/office/officeart/2005/8/layout/gear1"/>
    <dgm:cxn modelId="{515CD2C8-4E6A-4ABA-A2F7-0861BF27D6E6}" type="presParOf" srcId="{1B58505D-4AC1-4066-BC87-0599F401E111}" destId="{6D55C693-805C-43B0-855A-B55D31574187}" srcOrd="8" destOrd="0" presId="urn:microsoft.com/office/officeart/2005/8/layout/gear1"/>
    <dgm:cxn modelId="{83502F24-35A3-4899-9070-2F35AAD3C0AA}" type="presParOf" srcId="{1B58505D-4AC1-4066-BC87-0599F401E111}" destId="{C8512A59-8F21-41DC-805F-6EF08EFDE504}" srcOrd="9" destOrd="0" presId="urn:microsoft.com/office/officeart/2005/8/layout/gear1"/>
    <dgm:cxn modelId="{BC4AA9BA-5AA4-4EE8-9A52-1C5E728C820B}" type="presParOf" srcId="{1B58505D-4AC1-4066-BC87-0599F401E111}" destId="{18E55B8F-9518-443D-9F32-70AB4DE885DF}" srcOrd="10" destOrd="0" presId="urn:microsoft.com/office/officeart/2005/8/layout/gear1"/>
    <dgm:cxn modelId="{D77EDD21-9D7F-48DC-A740-1562EC74C6B6}" type="presParOf" srcId="{1B58505D-4AC1-4066-BC87-0599F401E111}" destId="{D9AF063B-739C-48B1-9B7E-C39B74122A18}" srcOrd="11" destOrd="0" presId="urn:microsoft.com/office/officeart/2005/8/layout/gear1"/>
    <dgm:cxn modelId="{8324A52E-CF11-4B90-9B42-0ED452729D48}" type="presParOf" srcId="{1B58505D-4AC1-4066-BC87-0599F401E111}" destId="{6C71C800-11E5-4A16-ADAF-AF889885B08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511D16-C38F-448A-9EE9-8F3FFDD62679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0FEAB66-83AE-4A01-8DD1-CD7870705DD0}">
      <dgm:prSet phldrT="[文字]" custT="1"/>
      <dgm:spPr/>
      <dgm:t>
        <a:bodyPr/>
        <a:lstStyle/>
        <a:p>
          <a:endParaRPr lang="en-US" altLang="zh-TW" sz="3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r>
            <a:rPr lang="zh-TW" altLang="en-US" sz="3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適性發展</a:t>
          </a:r>
        </a:p>
        <a:p>
          <a:endParaRPr lang="zh-TW" altLang="en-US" sz="3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6140D618-9113-4A81-BF43-9DDDEDCE952B}" type="parTrans" cxnId="{CE44D2E5-B95F-45F0-8601-9F7F62D4C6D8}">
      <dgm:prSet/>
      <dgm:spPr/>
      <dgm:t>
        <a:bodyPr/>
        <a:lstStyle/>
        <a:p>
          <a:endParaRPr lang="zh-TW" altLang="en-US"/>
        </a:p>
      </dgm:t>
    </dgm:pt>
    <dgm:pt modelId="{F41056D0-FCF5-48E6-AC0E-641456444C0B}" type="sibTrans" cxnId="{CE44D2E5-B95F-45F0-8601-9F7F62D4C6D8}">
      <dgm:prSet/>
      <dgm:spPr/>
      <dgm:t>
        <a:bodyPr/>
        <a:lstStyle/>
        <a:p>
          <a:endParaRPr lang="zh-TW" altLang="en-US"/>
        </a:p>
      </dgm:t>
    </dgm:pt>
    <dgm:pt modelId="{33F3686D-7A7C-45C7-BC85-6C478888C5A9}">
      <dgm:prSet phldrT="[文字]" custT="1"/>
      <dgm:spPr/>
      <dgm:t>
        <a:bodyPr/>
        <a:lstStyle/>
        <a:p>
          <a:endParaRPr lang="en-US" altLang="zh-TW" sz="3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r>
            <a:rPr lang="zh-TW" altLang="en-US" sz="3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升學生涯</a:t>
          </a:r>
          <a:endParaRPr lang="zh-TW" altLang="en-US" sz="3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C9170BD0-1DE4-4182-A1AB-492443B56CED}" type="parTrans" cxnId="{8D74E2B5-176F-44E1-B9A4-76AE475AFB85}">
      <dgm:prSet/>
      <dgm:spPr/>
      <dgm:t>
        <a:bodyPr/>
        <a:lstStyle/>
        <a:p>
          <a:endParaRPr lang="zh-TW" altLang="en-US"/>
        </a:p>
      </dgm:t>
    </dgm:pt>
    <dgm:pt modelId="{769C4545-F1CC-4D19-AE33-8CE2D5141A20}" type="sibTrans" cxnId="{8D74E2B5-176F-44E1-B9A4-76AE475AFB85}">
      <dgm:prSet/>
      <dgm:spPr/>
      <dgm:t>
        <a:bodyPr/>
        <a:lstStyle/>
        <a:p>
          <a:endParaRPr lang="zh-TW" altLang="en-US"/>
        </a:p>
      </dgm:t>
    </dgm:pt>
    <dgm:pt modelId="{3B8193E7-683D-430E-A05F-FC9B2885D057}">
      <dgm:prSet phldrT="[文字]" custT="1"/>
      <dgm:spPr/>
      <dgm:t>
        <a:bodyPr/>
        <a:lstStyle/>
        <a:p>
          <a:endParaRPr lang="en-US" altLang="zh-TW" sz="3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r>
            <a:rPr lang="zh-TW" altLang="en-US" sz="3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成就孩子</a:t>
          </a:r>
          <a:endParaRPr lang="zh-TW" altLang="en-US" sz="3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EFA18B3A-D4CE-4D8F-AE27-444CE13B33BF}" type="parTrans" cxnId="{F6C42D72-9A5C-4501-ACEE-365C082595FA}">
      <dgm:prSet/>
      <dgm:spPr/>
      <dgm:t>
        <a:bodyPr/>
        <a:lstStyle/>
        <a:p>
          <a:endParaRPr lang="zh-TW" altLang="en-US"/>
        </a:p>
      </dgm:t>
    </dgm:pt>
    <dgm:pt modelId="{F98FF9FA-E827-4C82-9D42-4303656D4999}" type="sibTrans" cxnId="{F6C42D72-9A5C-4501-ACEE-365C082595FA}">
      <dgm:prSet/>
      <dgm:spPr/>
      <dgm:t>
        <a:bodyPr/>
        <a:lstStyle/>
        <a:p>
          <a:endParaRPr lang="zh-TW" altLang="en-US"/>
        </a:p>
      </dgm:t>
    </dgm:pt>
    <dgm:pt modelId="{90B1CEF7-F1C0-44B1-8765-9DB1965AE103}">
      <dgm:prSet phldrT="[文字]" phldr="1"/>
      <dgm:spPr/>
      <dgm:t>
        <a:bodyPr/>
        <a:lstStyle/>
        <a:p>
          <a:endParaRPr lang="zh-TW" altLang="en-US"/>
        </a:p>
      </dgm:t>
    </dgm:pt>
    <dgm:pt modelId="{E985A027-5CCC-4920-8F64-34CC2C3B2BB5}" type="parTrans" cxnId="{1103230E-43F2-40DB-BD80-FE6BC993A43D}">
      <dgm:prSet/>
      <dgm:spPr/>
      <dgm:t>
        <a:bodyPr/>
        <a:lstStyle/>
        <a:p>
          <a:endParaRPr lang="zh-TW" altLang="en-US"/>
        </a:p>
      </dgm:t>
    </dgm:pt>
    <dgm:pt modelId="{8FA84BB3-0047-4D83-B2EA-E8E9931BFED7}" type="sibTrans" cxnId="{1103230E-43F2-40DB-BD80-FE6BC993A43D}">
      <dgm:prSet/>
      <dgm:spPr/>
      <dgm:t>
        <a:bodyPr/>
        <a:lstStyle/>
        <a:p>
          <a:endParaRPr lang="zh-TW" altLang="en-US"/>
        </a:p>
      </dgm:t>
    </dgm:pt>
    <dgm:pt modelId="{3061C1CA-35CC-4720-BE60-254EE2BC95A5}">
      <dgm:prSet phldrT="[文字]" phldr="1"/>
      <dgm:spPr/>
      <dgm:t>
        <a:bodyPr/>
        <a:lstStyle/>
        <a:p>
          <a:endParaRPr lang="zh-TW" altLang="en-US"/>
        </a:p>
      </dgm:t>
    </dgm:pt>
    <dgm:pt modelId="{32ADFEAA-FCAC-4360-80CE-F76F02EE4F4A}" type="parTrans" cxnId="{712580F2-D062-4307-8459-E0D27886467C}">
      <dgm:prSet/>
      <dgm:spPr/>
      <dgm:t>
        <a:bodyPr/>
        <a:lstStyle/>
        <a:p>
          <a:endParaRPr lang="zh-TW" altLang="en-US"/>
        </a:p>
      </dgm:t>
    </dgm:pt>
    <dgm:pt modelId="{9959D6CD-77B9-4488-A5FF-93491885EC8F}" type="sibTrans" cxnId="{712580F2-D062-4307-8459-E0D27886467C}">
      <dgm:prSet/>
      <dgm:spPr/>
      <dgm:t>
        <a:bodyPr/>
        <a:lstStyle/>
        <a:p>
          <a:endParaRPr lang="zh-TW" altLang="en-US"/>
        </a:p>
      </dgm:t>
    </dgm:pt>
    <dgm:pt modelId="{A967494E-EDA8-4A00-B983-FA2B39D194B7}">
      <dgm:prSet custT="1"/>
      <dgm:spPr/>
      <dgm:t>
        <a:bodyPr/>
        <a:lstStyle/>
        <a:p>
          <a:r>
            <a:rPr lang="zh-TW" altLang="en-US" sz="32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多元進路</a:t>
          </a:r>
          <a:endParaRPr lang="zh-TW" altLang="en-US" sz="3200" dirty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AB5105AC-4C94-4599-B179-92E553E53310}" type="parTrans" cxnId="{CAB6F964-0916-4E8A-817E-670BE9033898}">
      <dgm:prSet/>
      <dgm:spPr/>
      <dgm:t>
        <a:bodyPr/>
        <a:lstStyle/>
        <a:p>
          <a:endParaRPr lang="zh-TW" altLang="en-US"/>
        </a:p>
      </dgm:t>
    </dgm:pt>
    <dgm:pt modelId="{7C898BB3-1C28-461D-8EF3-3EEAEB91324A}" type="sibTrans" cxnId="{CAB6F964-0916-4E8A-817E-670BE9033898}">
      <dgm:prSet/>
      <dgm:spPr/>
      <dgm:t>
        <a:bodyPr/>
        <a:lstStyle/>
        <a:p>
          <a:endParaRPr lang="zh-TW" altLang="en-US"/>
        </a:p>
      </dgm:t>
    </dgm:pt>
    <dgm:pt modelId="{CFFAAF4F-3301-4EB9-BA13-48F6D949868D}" type="pres">
      <dgm:prSet presAssocID="{A2511D16-C38F-448A-9EE9-8F3FFDD6267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50590CC-549E-436E-877D-F366C1100F61}" type="pres">
      <dgm:prSet presAssocID="{A2511D16-C38F-448A-9EE9-8F3FFDD62679}" presName="children" presStyleCnt="0"/>
      <dgm:spPr/>
    </dgm:pt>
    <dgm:pt modelId="{2248442E-4A08-4331-858D-69126AEAB7A6}" type="pres">
      <dgm:prSet presAssocID="{A2511D16-C38F-448A-9EE9-8F3FFDD62679}" presName="childPlaceholder" presStyleCnt="0"/>
      <dgm:spPr/>
    </dgm:pt>
    <dgm:pt modelId="{CEFF60F5-01FE-404B-8751-A8A9FD5F4E68}" type="pres">
      <dgm:prSet presAssocID="{A2511D16-C38F-448A-9EE9-8F3FFDD62679}" presName="circle" presStyleCnt="0"/>
      <dgm:spPr/>
    </dgm:pt>
    <dgm:pt modelId="{180E98E0-1C54-403F-895B-14D8592A58E9}" type="pres">
      <dgm:prSet presAssocID="{A2511D16-C38F-448A-9EE9-8F3FFDD62679}" presName="quadrant1" presStyleLbl="node1" presStyleIdx="0" presStyleCnt="4" custScaleX="99999" custScaleY="100001" custLinFactNeighborX="-573" custLinFactNeighborY="299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59327E-BA78-456E-AC9D-7FBA28084B6D}" type="pres">
      <dgm:prSet presAssocID="{A2511D16-C38F-448A-9EE9-8F3FFDD62679}" presName="quadrant2" presStyleLbl="node1" presStyleIdx="1" presStyleCnt="4" custScaleX="98415" custLinFactNeighborX="-2309" custLinFactNeighborY="299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23944D-B3C6-463F-AE95-DBA525BB8BC9}" type="pres">
      <dgm:prSet presAssocID="{A2511D16-C38F-448A-9EE9-8F3FFDD62679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932F5F-CB88-4CB7-9E15-00508C39DACE}" type="pres">
      <dgm:prSet presAssocID="{A2511D16-C38F-448A-9EE9-8F3FFDD62679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375BF3-7839-443A-9422-0B228A303729}" type="pres">
      <dgm:prSet presAssocID="{A2511D16-C38F-448A-9EE9-8F3FFDD62679}" presName="quadrantPlaceholder" presStyleCnt="0"/>
      <dgm:spPr/>
    </dgm:pt>
    <dgm:pt modelId="{0AD8B253-E4EC-4CC7-BC5A-77C57698597F}" type="pres">
      <dgm:prSet presAssocID="{A2511D16-C38F-448A-9EE9-8F3FFDD62679}" presName="center1" presStyleLbl="fgShp" presStyleIdx="0" presStyleCnt="2"/>
      <dgm:spPr/>
    </dgm:pt>
    <dgm:pt modelId="{C377CF07-B9C9-42A6-B2DD-65CE9FE7C1A7}" type="pres">
      <dgm:prSet presAssocID="{A2511D16-C38F-448A-9EE9-8F3FFDD62679}" presName="center2" presStyleLbl="fgShp" presStyleIdx="1" presStyleCnt="2"/>
      <dgm:spPr/>
    </dgm:pt>
  </dgm:ptLst>
  <dgm:cxnLst>
    <dgm:cxn modelId="{F6C42D72-9A5C-4501-ACEE-365C082595FA}" srcId="{A2511D16-C38F-448A-9EE9-8F3FFDD62679}" destId="{3B8193E7-683D-430E-A05F-FC9B2885D057}" srcOrd="3" destOrd="0" parTransId="{EFA18B3A-D4CE-4D8F-AE27-444CE13B33BF}" sibTransId="{F98FF9FA-E827-4C82-9D42-4303656D4999}"/>
    <dgm:cxn modelId="{712580F2-D062-4307-8459-E0D27886467C}" srcId="{90B1CEF7-F1C0-44B1-8765-9DB1965AE103}" destId="{3061C1CA-35CC-4720-BE60-254EE2BC95A5}" srcOrd="0" destOrd="0" parTransId="{32ADFEAA-FCAC-4360-80CE-F76F02EE4F4A}" sibTransId="{9959D6CD-77B9-4488-A5FF-93491885EC8F}"/>
    <dgm:cxn modelId="{CAB6F964-0916-4E8A-817E-670BE9033898}" srcId="{A2511D16-C38F-448A-9EE9-8F3FFDD62679}" destId="{A967494E-EDA8-4A00-B983-FA2B39D194B7}" srcOrd="1" destOrd="0" parTransId="{AB5105AC-4C94-4599-B179-92E553E53310}" sibTransId="{7C898BB3-1C28-461D-8EF3-3EEAEB91324A}"/>
    <dgm:cxn modelId="{8D74E2B5-176F-44E1-B9A4-76AE475AFB85}" srcId="{A2511D16-C38F-448A-9EE9-8F3FFDD62679}" destId="{33F3686D-7A7C-45C7-BC85-6C478888C5A9}" srcOrd="2" destOrd="0" parTransId="{C9170BD0-1DE4-4182-A1AB-492443B56CED}" sibTransId="{769C4545-F1CC-4D19-AE33-8CE2D5141A20}"/>
    <dgm:cxn modelId="{CC6BBD06-953B-4E5B-8F54-8A7DE77DAA63}" type="presOf" srcId="{D0FEAB66-83AE-4A01-8DD1-CD7870705DD0}" destId="{180E98E0-1C54-403F-895B-14D8592A58E9}" srcOrd="0" destOrd="0" presId="urn:microsoft.com/office/officeart/2005/8/layout/cycle4"/>
    <dgm:cxn modelId="{CE44D2E5-B95F-45F0-8601-9F7F62D4C6D8}" srcId="{A2511D16-C38F-448A-9EE9-8F3FFDD62679}" destId="{D0FEAB66-83AE-4A01-8DD1-CD7870705DD0}" srcOrd="0" destOrd="0" parTransId="{6140D618-9113-4A81-BF43-9DDDEDCE952B}" sibTransId="{F41056D0-FCF5-48E6-AC0E-641456444C0B}"/>
    <dgm:cxn modelId="{91F4F3DD-64F3-4C70-9DAD-444C19387A28}" type="presOf" srcId="{A2511D16-C38F-448A-9EE9-8F3FFDD62679}" destId="{CFFAAF4F-3301-4EB9-BA13-48F6D949868D}" srcOrd="0" destOrd="0" presId="urn:microsoft.com/office/officeart/2005/8/layout/cycle4"/>
    <dgm:cxn modelId="{643D72A5-D8DA-4DBF-8562-B4F028B149E5}" type="presOf" srcId="{33F3686D-7A7C-45C7-BC85-6C478888C5A9}" destId="{1223944D-B3C6-463F-AE95-DBA525BB8BC9}" srcOrd="0" destOrd="0" presId="urn:microsoft.com/office/officeart/2005/8/layout/cycle4"/>
    <dgm:cxn modelId="{7908AE6C-2C48-4473-850C-0B583EADA79D}" type="presOf" srcId="{A967494E-EDA8-4A00-B983-FA2B39D194B7}" destId="{E459327E-BA78-456E-AC9D-7FBA28084B6D}" srcOrd="0" destOrd="0" presId="urn:microsoft.com/office/officeart/2005/8/layout/cycle4"/>
    <dgm:cxn modelId="{5CCD5B29-3C16-41CF-B8B8-601786622841}" type="presOf" srcId="{3B8193E7-683D-430E-A05F-FC9B2885D057}" destId="{F4932F5F-CB88-4CB7-9E15-00508C39DACE}" srcOrd="0" destOrd="0" presId="urn:microsoft.com/office/officeart/2005/8/layout/cycle4"/>
    <dgm:cxn modelId="{1103230E-43F2-40DB-BD80-FE6BC993A43D}" srcId="{A2511D16-C38F-448A-9EE9-8F3FFDD62679}" destId="{90B1CEF7-F1C0-44B1-8765-9DB1965AE103}" srcOrd="4" destOrd="0" parTransId="{E985A027-5CCC-4920-8F64-34CC2C3B2BB5}" sibTransId="{8FA84BB3-0047-4D83-B2EA-E8E9931BFED7}"/>
    <dgm:cxn modelId="{B290005F-E972-4D6E-B2D4-70C38D221967}" type="presParOf" srcId="{CFFAAF4F-3301-4EB9-BA13-48F6D949868D}" destId="{C50590CC-549E-436E-877D-F366C1100F61}" srcOrd="0" destOrd="0" presId="urn:microsoft.com/office/officeart/2005/8/layout/cycle4"/>
    <dgm:cxn modelId="{A38D8685-D547-4009-BD4C-4FA2A570551F}" type="presParOf" srcId="{C50590CC-549E-436E-877D-F366C1100F61}" destId="{2248442E-4A08-4331-858D-69126AEAB7A6}" srcOrd="0" destOrd="0" presId="urn:microsoft.com/office/officeart/2005/8/layout/cycle4"/>
    <dgm:cxn modelId="{648A263A-D530-401F-807C-00DF91DD243E}" type="presParOf" srcId="{CFFAAF4F-3301-4EB9-BA13-48F6D949868D}" destId="{CEFF60F5-01FE-404B-8751-A8A9FD5F4E68}" srcOrd="1" destOrd="0" presId="urn:microsoft.com/office/officeart/2005/8/layout/cycle4"/>
    <dgm:cxn modelId="{A9B757C5-D49B-44F3-9C01-E46ACA4D1BB4}" type="presParOf" srcId="{CEFF60F5-01FE-404B-8751-A8A9FD5F4E68}" destId="{180E98E0-1C54-403F-895B-14D8592A58E9}" srcOrd="0" destOrd="0" presId="urn:microsoft.com/office/officeart/2005/8/layout/cycle4"/>
    <dgm:cxn modelId="{277CFFD6-C6AB-4624-991B-A3A5806F2C83}" type="presParOf" srcId="{CEFF60F5-01FE-404B-8751-A8A9FD5F4E68}" destId="{E459327E-BA78-456E-AC9D-7FBA28084B6D}" srcOrd="1" destOrd="0" presId="urn:microsoft.com/office/officeart/2005/8/layout/cycle4"/>
    <dgm:cxn modelId="{38ADB8B9-C720-4B81-951F-EEE02076D3F1}" type="presParOf" srcId="{CEFF60F5-01FE-404B-8751-A8A9FD5F4E68}" destId="{1223944D-B3C6-463F-AE95-DBA525BB8BC9}" srcOrd="2" destOrd="0" presId="urn:microsoft.com/office/officeart/2005/8/layout/cycle4"/>
    <dgm:cxn modelId="{A94CDDAB-340C-4DDC-ADBB-ACD45484094C}" type="presParOf" srcId="{CEFF60F5-01FE-404B-8751-A8A9FD5F4E68}" destId="{F4932F5F-CB88-4CB7-9E15-00508C39DACE}" srcOrd="3" destOrd="0" presId="urn:microsoft.com/office/officeart/2005/8/layout/cycle4"/>
    <dgm:cxn modelId="{4EEC2E43-FF3E-4F72-8047-781B882F1AB2}" type="presParOf" srcId="{CEFF60F5-01FE-404B-8751-A8A9FD5F4E68}" destId="{0B375BF3-7839-443A-9422-0B228A303729}" srcOrd="4" destOrd="0" presId="urn:microsoft.com/office/officeart/2005/8/layout/cycle4"/>
    <dgm:cxn modelId="{DAA8D41A-4919-427B-A0FB-09F2565F9BEB}" type="presParOf" srcId="{CFFAAF4F-3301-4EB9-BA13-48F6D949868D}" destId="{0AD8B253-E4EC-4CC7-BC5A-77C57698597F}" srcOrd="2" destOrd="0" presId="urn:microsoft.com/office/officeart/2005/8/layout/cycle4"/>
    <dgm:cxn modelId="{B35074AC-2613-4F2A-89D8-868E064B4854}" type="presParOf" srcId="{CFFAAF4F-3301-4EB9-BA13-48F6D949868D}" destId="{C377CF07-B9C9-42A6-B2DD-65CE9FE7C1A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58411E-B5AB-444B-9B26-830369667FC6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C35AEEC-403B-4F1E-AFD7-DDE7FEDE8248}">
      <dgm:prSet phldrT="[文字]" custT="1"/>
      <dgm:spPr/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說好的未來</a:t>
          </a:r>
          <a:endParaRPr lang="en-US" altLang="zh-TW" sz="24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約定的承諾</a:t>
          </a:r>
          <a:endParaRPr lang="zh-TW" altLang="en-US" sz="24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060091CF-7398-4DA1-8F81-09FC751D0159}" type="parTrans" cxnId="{A81E002F-FD1E-4691-AB41-48C706F1D8AB}">
      <dgm:prSet/>
      <dgm:spPr/>
      <dgm:t>
        <a:bodyPr/>
        <a:lstStyle/>
        <a:p>
          <a:endParaRPr lang="zh-TW" altLang="en-US"/>
        </a:p>
      </dgm:t>
    </dgm:pt>
    <dgm:pt modelId="{69817D76-42A9-475B-B456-EF7DF58F6C98}" type="sibTrans" cxnId="{A81E002F-FD1E-4691-AB41-48C706F1D8AB}">
      <dgm:prSet/>
      <dgm:spPr/>
      <dgm:t>
        <a:bodyPr/>
        <a:lstStyle/>
        <a:p>
          <a:endParaRPr lang="zh-TW" altLang="en-US"/>
        </a:p>
      </dgm:t>
    </dgm:pt>
    <dgm:pt modelId="{49263A81-299C-4DE7-AF05-C6895C1BE10B}">
      <dgm:prSet phldrT="[文字]" custT="1"/>
      <dgm:spPr/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沒有早知道</a:t>
          </a:r>
          <a:endParaRPr lang="en-US" altLang="zh-TW" sz="2400" dirty="0" smtClean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但早已做到</a:t>
          </a:r>
          <a:endParaRPr lang="zh-TW" altLang="en-US" sz="2400" dirty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CA07F3FA-2C57-4E79-A402-225EF48014C4}" type="parTrans" cxnId="{E36CEF2A-B46E-4BA6-AE9C-95A0B4B37774}">
      <dgm:prSet/>
      <dgm:spPr/>
      <dgm:t>
        <a:bodyPr/>
        <a:lstStyle/>
        <a:p>
          <a:endParaRPr lang="zh-TW" altLang="en-US"/>
        </a:p>
      </dgm:t>
    </dgm:pt>
    <dgm:pt modelId="{9CA8B94D-7407-48C5-A4DF-392933841AF7}" type="sibTrans" cxnId="{E36CEF2A-B46E-4BA6-AE9C-95A0B4B37774}">
      <dgm:prSet/>
      <dgm:spPr/>
      <dgm:t>
        <a:bodyPr/>
        <a:lstStyle/>
        <a:p>
          <a:endParaRPr lang="zh-TW" altLang="en-US"/>
        </a:p>
      </dgm:t>
    </dgm:pt>
    <dgm:pt modelId="{F511F3B4-C646-4DA4-AA18-C7F2D17FE892}">
      <dgm:prSet phldrT="[文字]" custT="1"/>
      <dgm:spPr/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深化做中學</a:t>
          </a:r>
          <a:endParaRPr lang="en-US" altLang="zh-TW" sz="24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豐富動手做</a:t>
          </a:r>
          <a:endParaRPr lang="zh-TW" altLang="en-US" sz="24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D7B69431-2F9F-403E-B139-AC7D57056299}" type="parTrans" cxnId="{CA11C417-1657-4771-ADCD-F15ABE38D187}">
      <dgm:prSet/>
      <dgm:spPr/>
      <dgm:t>
        <a:bodyPr/>
        <a:lstStyle/>
        <a:p>
          <a:endParaRPr lang="zh-TW" altLang="en-US"/>
        </a:p>
      </dgm:t>
    </dgm:pt>
    <dgm:pt modelId="{305863EB-5DD0-4C4D-9DB0-91791EFAB1C5}" type="sibTrans" cxnId="{CA11C417-1657-4771-ADCD-F15ABE38D187}">
      <dgm:prSet/>
      <dgm:spPr/>
      <dgm:t>
        <a:bodyPr/>
        <a:lstStyle/>
        <a:p>
          <a:endParaRPr lang="zh-TW" altLang="en-US"/>
        </a:p>
      </dgm:t>
    </dgm:pt>
    <dgm:pt modelId="{85C7FF99-83A1-4A43-88FD-DE426BAF98C7}">
      <dgm:prSet phldrT="[文字]" custT="1"/>
      <dgm:spPr/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從深耕學校</a:t>
          </a:r>
          <a:endParaRPr lang="en-US" altLang="zh-TW" sz="2400" dirty="0" smtClean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到領航學校</a:t>
          </a:r>
          <a:endParaRPr lang="zh-TW" altLang="en-US" sz="2400" dirty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A34F554E-F1A7-444E-B89F-90DEC0DAC392}" type="parTrans" cxnId="{7EA3B72B-094D-4148-A22B-5355A326257E}">
      <dgm:prSet/>
      <dgm:spPr/>
      <dgm:t>
        <a:bodyPr/>
        <a:lstStyle/>
        <a:p>
          <a:endParaRPr lang="zh-TW" altLang="en-US"/>
        </a:p>
      </dgm:t>
    </dgm:pt>
    <dgm:pt modelId="{F0BA2651-0BE4-4244-853A-561D110E8531}" type="sibTrans" cxnId="{7EA3B72B-094D-4148-A22B-5355A326257E}">
      <dgm:prSet/>
      <dgm:spPr/>
      <dgm:t>
        <a:bodyPr/>
        <a:lstStyle/>
        <a:p>
          <a:endParaRPr lang="zh-TW" altLang="en-US"/>
        </a:p>
      </dgm:t>
    </dgm:pt>
    <dgm:pt modelId="{6AF6987C-C0C7-415E-904A-642C7BFBDB26}">
      <dgm:prSet phldrT="[文字]" custT="1"/>
      <dgm:spPr/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3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就讓今天成</a:t>
          </a:r>
          <a:endParaRPr lang="en-US" altLang="zh-TW" sz="2300" dirty="0" smtClean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3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為如果有一天</a:t>
          </a:r>
          <a:endParaRPr lang="zh-TW" altLang="en-US" sz="2300" dirty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AB905E27-9B10-4300-BD89-9B296DD8FDB2}" type="parTrans" cxnId="{FF7C5811-6F22-4BCC-85E9-F13F238AC534}">
      <dgm:prSet/>
      <dgm:spPr/>
      <dgm:t>
        <a:bodyPr/>
        <a:lstStyle/>
        <a:p>
          <a:endParaRPr lang="zh-TW" altLang="en-US"/>
        </a:p>
      </dgm:t>
    </dgm:pt>
    <dgm:pt modelId="{5ACB2666-78E9-46FE-AF35-4CD3D0D0BEE6}" type="sibTrans" cxnId="{FF7C5811-6F22-4BCC-85E9-F13F238AC534}">
      <dgm:prSet/>
      <dgm:spPr/>
      <dgm:t>
        <a:bodyPr/>
        <a:lstStyle/>
        <a:p>
          <a:endParaRPr lang="zh-TW" altLang="en-US"/>
        </a:p>
      </dgm:t>
    </dgm:pt>
    <dgm:pt modelId="{5515A6FA-A9E7-462D-9923-E224F53348FC}" type="pres">
      <dgm:prSet presAssocID="{7B58411E-B5AB-444B-9B26-830369667F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912A62B-EE80-4B70-9892-EB95A64EF1B1}" type="pres">
      <dgm:prSet presAssocID="{7B58411E-B5AB-444B-9B26-830369667FC6}" presName="cycle" presStyleCnt="0"/>
      <dgm:spPr/>
    </dgm:pt>
    <dgm:pt modelId="{B4EEA4F7-0EDE-436F-8D58-5423C95F2158}" type="pres">
      <dgm:prSet presAssocID="{BC35AEEC-403B-4F1E-AFD7-DDE7FEDE8248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B73696-DAED-4415-AB39-BB3FE88D6E64}" type="pres">
      <dgm:prSet presAssocID="{69817D76-42A9-475B-B456-EF7DF58F6C98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777094FB-C9AF-4379-A846-83E79BBF2132}" type="pres">
      <dgm:prSet presAssocID="{49263A81-299C-4DE7-AF05-C6895C1BE10B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4FE107-132E-470C-947D-4CED63B26785}" type="pres">
      <dgm:prSet presAssocID="{F511F3B4-C646-4DA4-AA18-C7F2D17FE892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2565E1-3E41-417C-9C41-29B221A0400E}" type="pres">
      <dgm:prSet presAssocID="{85C7FF99-83A1-4A43-88FD-DE426BAF98C7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01B23C-DE98-41B3-9385-56C97B55B36B}" type="pres">
      <dgm:prSet presAssocID="{6AF6987C-C0C7-415E-904A-642C7BFBDB26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47A2DED-CBA8-42FE-868D-FFFA77B9263A}" type="presOf" srcId="{BC35AEEC-403B-4F1E-AFD7-DDE7FEDE8248}" destId="{B4EEA4F7-0EDE-436F-8D58-5423C95F2158}" srcOrd="0" destOrd="0" presId="urn:microsoft.com/office/officeart/2005/8/layout/cycle3"/>
    <dgm:cxn modelId="{12A37776-8BB6-42E7-898F-28234831811F}" type="presOf" srcId="{7B58411E-B5AB-444B-9B26-830369667FC6}" destId="{5515A6FA-A9E7-462D-9923-E224F53348FC}" srcOrd="0" destOrd="0" presId="urn:microsoft.com/office/officeart/2005/8/layout/cycle3"/>
    <dgm:cxn modelId="{72809410-114C-4C61-B202-A75237D53D26}" type="presOf" srcId="{6AF6987C-C0C7-415E-904A-642C7BFBDB26}" destId="{6F01B23C-DE98-41B3-9385-56C97B55B36B}" srcOrd="0" destOrd="0" presId="urn:microsoft.com/office/officeart/2005/8/layout/cycle3"/>
    <dgm:cxn modelId="{7EA3B72B-094D-4148-A22B-5355A326257E}" srcId="{7B58411E-B5AB-444B-9B26-830369667FC6}" destId="{85C7FF99-83A1-4A43-88FD-DE426BAF98C7}" srcOrd="3" destOrd="0" parTransId="{A34F554E-F1A7-444E-B89F-90DEC0DAC392}" sibTransId="{F0BA2651-0BE4-4244-853A-561D110E8531}"/>
    <dgm:cxn modelId="{11920A93-A8E7-4922-BF83-399058135023}" type="presOf" srcId="{69817D76-42A9-475B-B456-EF7DF58F6C98}" destId="{FDB73696-DAED-4415-AB39-BB3FE88D6E64}" srcOrd="0" destOrd="0" presId="urn:microsoft.com/office/officeart/2005/8/layout/cycle3"/>
    <dgm:cxn modelId="{FF7C5811-6F22-4BCC-85E9-F13F238AC534}" srcId="{7B58411E-B5AB-444B-9B26-830369667FC6}" destId="{6AF6987C-C0C7-415E-904A-642C7BFBDB26}" srcOrd="4" destOrd="0" parTransId="{AB905E27-9B10-4300-BD89-9B296DD8FDB2}" sibTransId="{5ACB2666-78E9-46FE-AF35-4CD3D0D0BEE6}"/>
    <dgm:cxn modelId="{CA11C417-1657-4771-ADCD-F15ABE38D187}" srcId="{7B58411E-B5AB-444B-9B26-830369667FC6}" destId="{F511F3B4-C646-4DA4-AA18-C7F2D17FE892}" srcOrd="2" destOrd="0" parTransId="{D7B69431-2F9F-403E-B139-AC7D57056299}" sibTransId="{305863EB-5DD0-4C4D-9DB0-91791EFAB1C5}"/>
    <dgm:cxn modelId="{A81E002F-FD1E-4691-AB41-48C706F1D8AB}" srcId="{7B58411E-B5AB-444B-9B26-830369667FC6}" destId="{BC35AEEC-403B-4F1E-AFD7-DDE7FEDE8248}" srcOrd="0" destOrd="0" parTransId="{060091CF-7398-4DA1-8F81-09FC751D0159}" sibTransId="{69817D76-42A9-475B-B456-EF7DF58F6C98}"/>
    <dgm:cxn modelId="{B8548993-2032-488B-B9C5-6F66FA9E1FFF}" type="presOf" srcId="{F511F3B4-C646-4DA4-AA18-C7F2D17FE892}" destId="{AD4FE107-132E-470C-947D-4CED63B26785}" srcOrd="0" destOrd="0" presId="urn:microsoft.com/office/officeart/2005/8/layout/cycle3"/>
    <dgm:cxn modelId="{E36CEF2A-B46E-4BA6-AE9C-95A0B4B37774}" srcId="{7B58411E-B5AB-444B-9B26-830369667FC6}" destId="{49263A81-299C-4DE7-AF05-C6895C1BE10B}" srcOrd="1" destOrd="0" parTransId="{CA07F3FA-2C57-4E79-A402-225EF48014C4}" sibTransId="{9CA8B94D-7407-48C5-A4DF-392933841AF7}"/>
    <dgm:cxn modelId="{1ECD38D1-E6D2-4911-B10A-3F86E6E5D77F}" type="presOf" srcId="{49263A81-299C-4DE7-AF05-C6895C1BE10B}" destId="{777094FB-C9AF-4379-A846-83E79BBF2132}" srcOrd="0" destOrd="0" presId="urn:microsoft.com/office/officeart/2005/8/layout/cycle3"/>
    <dgm:cxn modelId="{E22B17D2-97BC-4134-859E-435E187D6C68}" type="presOf" srcId="{85C7FF99-83A1-4A43-88FD-DE426BAF98C7}" destId="{912565E1-3E41-417C-9C41-29B221A0400E}" srcOrd="0" destOrd="0" presId="urn:microsoft.com/office/officeart/2005/8/layout/cycle3"/>
    <dgm:cxn modelId="{5AA6B3FF-F6CB-4097-A54F-5F44B8AEF8AC}" type="presParOf" srcId="{5515A6FA-A9E7-462D-9923-E224F53348FC}" destId="{3912A62B-EE80-4B70-9892-EB95A64EF1B1}" srcOrd="0" destOrd="0" presId="urn:microsoft.com/office/officeart/2005/8/layout/cycle3"/>
    <dgm:cxn modelId="{FA9FD338-BB03-42CA-945E-431C1E0E509A}" type="presParOf" srcId="{3912A62B-EE80-4B70-9892-EB95A64EF1B1}" destId="{B4EEA4F7-0EDE-436F-8D58-5423C95F2158}" srcOrd="0" destOrd="0" presId="urn:microsoft.com/office/officeart/2005/8/layout/cycle3"/>
    <dgm:cxn modelId="{82036636-D0E3-42B8-BAB4-8DE5908B12DC}" type="presParOf" srcId="{3912A62B-EE80-4B70-9892-EB95A64EF1B1}" destId="{FDB73696-DAED-4415-AB39-BB3FE88D6E64}" srcOrd="1" destOrd="0" presId="urn:microsoft.com/office/officeart/2005/8/layout/cycle3"/>
    <dgm:cxn modelId="{5421B006-CE35-4588-A024-97969E498D25}" type="presParOf" srcId="{3912A62B-EE80-4B70-9892-EB95A64EF1B1}" destId="{777094FB-C9AF-4379-A846-83E79BBF2132}" srcOrd="2" destOrd="0" presId="urn:microsoft.com/office/officeart/2005/8/layout/cycle3"/>
    <dgm:cxn modelId="{83120BED-6303-4F10-B2F8-49D1734A3FFE}" type="presParOf" srcId="{3912A62B-EE80-4B70-9892-EB95A64EF1B1}" destId="{AD4FE107-132E-470C-947D-4CED63B26785}" srcOrd="3" destOrd="0" presId="urn:microsoft.com/office/officeart/2005/8/layout/cycle3"/>
    <dgm:cxn modelId="{9A53E4FB-9E9A-4EC2-822D-9300DB293202}" type="presParOf" srcId="{3912A62B-EE80-4B70-9892-EB95A64EF1B1}" destId="{912565E1-3E41-417C-9C41-29B221A0400E}" srcOrd="4" destOrd="0" presId="urn:microsoft.com/office/officeart/2005/8/layout/cycle3"/>
    <dgm:cxn modelId="{EB30BEAC-90A3-44B8-A19F-C9E166CDF8FB}" type="presParOf" srcId="{3912A62B-EE80-4B70-9892-EB95A64EF1B1}" destId="{6F01B23C-DE98-41B3-9385-56C97B55B36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F0770A-6960-4314-87A5-FA9EDFC06F50}" type="doc">
      <dgm:prSet loTypeId="urn:microsoft.com/office/officeart/2005/8/layout/cycle4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1A42DDB-21F3-4EBB-9C6F-479186F83441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6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技術高中五專</a:t>
          </a:r>
          <a:endParaRPr lang="zh-TW" altLang="en-US" sz="26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DA4FFB51-8D13-4606-8D15-9A419B5A4870}" type="parTrans" cxnId="{F05984C7-5C0A-4D3F-A67C-E6A00A775EA1}">
      <dgm:prSet/>
      <dgm:spPr/>
      <dgm:t>
        <a:bodyPr/>
        <a:lstStyle/>
        <a:p>
          <a:endParaRPr lang="zh-TW" altLang="en-US"/>
        </a:p>
      </dgm:t>
    </dgm:pt>
    <dgm:pt modelId="{BFA9D5A0-DD4E-47C0-964A-8D5CA436C94D}" type="sibTrans" cxnId="{F05984C7-5C0A-4D3F-A67C-E6A00A775EA1}">
      <dgm:prSet/>
      <dgm:spPr/>
      <dgm:t>
        <a:bodyPr/>
        <a:lstStyle/>
        <a:p>
          <a:endParaRPr lang="zh-TW" altLang="en-US"/>
        </a:p>
      </dgm:t>
    </dgm:pt>
    <dgm:pt modelId="{63F35DA6-CF48-4936-B37E-102A43306766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6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普通高中</a:t>
          </a:r>
          <a:endParaRPr lang="zh-TW" altLang="en-US" sz="26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3A3564E4-B959-458F-831D-CC782F43587B}" type="parTrans" cxnId="{512EFD46-DCC0-4C46-A5D1-E1450C57CCB4}">
      <dgm:prSet/>
      <dgm:spPr/>
      <dgm:t>
        <a:bodyPr/>
        <a:lstStyle/>
        <a:p>
          <a:endParaRPr lang="zh-TW" altLang="en-US"/>
        </a:p>
      </dgm:t>
    </dgm:pt>
    <dgm:pt modelId="{6F891A81-6AB3-45FE-A481-1AF4BE7DCEB7}" type="sibTrans" cxnId="{512EFD46-DCC0-4C46-A5D1-E1450C57CCB4}">
      <dgm:prSet/>
      <dgm:spPr/>
      <dgm:t>
        <a:bodyPr/>
        <a:lstStyle/>
        <a:p>
          <a:endParaRPr lang="zh-TW" altLang="en-US"/>
        </a:p>
      </dgm:t>
    </dgm:pt>
    <dgm:pt modelId="{C7229B9B-F553-446E-AC05-AE042EFBBC9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學術傾向</a:t>
          </a:r>
          <a:endParaRPr lang="zh-TW" altLang="en-US" sz="2400" b="1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EA17CF7C-0AB9-4437-93FA-0CD7AE5E9AF3}" type="parTrans" cxnId="{E8D6ACCD-9C19-4930-B181-02A21769918A}">
      <dgm:prSet/>
      <dgm:spPr/>
      <dgm:t>
        <a:bodyPr/>
        <a:lstStyle/>
        <a:p>
          <a:endParaRPr lang="zh-TW" altLang="en-US"/>
        </a:p>
      </dgm:t>
    </dgm:pt>
    <dgm:pt modelId="{7ECEB51A-25B4-4590-82E4-7D07D42BE57F}" type="sibTrans" cxnId="{E8D6ACCD-9C19-4930-B181-02A21769918A}">
      <dgm:prSet/>
      <dgm:spPr/>
      <dgm:t>
        <a:bodyPr/>
        <a:lstStyle/>
        <a:p>
          <a:endParaRPr lang="zh-TW" altLang="en-US"/>
        </a:p>
      </dgm:t>
    </dgm:pt>
    <dgm:pt modelId="{8EF78127-EE25-46CF-B1F8-07DA83A52955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altLang="zh-TW" sz="2200" dirty="0" smtClean="0">
            <a:ea typeface="華康儷粗宋" panose="02020709000000000000" pitchFamily="49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中正</a:t>
          </a:r>
          <a:endParaRPr lang="en-US" altLang="zh-TW" sz="24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預校</a:t>
          </a:r>
          <a:endParaRPr lang="en-US" altLang="zh-TW" sz="24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單科</a:t>
          </a:r>
          <a:endParaRPr lang="en-US" altLang="zh-TW" sz="24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高中</a:t>
          </a:r>
          <a:endParaRPr lang="zh-TW" altLang="en-US" sz="24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FCCA15C3-F859-44DD-BC1E-FC22D18A112F}" type="parTrans" cxnId="{904B724E-A053-42C9-B4B7-3DDB635C86E8}">
      <dgm:prSet/>
      <dgm:spPr/>
      <dgm:t>
        <a:bodyPr/>
        <a:lstStyle/>
        <a:p>
          <a:endParaRPr lang="zh-TW" altLang="en-US"/>
        </a:p>
      </dgm:t>
    </dgm:pt>
    <dgm:pt modelId="{32AC7A71-3C63-4923-AC2B-A06BA009CF45}" type="sibTrans" cxnId="{904B724E-A053-42C9-B4B7-3DDB635C86E8}">
      <dgm:prSet/>
      <dgm:spPr/>
      <dgm:t>
        <a:bodyPr/>
        <a:lstStyle/>
        <a:p>
          <a:endParaRPr lang="zh-TW" altLang="en-US"/>
        </a:p>
      </dgm:t>
    </dgm:pt>
    <dgm:pt modelId="{7E6B9D24-46C6-4153-9A2E-DCE0F353E7D0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特殊專</a:t>
          </a:r>
          <a:endParaRPr lang="zh-TW" altLang="en-US" sz="2400" b="1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6BE6F627-61C4-4D0C-9D9F-7683F65E8D22}" type="parTrans" cxnId="{FE725D95-713B-423C-8FB5-5D692C1A84C7}">
      <dgm:prSet/>
      <dgm:spPr/>
      <dgm:t>
        <a:bodyPr/>
        <a:lstStyle/>
        <a:p>
          <a:endParaRPr lang="zh-TW" altLang="en-US"/>
        </a:p>
      </dgm:t>
    </dgm:pt>
    <dgm:pt modelId="{999D4D9B-0D0B-44F7-B18D-E74F036F9B8E}" type="sibTrans" cxnId="{FE725D95-713B-423C-8FB5-5D692C1A84C7}">
      <dgm:prSet/>
      <dgm:spPr/>
      <dgm:t>
        <a:bodyPr/>
        <a:lstStyle/>
        <a:p>
          <a:endParaRPr lang="zh-TW" altLang="en-US"/>
        </a:p>
      </dgm:t>
    </dgm:pt>
    <dgm:pt modelId="{367242AE-7428-4E42-BFFF-801010695390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6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綜合高中</a:t>
          </a:r>
          <a:endParaRPr lang="zh-TW" altLang="en-US" sz="26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71DC75C5-DC35-40F9-83C3-3B79F7CD4B57}" type="parTrans" cxnId="{98ED8FD0-CEB6-436F-9B74-8AB78097F0FD}">
      <dgm:prSet/>
      <dgm:spPr/>
      <dgm:t>
        <a:bodyPr/>
        <a:lstStyle/>
        <a:p>
          <a:endParaRPr lang="zh-TW" altLang="en-US"/>
        </a:p>
      </dgm:t>
    </dgm:pt>
    <dgm:pt modelId="{1B3960E0-86EA-4730-B0BB-90B3208846FF}" type="sibTrans" cxnId="{98ED8FD0-CEB6-436F-9B74-8AB78097F0FD}">
      <dgm:prSet/>
      <dgm:spPr/>
      <dgm:t>
        <a:bodyPr/>
        <a:lstStyle/>
        <a:p>
          <a:endParaRPr lang="zh-TW" altLang="en-US"/>
        </a:p>
      </dgm:t>
    </dgm:pt>
    <dgm:pt modelId="{BCA76D0B-369E-4786-905E-025F6356E21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生涯未</a:t>
          </a:r>
          <a:endParaRPr lang="zh-TW" altLang="en-US" sz="2400" b="1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A116E6D0-4ADB-4F84-8E72-0A21EDDEB1CC}" type="parTrans" cxnId="{C8C86362-4C1B-44F4-B0F6-F4F96A975EF9}">
      <dgm:prSet/>
      <dgm:spPr/>
      <dgm:t>
        <a:bodyPr/>
        <a:lstStyle/>
        <a:p>
          <a:endParaRPr lang="zh-TW" altLang="en-US"/>
        </a:p>
      </dgm:t>
    </dgm:pt>
    <dgm:pt modelId="{30F4C53E-63F7-41B3-8B9B-CFD2E2EBF081}" type="sibTrans" cxnId="{C8C86362-4C1B-44F4-B0F6-F4F96A975EF9}">
      <dgm:prSet/>
      <dgm:spPr/>
      <dgm:t>
        <a:bodyPr/>
        <a:lstStyle/>
        <a:p>
          <a:endParaRPr lang="zh-TW" altLang="en-US"/>
        </a:p>
      </dgm:t>
    </dgm:pt>
    <dgm:pt modelId="{CC7A12BC-1259-45A2-A4D8-53050EDFC3E9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996633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職業傾向</a:t>
          </a:r>
          <a:endParaRPr lang="zh-TW" altLang="en-US" sz="2400" b="1" dirty="0">
            <a:solidFill>
              <a:srgbClr val="996633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EB8E1ABD-3869-4271-AC6B-AF6222755803}" type="parTrans" cxnId="{ADE20145-6A6A-4479-BF88-939B763D9048}">
      <dgm:prSet/>
      <dgm:spPr/>
      <dgm:t>
        <a:bodyPr/>
        <a:lstStyle/>
        <a:p>
          <a:endParaRPr lang="zh-TW" altLang="en-US"/>
        </a:p>
      </dgm:t>
    </dgm:pt>
    <dgm:pt modelId="{F1638302-DAAE-4BC8-A84D-B26E74BDD559}" type="sibTrans" cxnId="{ADE20145-6A6A-4479-BF88-939B763D9048}">
      <dgm:prSet/>
      <dgm:spPr/>
      <dgm:t>
        <a:bodyPr/>
        <a:lstStyle/>
        <a:p>
          <a:endParaRPr lang="zh-TW" altLang="en-US"/>
        </a:p>
      </dgm:t>
    </dgm:pt>
    <dgm:pt modelId="{C9945797-2EEE-4DBF-A228-B80495A4D6F4}">
      <dgm:prSet phldrT="[文字]"/>
      <dgm:spPr/>
      <dgm:t>
        <a:bodyPr/>
        <a:lstStyle/>
        <a:p>
          <a:endParaRPr lang="zh-TW" altLang="en-US" sz="1900" dirty="0"/>
        </a:p>
      </dgm:t>
    </dgm:pt>
    <dgm:pt modelId="{07D3C3F8-45C7-4472-9779-EAD0E14CA175}" type="parTrans" cxnId="{043A3B64-9FAC-4039-8AC7-EBA3414FA2FF}">
      <dgm:prSet/>
      <dgm:spPr/>
      <dgm:t>
        <a:bodyPr/>
        <a:lstStyle/>
        <a:p>
          <a:endParaRPr lang="zh-TW" altLang="en-US"/>
        </a:p>
      </dgm:t>
    </dgm:pt>
    <dgm:pt modelId="{9E120E5D-3660-45CC-8B8E-95C7142ACBC5}" type="sibTrans" cxnId="{043A3B64-9FAC-4039-8AC7-EBA3414FA2FF}">
      <dgm:prSet/>
      <dgm:spPr/>
      <dgm:t>
        <a:bodyPr/>
        <a:lstStyle/>
        <a:p>
          <a:endParaRPr lang="zh-TW" altLang="en-US"/>
        </a:p>
      </dgm:t>
    </dgm:pt>
    <dgm:pt modelId="{2981CE21-B262-4EA9-9D8D-E1C4FB376497}">
      <dgm:prSet phldrT="[文字]" custT="1"/>
      <dgm:spPr/>
      <dgm:t>
        <a:bodyPr/>
        <a:lstStyle/>
        <a:p>
          <a:endParaRPr lang="zh-TW" altLang="en-US" sz="2400" dirty="0">
            <a:latin typeface="華康儷粗宋" panose="02020709000000000000" pitchFamily="49" charset="-120"/>
            <a:ea typeface="華康儷粗宋" panose="02020709000000000000" pitchFamily="49" charset="-120"/>
          </a:endParaRPr>
        </a:p>
      </dgm:t>
    </dgm:pt>
    <dgm:pt modelId="{0114AF77-D096-4E88-A3E7-C3080DF267B0}" type="parTrans" cxnId="{4115AC90-BD73-4A5E-AAF0-1368072839F7}">
      <dgm:prSet/>
      <dgm:spPr/>
      <dgm:t>
        <a:bodyPr/>
        <a:lstStyle/>
        <a:p>
          <a:endParaRPr lang="zh-TW" altLang="en-US"/>
        </a:p>
      </dgm:t>
    </dgm:pt>
    <dgm:pt modelId="{12B8BA3C-201F-44AC-A7AA-3547F4D98FF7}" type="sibTrans" cxnId="{4115AC90-BD73-4A5E-AAF0-1368072839F7}">
      <dgm:prSet/>
      <dgm:spPr/>
      <dgm:t>
        <a:bodyPr/>
        <a:lstStyle/>
        <a:p>
          <a:endParaRPr lang="zh-TW" altLang="en-US"/>
        </a:p>
      </dgm:t>
    </dgm:pt>
    <dgm:pt modelId="{81721971-7442-4103-8EA6-4FC5FFDB7F4A}">
      <dgm:prSet phldrT="[文字]" custT="1"/>
      <dgm:spPr/>
      <dgm:t>
        <a:bodyPr/>
        <a:lstStyle/>
        <a:p>
          <a:endParaRPr lang="zh-TW" altLang="en-US" sz="2400" dirty="0"/>
        </a:p>
      </dgm:t>
    </dgm:pt>
    <dgm:pt modelId="{7939705B-15CC-4361-8CE1-10C7F999C8E7}" type="parTrans" cxnId="{09C13F0B-20A6-4B8C-BEF2-BA6C1B8B0EBC}">
      <dgm:prSet/>
      <dgm:spPr/>
      <dgm:t>
        <a:bodyPr/>
        <a:lstStyle/>
        <a:p>
          <a:endParaRPr lang="zh-TW" altLang="en-US"/>
        </a:p>
      </dgm:t>
    </dgm:pt>
    <dgm:pt modelId="{278C3BB0-E7DE-4BB6-ABCB-2688A9560584}" type="sibTrans" cxnId="{09C13F0B-20A6-4B8C-BEF2-BA6C1B8B0EBC}">
      <dgm:prSet/>
      <dgm:spPr/>
      <dgm:t>
        <a:bodyPr/>
        <a:lstStyle/>
        <a:p>
          <a:endParaRPr lang="zh-TW" altLang="en-US"/>
        </a:p>
      </dgm:t>
    </dgm:pt>
    <dgm:pt modelId="{B6A102CF-0952-4DBF-A595-240044DDD0C3}">
      <dgm:prSet phldrT="[文字]" custT="1"/>
      <dgm:spPr/>
      <dgm:t>
        <a:bodyPr/>
        <a:lstStyle/>
        <a:p>
          <a:endParaRPr lang="zh-TW" altLang="en-US" sz="2400" dirty="0" smtClean="0">
            <a:solidFill>
              <a:schemeClr val="accent1">
                <a:lumMod val="50000"/>
              </a:schemeClr>
            </a:solidFill>
            <a:ea typeface="華康儷粗宋" panose="02020709000000000000" pitchFamily="49" charset="-120"/>
          </a:endParaRPr>
        </a:p>
      </dgm:t>
    </dgm:pt>
    <dgm:pt modelId="{761910A6-8689-4D2B-85DB-246C6A7D39B0}" type="parTrans" cxnId="{DBAF1E6C-93D1-4569-B2AF-E3F8DADF2DCD}">
      <dgm:prSet/>
      <dgm:spPr/>
      <dgm:t>
        <a:bodyPr/>
        <a:lstStyle/>
        <a:p>
          <a:endParaRPr lang="zh-TW" altLang="en-US"/>
        </a:p>
      </dgm:t>
    </dgm:pt>
    <dgm:pt modelId="{3F772A67-E963-46EF-B865-05A8D3954DC7}" type="sibTrans" cxnId="{DBAF1E6C-93D1-4569-B2AF-E3F8DADF2DCD}">
      <dgm:prSet/>
      <dgm:spPr/>
      <dgm:t>
        <a:bodyPr/>
        <a:lstStyle/>
        <a:p>
          <a:endParaRPr lang="zh-TW" altLang="en-US"/>
        </a:p>
      </dgm:t>
    </dgm:pt>
    <dgm:pt modelId="{0511C08E-6FE4-46B5-83EB-C38734D5FD29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定傾向</a:t>
          </a:r>
          <a:endParaRPr lang="zh-TW" altLang="en-US" sz="2400" b="1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29367C79-2DD9-455B-8C10-32E0530C6B75}" type="parTrans" cxnId="{896D7852-4971-48CF-B8DC-F63D7FD3801A}">
      <dgm:prSet/>
      <dgm:spPr/>
      <dgm:t>
        <a:bodyPr/>
        <a:lstStyle/>
        <a:p>
          <a:endParaRPr lang="zh-TW" altLang="en-US"/>
        </a:p>
      </dgm:t>
    </dgm:pt>
    <dgm:pt modelId="{C06D1584-F3AE-4746-AD42-6BDAE958E048}" type="sibTrans" cxnId="{896D7852-4971-48CF-B8DC-F63D7FD3801A}">
      <dgm:prSet/>
      <dgm:spPr/>
      <dgm:t>
        <a:bodyPr/>
        <a:lstStyle/>
        <a:p>
          <a:endParaRPr lang="zh-TW" altLang="en-US"/>
        </a:p>
      </dgm:t>
    </dgm:pt>
    <dgm:pt modelId="{46A46E89-A347-494A-AC3D-58C24C6812E4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長傾向</a:t>
          </a:r>
          <a:endParaRPr lang="zh-TW" altLang="en-US" sz="2400" b="1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gm:t>
    </dgm:pt>
    <dgm:pt modelId="{9E0A36ED-307C-43D1-BCC0-B1CB8E6DA10C}" type="parTrans" cxnId="{FD554EA8-6B49-4E89-B749-93099FF758B0}">
      <dgm:prSet/>
      <dgm:spPr/>
      <dgm:t>
        <a:bodyPr/>
        <a:lstStyle/>
        <a:p>
          <a:endParaRPr lang="zh-TW" altLang="en-US"/>
        </a:p>
      </dgm:t>
    </dgm:pt>
    <dgm:pt modelId="{94C26451-981E-4E7D-A6AF-7008DD8343E4}" type="sibTrans" cxnId="{FD554EA8-6B49-4E89-B749-93099FF758B0}">
      <dgm:prSet/>
      <dgm:spPr/>
      <dgm:t>
        <a:bodyPr/>
        <a:lstStyle/>
        <a:p>
          <a:endParaRPr lang="zh-TW" altLang="en-US"/>
        </a:p>
      </dgm:t>
    </dgm:pt>
    <dgm:pt modelId="{475039BD-A4B4-401A-B592-70F4A2675CF3}" type="pres">
      <dgm:prSet presAssocID="{4EF0770A-6960-4314-87A5-FA9EDFC06F5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8449D1-E089-4CAE-A7CC-9F42506E03AB}" type="pres">
      <dgm:prSet presAssocID="{4EF0770A-6960-4314-87A5-FA9EDFC06F50}" presName="children" presStyleCnt="0"/>
      <dgm:spPr/>
    </dgm:pt>
    <dgm:pt modelId="{6A14B193-3E03-487B-86D6-B11AA003E3CA}" type="pres">
      <dgm:prSet presAssocID="{4EF0770A-6960-4314-87A5-FA9EDFC06F50}" presName="child1group" presStyleCnt="0"/>
      <dgm:spPr/>
    </dgm:pt>
    <dgm:pt modelId="{FEC2B384-710B-43F7-9A26-0B1DA653A456}" type="pres">
      <dgm:prSet presAssocID="{4EF0770A-6960-4314-87A5-FA9EDFC06F50}" presName="child1" presStyleLbl="bgAcc1" presStyleIdx="0" presStyleCnt="4" custScaleX="127792"/>
      <dgm:spPr/>
      <dgm:t>
        <a:bodyPr/>
        <a:lstStyle/>
        <a:p>
          <a:endParaRPr lang="zh-TW" altLang="en-US"/>
        </a:p>
      </dgm:t>
    </dgm:pt>
    <dgm:pt modelId="{B5FE7EFD-5D04-437A-869C-3C501E3609B1}" type="pres">
      <dgm:prSet presAssocID="{4EF0770A-6960-4314-87A5-FA9EDFC06F5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FADCB9-E577-4203-B9A4-B2A7508A4CA8}" type="pres">
      <dgm:prSet presAssocID="{4EF0770A-6960-4314-87A5-FA9EDFC06F50}" presName="child2group" presStyleCnt="0"/>
      <dgm:spPr/>
    </dgm:pt>
    <dgm:pt modelId="{20D0D48F-8D4B-4E41-B465-9DEA2ADDE5ED}" type="pres">
      <dgm:prSet presAssocID="{4EF0770A-6960-4314-87A5-FA9EDFC06F50}" presName="child2" presStyleLbl="bgAcc1" presStyleIdx="1" presStyleCnt="4" custScaleX="124736" custLinFactNeighborX="3257" custLinFactNeighborY="-3996"/>
      <dgm:spPr/>
      <dgm:t>
        <a:bodyPr/>
        <a:lstStyle/>
        <a:p>
          <a:endParaRPr lang="zh-TW" altLang="en-US"/>
        </a:p>
      </dgm:t>
    </dgm:pt>
    <dgm:pt modelId="{53DAE0EA-B1C2-4049-B396-6CFF7FB6976F}" type="pres">
      <dgm:prSet presAssocID="{4EF0770A-6960-4314-87A5-FA9EDFC06F5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01920B-F16B-4D7E-930A-7F150735B888}" type="pres">
      <dgm:prSet presAssocID="{4EF0770A-6960-4314-87A5-FA9EDFC06F50}" presName="child3group" presStyleCnt="0"/>
      <dgm:spPr/>
    </dgm:pt>
    <dgm:pt modelId="{55B7BAB7-D878-4EE5-80BD-508EEB1763B0}" type="pres">
      <dgm:prSet presAssocID="{4EF0770A-6960-4314-87A5-FA9EDFC06F50}" presName="child3" presStyleLbl="bgAcc1" presStyleIdx="2" presStyleCnt="4" custScaleX="129838"/>
      <dgm:spPr/>
      <dgm:t>
        <a:bodyPr/>
        <a:lstStyle/>
        <a:p>
          <a:endParaRPr lang="zh-TW" altLang="en-US"/>
        </a:p>
      </dgm:t>
    </dgm:pt>
    <dgm:pt modelId="{7D918B62-742C-4A36-8B9F-F8ED1A2F7CB5}" type="pres">
      <dgm:prSet presAssocID="{4EF0770A-6960-4314-87A5-FA9EDFC06F5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65A5AB-8875-4F81-A760-2CF59386334D}" type="pres">
      <dgm:prSet presAssocID="{4EF0770A-6960-4314-87A5-FA9EDFC06F50}" presName="child4group" presStyleCnt="0"/>
      <dgm:spPr/>
    </dgm:pt>
    <dgm:pt modelId="{C560B80E-24E1-4C2D-A095-6C2750A194AD}" type="pres">
      <dgm:prSet presAssocID="{4EF0770A-6960-4314-87A5-FA9EDFC06F50}" presName="child4" presStyleLbl="bgAcc1" presStyleIdx="3" presStyleCnt="4" custScaleX="132973" custLinFactNeighborX="-20" custLinFactNeighborY="-1564"/>
      <dgm:spPr/>
      <dgm:t>
        <a:bodyPr/>
        <a:lstStyle/>
        <a:p>
          <a:endParaRPr lang="zh-TW" altLang="en-US"/>
        </a:p>
      </dgm:t>
    </dgm:pt>
    <dgm:pt modelId="{31A3E511-A523-4804-9710-F74EF03EAD16}" type="pres">
      <dgm:prSet presAssocID="{4EF0770A-6960-4314-87A5-FA9EDFC06F5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FFCB4C-8EE4-43E7-9D0C-BFCA2D10FFBF}" type="pres">
      <dgm:prSet presAssocID="{4EF0770A-6960-4314-87A5-FA9EDFC06F50}" presName="childPlaceholder" presStyleCnt="0"/>
      <dgm:spPr/>
    </dgm:pt>
    <dgm:pt modelId="{6A18BAED-3AC1-480B-B2F3-2A7DD850B939}" type="pres">
      <dgm:prSet presAssocID="{4EF0770A-6960-4314-87A5-FA9EDFC06F50}" presName="circle" presStyleCnt="0"/>
      <dgm:spPr/>
    </dgm:pt>
    <dgm:pt modelId="{D0D57FE1-97F2-47E0-A4DF-859F2F9FE21D}" type="pres">
      <dgm:prSet presAssocID="{4EF0770A-6960-4314-87A5-FA9EDFC06F5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6369A4-0BBC-408D-817E-D8557BA15E10}" type="pres">
      <dgm:prSet presAssocID="{4EF0770A-6960-4314-87A5-FA9EDFC06F5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49B611-AB56-4C6F-A7A0-264BCDDACF5E}" type="pres">
      <dgm:prSet presAssocID="{4EF0770A-6960-4314-87A5-FA9EDFC06F5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1A8F07-458A-43BD-A1F1-85EA8B459D39}" type="pres">
      <dgm:prSet presAssocID="{4EF0770A-6960-4314-87A5-FA9EDFC06F5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3AD6A4-AAC8-4005-92AC-9DAF37EFCE48}" type="pres">
      <dgm:prSet presAssocID="{4EF0770A-6960-4314-87A5-FA9EDFC06F50}" presName="quadrantPlaceholder" presStyleCnt="0"/>
      <dgm:spPr/>
    </dgm:pt>
    <dgm:pt modelId="{A66461D9-486D-4E3A-A2F2-2C6AC8F2B4C5}" type="pres">
      <dgm:prSet presAssocID="{4EF0770A-6960-4314-87A5-FA9EDFC06F50}" presName="center1" presStyleLbl="fgShp" presStyleIdx="0" presStyleCnt="2"/>
      <dgm:spPr/>
    </dgm:pt>
    <dgm:pt modelId="{9299CA7E-DA98-4A3E-BBEA-9C268675E8FB}" type="pres">
      <dgm:prSet presAssocID="{4EF0770A-6960-4314-87A5-FA9EDFC06F50}" presName="center2" presStyleLbl="fgShp" presStyleIdx="1" presStyleCnt="2"/>
      <dgm:spPr/>
    </dgm:pt>
  </dgm:ptLst>
  <dgm:cxnLst>
    <dgm:cxn modelId="{2456B8FC-ED96-4FE7-B4A4-E895B80F60C0}" type="presOf" srcId="{D1A42DDB-21F3-4EBB-9C6F-479186F83441}" destId="{D0D57FE1-97F2-47E0-A4DF-859F2F9FE21D}" srcOrd="0" destOrd="0" presId="urn:microsoft.com/office/officeart/2005/8/layout/cycle4"/>
    <dgm:cxn modelId="{8650FAC7-3A16-43E1-874F-89CA1BE61D99}" type="presOf" srcId="{C7229B9B-F553-446E-AC05-AE042EFBBC97}" destId="{53DAE0EA-B1C2-4049-B396-6CFF7FB6976F}" srcOrd="1" destOrd="1" presId="urn:microsoft.com/office/officeart/2005/8/layout/cycle4"/>
    <dgm:cxn modelId="{EAE4BE57-4AE2-4339-9442-ABA7F9588250}" type="presOf" srcId="{46A46E89-A347-494A-AC3D-58C24C6812E4}" destId="{7D918B62-742C-4A36-8B9F-F8ED1A2F7CB5}" srcOrd="1" destOrd="1" presId="urn:microsoft.com/office/officeart/2005/8/layout/cycle4"/>
    <dgm:cxn modelId="{B369AAB1-21BA-426E-A9D1-63851307B279}" type="presOf" srcId="{8EF78127-EE25-46CF-B1F8-07DA83A52955}" destId="{7349B611-AB56-4C6F-A7A0-264BCDDACF5E}" srcOrd="0" destOrd="0" presId="urn:microsoft.com/office/officeart/2005/8/layout/cycle4"/>
    <dgm:cxn modelId="{C8C86362-4C1B-44F4-B0F6-F4F96A975EF9}" srcId="{367242AE-7428-4E42-BFFF-801010695390}" destId="{BCA76D0B-369E-4786-905E-025F6356E217}" srcOrd="0" destOrd="0" parTransId="{A116E6D0-4ADB-4F84-8E72-0A21EDDEB1CC}" sibTransId="{30F4C53E-63F7-41B3-8B9B-CFD2E2EBF081}"/>
    <dgm:cxn modelId="{955B2248-6C88-4A2B-BC3F-47B5857097A4}" type="presOf" srcId="{2981CE21-B262-4EA9-9D8D-E1C4FB376497}" destId="{20D0D48F-8D4B-4E41-B465-9DEA2ADDE5ED}" srcOrd="0" destOrd="0" presId="urn:microsoft.com/office/officeart/2005/8/layout/cycle4"/>
    <dgm:cxn modelId="{4115AC90-BD73-4A5E-AAF0-1368072839F7}" srcId="{63F35DA6-CF48-4936-B37E-102A43306766}" destId="{2981CE21-B262-4EA9-9D8D-E1C4FB376497}" srcOrd="0" destOrd="0" parTransId="{0114AF77-D096-4E88-A3E7-C3080DF267B0}" sibTransId="{12B8BA3C-201F-44AC-A7AA-3547F4D98FF7}"/>
    <dgm:cxn modelId="{68E8BD90-C815-441E-8139-EBCD387914B8}" type="presOf" srcId="{46A46E89-A347-494A-AC3D-58C24C6812E4}" destId="{55B7BAB7-D878-4EE5-80BD-508EEB1763B0}" srcOrd="0" destOrd="1" presId="urn:microsoft.com/office/officeart/2005/8/layout/cycle4"/>
    <dgm:cxn modelId="{083C3F04-12FB-4286-9959-2820D67652E2}" type="presOf" srcId="{CC7A12BC-1259-45A2-A4D8-53050EDFC3E9}" destId="{FEC2B384-710B-43F7-9A26-0B1DA653A456}" srcOrd="0" destOrd="1" presId="urn:microsoft.com/office/officeart/2005/8/layout/cycle4"/>
    <dgm:cxn modelId="{512EFD46-DCC0-4C46-A5D1-E1450C57CCB4}" srcId="{4EF0770A-6960-4314-87A5-FA9EDFC06F50}" destId="{63F35DA6-CF48-4936-B37E-102A43306766}" srcOrd="1" destOrd="0" parTransId="{3A3564E4-B959-458F-831D-CC782F43587B}" sibTransId="{6F891A81-6AB3-45FE-A481-1AF4BE7DCEB7}"/>
    <dgm:cxn modelId="{5546CE9B-7997-4E92-B59F-B10A558E559F}" type="presOf" srcId="{C9945797-2EEE-4DBF-A228-B80495A4D6F4}" destId="{55B7BAB7-D878-4EE5-80BD-508EEB1763B0}" srcOrd="0" destOrd="2" presId="urn:microsoft.com/office/officeart/2005/8/layout/cycle4"/>
    <dgm:cxn modelId="{121D86A0-3898-49B5-A639-2C8C043963FA}" type="presOf" srcId="{B6A102CF-0952-4DBF-A595-240044DDD0C3}" destId="{53DAE0EA-B1C2-4049-B396-6CFF7FB6976F}" srcOrd="1" destOrd="2" presId="urn:microsoft.com/office/officeart/2005/8/layout/cycle4"/>
    <dgm:cxn modelId="{896D7852-4971-48CF-B8DC-F63D7FD3801A}" srcId="{367242AE-7428-4E42-BFFF-801010695390}" destId="{0511C08E-6FE4-46B5-83EB-C38734D5FD29}" srcOrd="1" destOrd="0" parTransId="{29367C79-2DD9-455B-8C10-32E0530C6B75}" sibTransId="{C06D1584-F3AE-4746-AD42-6BDAE958E048}"/>
    <dgm:cxn modelId="{1EFCFFC4-298D-465F-9544-8ADF23D28264}" type="presOf" srcId="{81721971-7442-4103-8EA6-4FC5FFDB7F4A}" destId="{B5FE7EFD-5D04-437A-869C-3C501E3609B1}" srcOrd="1" destOrd="0" presId="urn:microsoft.com/office/officeart/2005/8/layout/cycle4"/>
    <dgm:cxn modelId="{EECB017E-9D7A-4C7A-948F-D723C3299F77}" type="presOf" srcId="{0511C08E-6FE4-46B5-83EB-C38734D5FD29}" destId="{31A3E511-A523-4804-9710-F74EF03EAD16}" srcOrd="1" destOrd="1" presId="urn:microsoft.com/office/officeart/2005/8/layout/cycle4"/>
    <dgm:cxn modelId="{B76A20D9-D53F-4BD0-A7A3-097D2D043734}" type="presOf" srcId="{2981CE21-B262-4EA9-9D8D-E1C4FB376497}" destId="{53DAE0EA-B1C2-4049-B396-6CFF7FB6976F}" srcOrd="1" destOrd="0" presId="urn:microsoft.com/office/officeart/2005/8/layout/cycle4"/>
    <dgm:cxn modelId="{ADE20145-6A6A-4479-BF88-939B763D9048}" srcId="{D1A42DDB-21F3-4EBB-9C6F-479186F83441}" destId="{CC7A12BC-1259-45A2-A4D8-53050EDFC3E9}" srcOrd="1" destOrd="0" parTransId="{EB8E1ABD-3869-4271-AC6B-AF6222755803}" sibTransId="{F1638302-DAAE-4BC8-A84D-B26E74BDD559}"/>
    <dgm:cxn modelId="{32260853-21CE-4995-9B99-A35EC6532D74}" type="presOf" srcId="{4EF0770A-6960-4314-87A5-FA9EDFC06F50}" destId="{475039BD-A4B4-401A-B592-70F4A2675CF3}" srcOrd="0" destOrd="0" presId="urn:microsoft.com/office/officeart/2005/8/layout/cycle4"/>
    <dgm:cxn modelId="{25E91D3E-2CF2-43EB-AA1B-8D0E2EDA3353}" type="presOf" srcId="{81721971-7442-4103-8EA6-4FC5FFDB7F4A}" destId="{FEC2B384-710B-43F7-9A26-0B1DA653A456}" srcOrd="0" destOrd="0" presId="urn:microsoft.com/office/officeart/2005/8/layout/cycle4"/>
    <dgm:cxn modelId="{FE4871B7-7615-4698-8C56-32B1C088D381}" type="presOf" srcId="{367242AE-7428-4E42-BFFF-801010695390}" destId="{2B1A8F07-458A-43BD-A1F1-85EA8B459D39}" srcOrd="0" destOrd="0" presId="urn:microsoft.com/office/officeart/2005/8/layout/cycle4"/>
    <dgm:cxn modelId="{F05984C7-5C0A-4D3F-A67C-E6A00A775EA1}" srcId="{4EF0770A-6960-4314-87A5-FA9EDFC06F50}" destId="{D1A42DDB-21F3-4EBB-9C6F-479186F83441}" srcOrd="0" destOrd="0" parTransId="{DA4FFB51-8D13-4606-8D15-9A419B5A4870}" sibTransId="{BFA9D5A0-DD4E-47C0-964A-8D5CA436C94D}"/>
    <dgm:cxn modelId="{998F4F7A-8821-486A-8680-284B810FA9F8}" type="presOf" srcId="{63F35DA6-CF48-4936-B37E-102A43306766}" destId="{606369A4-0BBC-408D-817E-D8557BA15E10}" srcOrd="0" destOrd="0" presId="urn:microsoft.com/office/officeart/2005/8/layout/cycle4"/>
    <dgm:cxn modelId="{E8D6ACCD-9C19-4930-B181-02A21769918A}" srcId="{63F35DA6-CF48-4936-B37E-102A43306766}" destId="{C7229B9B-F553-446E-AC05-AE042EFBBC97}" srcOrd="1" destOrd="0" parTransId="{EA17CF7C-0AB9-4437-93FA-0CD7AE5E9AF3}" sibTransId="{7ECEB51A-25B4-4590-82E4-7D07D42BE57F}"/>
    <dgm:cxn modelId="{1CF9A86A-44D6-4E92-BF44-248EACC84535}" type="presOf" srcId="{CC7A12BC-1259-45A2-A4D8-53050EDFC3E9}" destId="{B5FE7EFD-5D04-437A-869C-3C501E3609B1}" srcOrd="1" destOrd="1" presId="urn:microsoft.com/office/officeart/2005/8/layout/cycle4"/>
    <dgm:cxn modelId="{CBCCF1EA-FCA4-403C-B4F0-39D6CCA45B69}" type="presOf" srcId="{C9945797-2EEE-4DBF-A228-B80495A4D6F4}" destId="{7D918B62-742C-4A36-8B9F-F8ED1A2F7CB5}" srcOrd="1" destOrd="2" presId="urn:microsoft.com/office/officeart/2005/8/layout/cycle4"/>
    <dgm:cxn modelId="{98ED8FD0-CEB6-436F-9B74-8AB78097F0FD}" srcId="{4EF0770A-6960-4314-87A5-FA9EDFC06F50}" destId="{367242AE-7428-4E42-BFFF-801010695390}" srcOrd="3" destOrd="0" parTransId="{71DC75C5-DC35-40F9-83C3-3B79F7CD4B57}" sibTransId="{1B3960E0-86EA-4730-B0BB-90B3208846FF}"/>
    <dgm:cxn modelId="{FE725D95-713B-423C-8FB5-5D692C1A84C7}" srcId="{8EF78127-EE25-46CF-B1F8-07DA83A52955}" destId="{7E6B9D24-46C6-4153-9A2E-DCE0F353E7D0}" srcOrd="0" destOrd="0" parTransId="{6BE6F627-61C4-4D0C-9D9F-7683F65E8D22}" sibTransId="{999D4D9B-0D0B-44F7-B18D-E74F036F9B8E}"/>
    <dgm:cxn modelId="{F5F8F10C-4CD6-4752-9E48-CFAE6F672668}" type="presOf" srcId="{BCA76D0B-369E-4786-905E-025F6356E217}" destId="{31A3E511-A523-4804-9710-F74EF03EAD16}" srcOrd="1" destOrd="0" presId="urn:microsoft.com/office/officeart/2005/8/layout/cycle4"/>
    <dgm:cxn modelId="{B4E58AF8-7AC8-41B5-9DEF-428710303547}" type="presOf" srcId="{BCA76D0B-369E-4786-905E-025F6356E217}" destId="{C560B80E-24E1-4C2D-A095-6C2750A194AD}" srcOrd="0" destOrd="0" presId="urn:microsoft.com/office/officeart/2005/8/layout/cycle4"/>
    <dgm:cxn modelId="{32C6DF26-210A-405C-83CC-11577ABC0587}" type="presOf" srcId="{B6A102CF-0952-4DBF-A595-240044DDD0C3}" destId="{20D0D48F-8D4B-4E41-B465-9DEA2ADDE5ED}" srcOrd="0" destOrd="2" presId="urn:microsoft.com/office/officeart/2005/8/layout/cycle4"/>
    <dgm:cxn modelId="{09C13F0B-20A6-4B8C-BEF2-BA6C1B8B0EBC}" srcId="{D1A42DDB-21F3-4EBB-9C6F-479186F83441}" destId="{81721971-7442-4103-8EA6-4FC5FFDB7F4A}" srcOrd="0" destOrd="0" parTransId="{7939705B-15CC-4361-8CE1-10C7F999C8E7}" sibTransId="{278C3BB0-E7DE-4BB6-ABCB-2688A9560584}"/>
    <dgm:cxn modelId="{043A3B64-9FAC-4039-8AC7-EBA3414FA2FF}" srcId="{8EF78127-EE25-46CF-B1F8-07DA83A52955}" destId="{C9945797-2EEE-4DBF-A228-B80495A4D6F4}" srcOrd="2" destOrd="0" parTransId="{07D3C3F8-45C7-4472-9779-EAD0E14CA175}" sibTransId="{9E120E5D-3660-45CC-8B8E-95C7142ACBC5}"/>
    <dgm:cxn modelId="{FD554EA8-6B49-4E89-B749-93099FF758B0}" srcId="{8EF78127-EE25-46CF-B1F8-07DA83A52955}" destId="{46A46E89-A347-494A-AC3D-58C24C6812E4}" srcOrd="1" destOrd="0" parTransId="{9E0A36ED-307C-43D1-BCC0-B1CB8E6DA10C}" sibTransId="{94C26451-981E-4E7D-A6AF-7008DD8343E4}"/>
    <dgm:cxn modelId="{C3815911-3372-45F4-8428-691B9657CD15}" type="presOf" srcId="{7E6B9D24-46C6-4153-9A2E-DCE0F353E7D0}" destId="{55B7BAB7-D878-4EE5-80BD-508EEB1763B0}" srcOrd="0" destOrd="0" presId="urn:microsoft.com/office/officeart/2005/8/layout/cycle4"/>
    <dgm:cxn modelId="{0F0FC38A-D5E6-438B-8735-6873DAA0DC27}" type="presOf" srcId="{7E6B9D24-46C6-4153-9A2E-DCE0F353E7D0}" destId="{7D918B62-742C-4A36-8B9F-F8ED1A2F7CB5}" srcOrd="1" destOrd="0" presId="urn:microsoft.com/office/officeart/2005/8/layout/cycle4"/>
    <dgm:cxn modelId="{904B724E-A053-42C9-B4B7-3DDB635C86E8}" srcId="{4EF0770A-6960-4314-87A5-FA9EDFC06F50}" destId="{8EF78127-EE25-46CF-B1F8-07DA83A52955}" srcOrd="2" destOrd="0" parTransId="{FCCA15C3-F859-44DD-BC1E-FC22D18A112F}" sibTransId="{32AC7A71-3C63-4923-AC2B-A06BA009CF45}"/>
    <dgm:cxn modelId="{8400380F-4D5E-431A-9ACF-FFFC54DE4157}" type="presOf" srcId="{C7229B9B-F553-446E-AC05-AE042EFBBC97}" destId="{20D0D48F-8D4B-4E41-B465-9DEA2ADDE5ED}" srcOrd="0" destOrd="1" presId="urn:microsoft.com/office/officeart/2005/8/layout/cycle4"/>
    <dgm:cxn modelId="{A6415979-E2B5-406D-9286-236F484478D7}" type="presOf" srcId="{0511C08E-6FE4-46B5-83EB-C38734D5FD29}" destId="{C560B80E-24E1-4C2D-A095-6C2750A194AD}" srcOrd="0" destOrd="1" presId="urn:microsoft.com/office/officeart/2005/8/layout/cycle4"/>
    <dgm:cxn modelId="{DBAF1E6C-93D1-4569-B2AF-E3F8DADF2DCD}" srcId="{63F35DA6-CF48-4936-B37E-102A43306766}" destId="{B6A102CF-0952-4DBF-A595-240044DDD0C3}" srcOrd="2" destOrd="0" parTransId="{761910A6-8689-4D2B-85DB-246C6A7D39B0}" sibTransId="{3F772A67-E963-46EF-B865-05A8D3954DC7}"/>
    <dgm:cxn modelId="{CE11A020-4B6B-4E7B-9936-888FA228A988}" type="presParOf" srcId="{475039BD-A4B4-401A-B592-70F4A2675CF3}" destId="{4F8449D1-E089-4CAE-A7CC-9F42506E03AB}" srcOrd="0" destOrd="0" presId="urn:microsoft.com/office/officeart/2005/8/layout/cycle4"/>
    <dgm:cxn modelId="{DD042CB0-B6A5-4826-852B-E231DB121B4F}" type="presParOf" srcId="{4F8449D1-E089-4CAE-A7CC-9F42506E03AB}" destId="{6A14B193-3E03-487B-86D6-B11AA003E3CA}" srcOrd="0" destOrd="0" presId="urn:microsoft.com/office/officeart/2005/8/layout/cycle4"/>
    <dgm:cxn modelId="{063B2254-8512-48E3-98D1-B04ED7EE6249}" type="presParOf" srcId="{6A14B193-3E03-487B-86D6-B11AA003E3CA}" destId="{FEC2B384-710B-43F7-9A26-0B1DA653A456}" srcOrd="0" destOrd="0" presId="urn:microsoft.com/office/officeart/2005/8/layout/cycle4"/>
    <dgm:cxn modelId="{B4185E5A-F2E5-4EC4-AC46-ACC85E536E36}" type="presParOf" srcId="{6A14B193-3E03-487B-86D6-B11AA003E3CA}" destId="{B5FE7EFD-5D04-437A-869C-3C501E3609B1}" srcOrd="1" destOrd="0" presId="urn:microsoft.com/office/officeart/2005/8/layout/cycle4"/>
    <dgm:cxn modelId="{CD824F49-F84D-4E37-B7A8-2DF344ACDD67}" type="presParOf" srcId="{4F8449D1-E089-4CAE-A7CC-9F42506E03AB}" destId="{D4FADCB9-E577-4203-B9A4-B2A7508A4CA8}" srcOrd="1" destOrd="0" presId="urn:microsoft.com/office/officeart/2005/8/layout/cycle4"/>
    <dgm:cxn modelId="{13504E9B-25B7-4E4F-A364-392545AAD22B}" type="presParOf" srcId="{D4FADCB9-E577-4203-B9A4-B2A7508A4CA8}" destId="{20D0D48F-8D4B-4E41-B465-9DEA2ADDE5ED}" srcOrd="0" destOrd="0" presId="urn:microsoft.com/office/officeart/2005/8/layout/cycle4"/>
    <dgm:cxn modelId="{40C11F2F-A8A6-44FC-BD18-83DD9599840E}" type="presParOf" srcId="{D4FADCB9-E577-4203-B9A4-B2A7508A4CA8}" destId="{53DAE0EA-B1C2-4049-B396-6CFF7FB6976F}" srcOrd="1" destOrd="0" presId="urn:microsoft.com/office/officeart/2005/8/layout/cycle4"/>
    <dgm:cxn modelId="{B1C08BB0-DD40-4683-BCAA-1AF6684109A9}" type="presParOf" srcId="{4F8449D1-E089-4CAE-A7CC-9F42506E03AB}" destId="{7C01920B-F16B-4D7E-930A-7F150735B888}" srcOrd="2" destOrd="0" presId="urn:microsoft.com/office/officeart/2005/8/layout/cycle4"/>
    <dgm:cxn modelId="{65FE72B1-13E2-4E6C-91AB-6A9C8D133983}" type="presParOf" srcId="{7C01920B-F16B-4D7E-930A-7F150735B888}" destId="{55B7BAB7-D878-4EE5-80BD-508EEB1763B0}" srcOrd="0" destOrd="0" presId="urn:microsoft.com/office/officeart/2005/8/layout/cycle4"/>
    <dgm:cxn modelId="{64EC97C7-6EEA-46C9-94AA-8953D0EF64A3}" type="presParOf" srcId="{7C01920B-F16B-4D7E-930A-7F150735B888}" destId="{7D918B62-742C-4A36-8B9F-F8ED1A2F7CB5}" srcOrd="1" destOrd="0" presId="urn:microsoft.com/office/officeart/2005/8/layout/cycle4"/>
    <dgm:cxn modelId="{656A34EE-73BD-4468-835A-325741DA9205}" type="presParOf" srcId="{4F8449D1-E089-4CAE-A7CC-9F42506E03AB}" destId="{0D65A5AB-8875-4F81-A760-2CF59386334D}" srcOrd="3" destOrd="0" presId="urn:microsoft.com/office/officeart/2005/8/layout/cycle4"/>
    <dgm:cxn modelId="{273221E3-5938-4502-AFD9-72F9FC5931E8}" type="presParOf" srcId="{0D65A5AB-8875-4F81-A760-2CF59386334D}" destId="{C560B80E-24E1-4C2D-A095-6C2750A194AD}" srcOrd="0" destOrd="0" presId="urn:microsoft.com/office/officeart/2005/8/layout/cycle4"/>
    <dgm:cxn modelId="{031883D0-5D02-477F-8699-3785CD58C794}" type="presParOf" srcId="{0D65A5AB-8875-4F81-A760-2CF59386334D}" destId="{31A3E511-A523-4804-9710-F74EF03EAD16}" srcOrd="1" destOrd="0" presId="urn:microsoft.com/office/officeart/2005/8/layout/cycle4"/>
    <dgm:cxn modelId="{E98D3DF9-E9DF-410F-BE67-33E7BC71B7F3}" type="presParOf" srcId="{4F8449D1-E089-4CAE-A7CC-9F42506E03AB}" destId="{66FFCB4C-8EE4-43E7-9D0C-BFCA2D10FFBF}" srcOrd="4" destOrd="0" presId="urn:microsoft.com/office/officeart/2005/8/layout/cycle4"/>
    <dgm:cxn modelId="{39E62DF1-7B62-494F-BB45-878A86D27353}" type="presParOf" srcId="{475039BD-A4B4-401A-B592-70F4A2675CF3}" destId="{6A18BAED-3AC1-480B-B2F3-2A7DD850B939}" srcOrd="1" destOrd="0" presId="urn:microsoft.com/office/officeart/2005/8/layout/cycle4"/>
    <dgm:cxn modelId="{11BFDADB-C798-44AD-8CC4-421DC267A470}" type="presParOf" srcId="{6A18BAED-3AC1-480B-B2F3-2A7DD850B939}" destId="{D0D57FE1-97F2-47E0-A4DF-859F2F9FE21D}" srcOrd="0" destOrd="0" presId="urn:microsoft.com/office/officeart/2005/8/layout/cycle4"/>
    <dgm:cxn modelId="{D162442D-9C97-490D-8E6F-0B98E820348A}" type="presParOf" srcId="{6A18BAED-3AC1-480B-B2F3-2A7DD850B939}" destId="{606369A4-0BBC-408D-817E-D8557BA15E10}" srcOrd="1" destOrd="0" presId="urn:microsoft.com/office/officeart/2005/8/layout/cycle4"/>
    <dgm:cxn modelId="{AEDBD8D7-A270-4C29-9821-B424B8A697E8}" type="presParOf" srcId="{6A18BAED-3AC1-480B-B2F3-2A7DD850B939}" destId="{7349B611-AB56-4C6F-A7A0-264BCDDACF5E}" srcOrd="2" destOrd="0" presId="urn:microsoft.com/office/officeart/2005/8/layout/cycle4"/>
    <dgm:cxn modelId="{DB1EC1BA-7D41-4096-8A26-5C1A3D6C8B41}" type="presParOf" srcId="{6A18BAED-3AC1-480B-B2F3-2A7DD850B939}" destId="{2B1A8F07-458A-43BD-A1F1-85EA8B459D39}" srcOrd="3" destOrd="0" presId="urn:microsoft.com/office/officeart/2005/8/layout/cycle4"/>
    <dgm:cxn modelId="{729E9115-CA40-4514-8EB9-F63342CC3787}" type="presParOf" srcId="{6A18BAED-3AC1-480B-B2F3-2A7DD850B939}" destId="{D53AD6A4-AAC8-4005-92AC-9DAF37EFCE48}" srcOrd="4" destOrd="0" presId="urn:microsoft.com/office/officeart/2005/8/layout/cycle4"/>
    <dgm:cxn modelId="{D7AB15C6-52F4-44B5-A84C-0FFFC0FB93F1}" type="presParOf" srcId="{475039BD-A4B4-401A-B592-70F4A2675CF3}" destId="{A66461D9-486D-4E3A-A2F2-2C6AC8F2B4C5}" srcOrd="2" destOrd="0" presId="urn:microsoft.com/office/officeart/2005/8/layout/cycle4"/>
    <dgm:cxn modelId="{F4412667-B9BB-4516-B119-92F9C8F50CC8}" type="presParOf" srcId="{475039BD-A4B4-401A-B592-70F4A2675CF3}" destId="{9299CA7E-DA98-4A3E-BBEA-9C268675E8F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2EA99-DDF9-480E-B919-ECF34C6C0D7F}">
      <dsp:nvSpPr>
        <dsp:cNvPr id="0" name=""/>
        <dsp:cNvSpPr/>
      </dsp:nvSpPr>
      <dsp:spPr>
        <a:xfrm>
          <a:off x="3888501" y="2036683"/>
          <a:ext cx="2489279" cy="2489279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600" kern="1200" dirty="0"/>
        </a:p>
      </dsp:txBody>
      <dsp:txXfrm>
        <a:off x="4388957" y="2619785"/>
        <a:ext cx="1488367" cy="1279541"/>
      </dsp:txXfrm>
    </dsp:sp>
    <dsp:sp modelId="{940418A2-2C43-47AF-855D-947C87EE885D}">
      <dsp:nvSpPr>
        <dsp:cNvPr id="0" name=""/>
        <dsp:cNvSpPr/>
      </dsp:nvSpPr>
      <dsp:spPr>
        <a:xfrm>
          <a:off x="2440193" y="1448308"/>
          <a:ext cx="1810385" cy="1810385"/>
        </a:xfrm>
        <a:prstGeom prst="gear6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/>
        </a:p>
      </dsp:txBody>
      <dsp:txXfrm>
        <a:off x="2895963" y="1906833"/>
        <a:ext cx="898845" cy="893335"/>
      </dsp:txXfrm>
    </dsp:sp>
    <dsp:sp modelId="{3104A869-3FDB-441C-8B2C-76C5F58BD1AD}">
      <dsp:nvSpPr>
        <dsp:cNvPr id="0" name=""/>
        <dsp:cNvSpPr/>
      </dsp:nvSpPr>
      <dsp:spPr>
        <a:xfrm rot="20700000">
          <a:off x="3454194" y="199327"/>
          <a:ext cx="1773807" cy="1773807"/>
        </a:xfrm>
        <a:prstGeom prst="gear6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100" kern="1200"/>
        </a:p>
      </dsp:txBody>
      <dsp:txXfrm rot="-20700000">
        <a:off x="3843242" y="588375"/>
        <a:ext cx="995711" cy="995711"/>
      </dsp:txXfrm>
    </dsp:sp>
    <dsp:sp modelId="{18E55B8F-9518-443D-9F32-70AB4DE885DF}">
      <dsp:nvSpPr>
        <dsp:cNvPr id="0" name=""/>
        <dsp:cNvSpPr/>
      </dsp:nvSpPr>
      <dsp:spPr>
        <a:xfrm>
          <a:off x="3700746" y="1658974"/>
          <a:ext cx="3186277" cy="3186277"/>
        </a:xfrm>
        <a:prstGeom prst="circularArrow">
          <a:avLst>
            <a:gd name="adj1" fmla="val 4687"/>
            <a:gd name="adj2" fmla="val 299029"/>
            <a:gd name="adj3" fmla="val 2523572"/>
            <a:gd name="adj4" fmla="val 15845412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F063B-739C-48B1-9B7E-C39B74122A18}">
      <dsp:nvSpPr>
        <dsp:cNvPr id="0" name=""/>
        <dsp:cNvSpPr/>
      </dsp:nvSpPr>
      <dsp:spPr>
        <a:xfrm>
          <a:off x="2119577" y="1046315"/>
          <a:ext cx="2315030" cy="231503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1C800-11E5-4A16-ADAF-AF889885B089}">
      <dsp:nvSpPr>
        <dsp:cNvPr id="0" name=""/>
        <dsp:cNvSpPr/>
      </dsp:nvSpPr>
      <dsp:spPr>
        <a:xfrm>
          <a:off x="3043894" y="-190626"/>
          <a:ext cx="2496068" cy="24960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E98E0-1C54-403F-895B-14D8592A58E9}">
      <dsp:nvSpPr>
        <dsp:cNvPr id="0" name=""/>
        <dsp:cNvSpPr/>
      </dsp:nvSpPr>
      <dsp:spPr>
        <a:xfrm>
          <a:off x="2098578" y="316625"/>
          <a:ext cx="1959722" cy="1959761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200" kern="1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適性發展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200" kern="1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>
        <a:off x="2672567" y="890626"/>
        <a:ext cx="1385733" cy="1385760"/>
      </dsp:txXfrm>
    </dsp:sp>
    <dsp:sp modelId="{E459327E-BA78-456E-AC9D-7FBA28084B6D}">
      <dsp:nvSpPr>
        <dsp:cNvPr id="0" name=""/>
        <dsp:cNvSpPr/>
      </dsp:nvSpPr>
      <dsp:spPr>
        <a:xfrm rot="5400000">
          <a:off x="4114809" y="332165"/>
          <a:ext cx="1959741" cy="1928680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多元進路</a:t>
          </a:r>
          <a:endParaRPr lang="zh-TW" altLang="en-US" sz="3200" kern="1200" dirty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 rot="-5400000">
        <a:off x="4130339" y="890630"/>
        <a:ext cx="1363783" cy="1385746"/>
      </dsp:txXfrm>
    </dsp:sp>
    <dsp:sp modelId="{1223944D-B3C6-463F-AE95-DBA525BB8BC9}">
      <dsp:nvSpPr>
        <dsp:cNvPr id="0" name=""/>
        <dsp:cNvSpPr/>
      </dsp:nvSpPr>
      <dsp:spPr>
        <a:xfrm rot="10800000">
          <a:off x="4160059" y="2308241"/>
          <a:ext cx="1959741" cy="195974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200" kern="1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升學生涯</a:t>
          </a:r>
          <a:endParaRPr lang="zh-TW" altLang="en-US" sz="3200" kern="1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 rot="10800000">
        <a:off x="4160059" y="2308241"/>
        <a:ext cx="1385746" cy="1385746"/>
      </dsp:txXfrm>
    </dsp:sp>
    <dsp:sp modelId="{F4932F5F-CB88-4CB7-9E15-00508C39DACE}">
      <dsp:nvSpPr>
        <dsp:cNvPr id="0" name=""/>
        <dsp:cNvSpPr/>
      </dsp:nvSpPr>
      <dsp:spPr>
        <a:xfrm rot="16200000">
          <a:off x="2109798" y="2308241"/>
          <a:ext cx="1959741" cy="195974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200" kern="1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成就孩子</a:t>
          </a:r>
          <a:endParaRPr lang="zh-TW" altLang="en-US" sz="3200" kern="1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 rot="5400000">
        <a:off x="2683793" y="2308241"/>
        <a:ext cx="1385746" cy="1385746"/>
      </dsp:txXfrm>
    </dsp:sp>
    <dsp:sp modelId="{0AD8B253-E4EC-4CC7-BC5A-77C57698597F}">
      <dsp:nvSpPr>
        <dsp:cNvPr id="0" name=""/>
        <dsp:cNvSpPr/>
      </dsp:nvSpPr>
      <dsp:spPr>
        <a:xfrm>
          <a:off x="3776484" y="1855644"/>
          <a:ext cx="676631" cy="588375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7CF07-B9C9-42A6-B2DD-65CE9FE7C1A7}">
      <dsp:nvSpPr>
        <dsp:cNvPr id="0" name=""/>
        <dsp:cNvSpPr/>
      </dsp:nvSpPr>
      <dsp:spPr>
        <a:xfrm rot="10800000">
          <a:off x="3776484" y="2081942"/>
          <a:ext cx="676631" cy="588375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73696-DAED-4415-AB39-BB3FE88D6E64}">
      <dsp:nvSpPr>
        <dsp:cNvPr id="0" name=""/>
        <dsp:cNvSpPr/>
      </dsp:nvSpPr>
      <dsp:spPr>
        <a:xfrm>
          <a:off x="1867779" y="-27638"/>
          <a:ext cx="4494040" cy="4494040"/>
        </a:xfrm>
        <a:prstGeom prst="circularArrow">
          <a:avLst>
            <a:gd name="adj1" fmla="val 5544"/>
            <a:gd name="adj2" fmla="val 330680"/>
            <a:gd name="adj3" fmla="val 13765712"/>
            <a:gd name="adj4" fmla="val 17392183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EA4F7-0EDE-436F-8D58-5423C95F2158}">
      <dsp:nvSpPr>
        <dsp:cNvPr id="0" name=""/>
        <dsp:cNvSpPr/>
      </dsp:nvSpPr>
      <dsp:spPr>
        <a:xfrm>
          <a:off x="3057971" y="1135"/>
          <a:ext cx="2113657" cy="10568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說好的未來</a:t>
          </a:r>
          <a:endParaRPr lang="en-US" altLang="zh-TW" sz="2400" kern="1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約定的承諾</a:t>
          </a:r>
          <a:endParaRPr lang="zh-TW" altLang="en-US" sz="2400" kern="1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>
        <a:off x="3109561" y="52725"/>
        <a:ext cx="2010477" cy="953648"/>
      </dsp:txXfrm>
    </dsp:sp>
    <dsp:sp modelId="{777094FB-C9AF-4379-A846-83E79BBF2132}">
      <dsp:nvSpPr>
        <dsp:cNvPr id="0" name=""/>
        <dsp:cNvSpPr/>
      </dsp:nvSpPr>
      <dsp:spPr>
        <a:xfrm>
          <a:off x="4880609" y="1325359"/>
          <a:ext cx="2113657" cy="10568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沒有早知道</a:t>
          </a:r>
          <a:endParaRPr lang="en-US" altLang="zh-TW" sz="2400" kern="1200" dirty="0" smtClean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但早已做到</a:t>
          </a:r>
          <a:endParaRPr lang="zh-TW" altLang="en-US" sz="2400" kern="1200" dirty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>
        <a:off x="4932199" y="1376949"/>
        <a:ext cx="2010477" cy="953648"/>
      </dsp:txXfrm>
    </dsp:sp>
    <dsp:sp modelId="{AD4FE107-132E-470C-947D-4CED63B26785}">
      <dsp:nvSpPr>
        <dsp:cNvPr id="0" name=""/>
        <dsp:cNvSpPr/>
      </dsp:nvSpPr>
      <dsp:spPr>
        <a:xfrm>
          <a:off x="4184423" y="3467999"/>
          <a:ext cx="2113657" cy="10568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深化做中學</a:t>
          </a:r>
          <a:endParaRPr lang="en-US" altLang="zh-TW" sz="2400" kern="1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豐富動手做</a:t>
          </a:r>
          <a:endParaRPr lang="zh-TW" altLang="en-US" sz="2400" kern="1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>
        <a:off x="4236013" y="3519589"/>
        <a:ext cx="2010477" cy="953648"/>
      </dsp:txXfrm>
    </dsp:sp>
    <dsp:sp modelId="{912565E1-3E41-417C-9C41-29B221A0400E}">
      <dsp:nvSpPr>
        <dsp:cNvPr id="0" name=""/>
        <dsp:cNvSpPr/>
      </dsp:nvSpPr>
      <dsp:spPr>
        <a:xfrm>
          <a:off x="1931519" y="3467999"/>
          <a:ext cx="2113657" cy="1056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從深耕學校</a:t>
          </a:r>
          <a:endParaRPr lang="en-US" altLang="zh-TW" sz="2400" kern="1200" dirty="0" smtClean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到領航學校</a:t>
          </a:r>
          <a:endParaRPr lang="zh-TW" altLang="en-US" sz="2400" kern="1200" dirty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>
        <a:off x="1983109" y="3519589"/>
        <a:ext cx="2010477" cy="953648"/>
      </dsp:txXfrm>
    </dsp:sp>
    <dsp:sp modelId="{6F01B23C-DE98-41B3-9385-56C97B55B36B}">
      <dsp:nvSpPr>
        <dsp:cNvPr id="0" name=""/>
        <dsp:cNvSpPr/>
      </dsp:nvSpPr>
      <dsp:spPr>
        <a:xfrm>
          <a:off x="1235333" y="1325359"/>
          <a:ext cx="2113657" cy="105682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300" kern="12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就讓今天成</a:t>
          </a:r>
          <a:endParaRPr lang="en-US" altLang="zh-TW" sz="2300" kern="1200" dirty="0" smtClean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102235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300" kern="12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為如果有一天</a:t>
          </a:r>
          <a:endParaRPr lang="zh-TW" altLang="en-US" sz="2300" kern="1200" dirty="0">
            <a:solidFill>
              <a:schemeClr val="tx1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>
        <a:off x="1286923" y="1376949"/>
        <a:ext cx="2010477" cy="953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7BAB7-D878-4EE5-80BD-508EEB1763B0}">
      <dsp:nvSpPr>
        <dsp:cNvPr id="0" name=""/>
        <dsp:cNvSpPr/>
      </dsp:nvSpPr>
      <dsp:spPr>
        <a:xfrm>
          <a:off x="4452653" y="2847720"/>
          <a:ext cx="2686069" cy="1340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特殊專</a:t>
          </a:r>
          <a:endParaRPr lang="zh-TW" altLang="en-US" sz="2400" b="1" kern="1200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長傾向</a:t>
          </a:r>
          <a:endParaRPr lang="zh-TW" altLang="en-US" sz="2400" b="1" kern="1200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900" kern="1200" dirty="0"/>
        </a:p>
      </dsp:txBody>
      <dsp:txXfrm>
        <a:off x="5287912" y="3212184"/>
        <a:ext cx="1821372" cy="946202"/>
      </dsp:txXfrm>
    </dsp:sp>
    <dsp:sp modelId="{C560B80E-24E1-4C2D-A095-6C2750A194AD}">
      <dsp:nvSpPr>
        <dsp:cNvPr id="0" name=""/>
        <dsp:cNvSpPr/>
      </dsp:nvSpPr>
      <dsp:spPr>
        <a:xfrm>
          <a:off x="1044424" y="2826761"/>
          <a:ext cx="2750926" cy="1340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生涯未</a:t>
          </a:r>
          <a:endParaRPr lang="zh-TW" altLang="en-US" sz="2400" b="1" kern="1200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定傾向</a:t>
          </a:r>
          <a:endParaRPr lang="zh-TW" altLang="en-US" sz="2400" b="1" kern="1200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>
        <a:off x="1073862" y="3191225"/>
        <a:ext cx="1866772" cy="946202"/>
      </dsp:txXfrm>
    </dsp:sp>
    <dsp:sp modelId="{20D0D48F-8D4B-4E41-B465-9DEA2ADDE5ED}">
      <dsp:nvSpPr>
        <dsp:cNvPr id="0" name=""/>
        <dsp:cNvSpPr/>
      </dsp:nvSpPr>
      <dsp:spPr>
        <a:xfrm>
          <a:off x="4572808" y="0"/>
          <a:ext cx="2580520" cy="1340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400" kern="1200" dirty="0">
            <a:latin typeface="華康儷粗宋" panose="02020709000000000000" pitchFamily="49" charset="-120"/>
            <a:ea typeface="華康儷粗宋" panose="02020709000000000000" pitchFamily="49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chemeClr val="accent1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學術傾向</a:t>
          </a:r>
          <a:endParaRPr lang="zh-TW" altLang="en-US" sz="2400" b="1" kern="1200" dirty="0">
            <a:solidFill>
              <a:schemeClr val="accent1">
                <a:lumMod val="50000"/>
              </a:schemeClr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400" kern="1200" dirty="0" smtClean="0">
            <a:solidFill>
              <a:schemeClr val="accent1">
                <a:lumMod val="50000"/>
              </a:schemeClr>
            </a:solidFill>
            <a:ea typeface="華康儷粗宋" panose="02020709000000000000" pitchFamily="49" charset="-120"/>
          </a:endParaRPr>
        </a:p>
      </dsp:txBody>
      <dsp:txXfrm>
        <a:off x="5376402" y="29438"/>
        <a:ext cx="1747488" cy="946202"/>
      </dsp:txXfrm>
    </dsp:sp>
    <dsp:sp modelId="{FEC2B384-710B-43F7-9A26-0B1DA653A456}">
      <dsp:nvSpPr>
        <dsp:cNvPr id="0" name=""/>
        <dsp:cNvSpPr/>
      </dsp:nvSpPr>
      <dsp:spPr>
        <a:xfrm>
          <a:off x="1098430" y="0"/>
          <a:ext cx="2643742" cy="1340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996633"/>
              </a:solidFill>
              <a:latin typeface="華康儷中宋" panose="02020509000000000000" pitchFamily="49" charset="-120"/>
              <a:ea typeface="華康儷中宋" panose="02020509000000000000" pitchFamily="49" charset="-120"/>
            </a:rPr>
            <a:t>職業傾向</a:t>
          </a:r>
          <a:endParaRPr lang="zh-TW" altLang="en-US" sz="2400" b="1" kern="1200" dirty="0">
            <a:solidFill>
              <a:srgbClr val="996633"/>
            </a:solidFill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>
        <a:off x="1127868" y="29438"/>
        <a:ext cx="1791743" cy="946202"/>
      </dsp:txXfrm>
    </dsp:sp>
    <dsp:sp modelId="{D0D57FE1-97F2-47E0-A4DF-859F2F9FE21D}">
      <dsp:nvSpPr>
        <dsp:cNvPr id="0" name=""/>
        <dsp:cNvSpPr/>
      </dsp:nvSpPr>
      <dsp:spPr>
        <a:xfrm>
          <a:off x="2236574" y="238706"/>
          <a:ext cx="1813328" cy="1813328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6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技術高中五專</a:t>
          </a:r>
          <a:endParaRPr lang="zh-TW" altLang="en-US" sz="2600" kern="1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>
        <a:off x="2767685" y="769817"/>
        <a:ext cx="1282217" cy="1282217"/>
      </dsp:txXfrm>
    </dsp:sp>
    <dsp:sp modelId="{606369A4-0BBC-408D-817E-D8557BA15E10}">
      <dsp:nvSpPr>
        <dsp:cNvPr id="0" name=""/>
        <dsp:cNvSpPr/>
      </dsp:nvSpPr>
      <dsp:spPr>
        <a:xfrm rot="5400000">
          <a:off x="4133659" y="238706"/>
          <a:ext cx="1813328" cy="1813328"/>
        </a:xfrm>
        <a:prstGeom prst="pieWedg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6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普通高中</a:t>
          </a:r>
          <a:endParaRPr lang="zh-TW" altLang="en-US" sz="2600" kern="1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 rot="-5400000">
        <a:off x="4133659" y="769817"/>
        <a:ext cx="1282217" cy="1282217"/>
      </dsp:txXfrm>
    </dsp:sp>
    <dsp:sp modelId="{7349B611-AB56-4C6F-A7A0-264BCDDACF5E}">
      <dsp:nvSpPr>
        <dsp:cNvPr id="0" name=""/>
        <dsp:cNvSpPr/>
      </dsp:nvSpPr>
      <dsp:spPr>
        <a:xfrm rot="10800000">
          <a:off x="4133659" y="2135790"/>
          <a:ext cx="1813328" cy="1813328"/>
        </a:xfrm>
        <a:prstGeom prst="pieWedg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altLang="zh-TW" sz="2200" kern="1200" dirty="0" smtClean="0">
            <a:ea typeface="華康儷粗宋" panose="02020709000000000000" pitchFamily="49" charset="-120"/>
          </a:endParaRPr>
        </a:p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中正</a:t>
          </a:r>
          <a:endParaRPr lang="en-US" altLang="zh-TW" sz="2400" kern="1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預校</a:t>
          </a:r>
          <a:endParaRPr lang="en-US" altLang="zh-TW" sz="2400" kern="1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單科</a:t>
          </a:r>
          <a:endParaRPr lang="en-US" altLang="zh-TW" sz="2400" kern="1200" dirty="0" smtClean="0">
            <a:latin typeface="華康儷中宋" panose="02020509000000000000" pitchFamily="49" charset="-120"/>
            <a:ea typeface="華康儷中宋" panose="02020509000000000000" pitchFamily="49" charset="-120"/>
          </a:endParaRPr>
        </a:p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高中</a:t>
          </a:r>
          <a:endParaRPr lang="zh-TW" altLang="en-US" sz="2400" kern="1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 rot="10800000">
        <a:off x="4133659" y="2135790"/>
        <a:ext cx="1282217" cy="1282217"/>
      </dsp:txXfrm>
    </dsp:sp>
    <dsp:sp modelId="{2B1A8F07-458A-43BD-A1F1-85EA8B459D39}">
      <dsp:nvSpPr>
        <dsp:cNvPr id="0" name=""/>
        <dsp:cNvSpPr/>
      </dsp:nvSpPr>
      <dsp:spPr>
        <a:xfrm rot="16200000">
          <a:off x="2236574" y="2135790"/>
          <a:ext cx="1813328" cy="1813328"/>
        </a:xfrm>
        <a:prstGeom prst="pieWedg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600" kern="1200" dirty="0" smtClean="0">
              <a:latin typeface="華康儷中宋" panose="02020509000000000000" pitchFamily="49" charset="-120"/>
              <a:ea typeface="華康儷中宋" panose="02020509000000000000" pitchFamily="49" charset="-120"/>
            </a:rPr>
            <a:t>綜合高中</a:t>
          </a:r>
          <a:endParaRPr lang="zh-TW" altLang="en-US" sz="2600" kern="1200" dirty="0">
            <a:latin typeface="華康儷中宋" panose="02020509000000000000" pitchFamily="49" charset="-120"/>
            <a:ea typeface="華康儷中宋" panose="02020509000000000000" pitchFamily="49" charset="-120"/>
          </a:endParaRPr>
        </a:p>
      </dsp:txBody>
      <dsp:txXfrm rot="5400000">
        <a:off x="2767685" y="2135790"/>
        <a:ext cx="1282217" cy="1282217"/>
      </dsp:txXfrm>
    </dsp:sp>
    <dsp:sp modelId="{A66461D9-486D-4E3A-A2F2-2C6AC8F2B4C5}">
      <dsp:nvSpPr>
        <dsp:cNvPr id="0" name=""/>
        <dsp:cNvSpPr/>
      </dsp:nvSpPr>
      <dsp:spPr>
        <a:xfrm>
          <a:off x="3778741" y="1717008"/>
          <a:ext cx="626079" cy="54441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99CA7E-DA98-4A3E-BBEA-9C268675E8FB}">
      <dsp:nvSpPr>
        <dsp:cNvPr id="0" name=""/>
        <dsp:cNvSpPr/>
      </dsp:nvSpPr>
      <dsp:spPr>
        <a:xfrm rot="10800000">
          <a:off x="3778741" y="1926399"/>
          <a:ext cx="626079" cy="54441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36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79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804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18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433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994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9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375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15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71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83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73DF0-705B-4576-8A87-F86F4C45ADD1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3BC94-7DA6-4E4A-A214-BDFC7F0EDE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614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108&#23416;&#24180;&#23526;&#39511;&#25945;&#32946;&#26680;&#24515;&#35506;&#31243;(&#21547;&#37197;&#22871;&#36039;&#26009;)/107&#23526;&#39511;&#25945;&#32946;&#22521;&#24503;&#28888;&#28953;&#31185;&#39636;&#39511;&#23416;&#32722;&#35506;&#31243;.docx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8424936" cy="2088232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基隆市南榮國中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108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學年實驗教育七上多元進路試探課程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食品群</a:t>
            </a:r>
            <a:endParaRPr lang="zh-TW" altLang="en-US" dirty="0">
              <a:solidFill>
                <a:schemeClr val="accent2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75656" y="3140968"/>
            <a:ext cx="6552728" cy="2088232"/>
          </a:xfrm>
        </p:spPr>
        <p:txBody>
          <a:bodyPr>
            <a:normAutofit fontScale="77500" lnSpcReduction="20000"/>
          </a:bodyPr>
          <a:lstStyle/>
          <a:p>
            <a:endParaRPr lang="en-US" altLang="zh-TW" sz="36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sz="3800" dirty="0" smtClean="0">
                <a:solidFill>
                  <a:schemeClr val="tx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南榮國中實驗</a:t>
            </a:r>
            <a:r>
              <a:rPr lang="zh-TW" altLang="en-US" sz="3800" dirty="0">
                <a:solidFill>
                  <a:schemeClr val="tx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教育推動</a:t>
            </a:r>
            <a:r>
              <a:rPr lang="zh-TW" altLang="en-US" sz="3800" dirty="0" smtClean="0">
                <a:solidFill>
                  <a:schemeClr val="tx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小組</a:t>
            </a:r>
            <a:endParaRPr lang="en-US" altLang="zh-TW" sz="38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sz="3800" dirty="0" smtClean="0">
                <a:solidFill>
                  <a:schemeClr val="tx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課程發展團隊</a:t>
            </a:r>
            <a:endParaRPr lang="en-US" altLang="zh-TW" sz="3800" dirty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en-US" altLang="zh-TW" sz="3100" dirty="0" smtClean="0">
                <a:solidFill>
                  <a:schemeClr val="tx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17.07.14(</a:t>
            </a:r>
            <a:r>
              <a:rPr lang="zh-TW" altLang="en-US" sz="3100" dirty="0" smtClean="0">
                <a:solidFill>
                  <a:schemeClr val="tx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六</a:t>
            </a:r>
            <a:r>
              <a:rPr lang="en-US" altLang="zh-TW" sz="3100" dirty="0" smtClean="0">
                <a:solidFill>
                  <a:schemeClr val="tx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r>
              <a:rPr lang="zh-TW" altLang="en-US" sz="3100" dirty="0" smtClean="0">
                <a:solidFill>
                  <a:schemeClr val="tx1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圖書室</a:t>
            </a:r>
            <a:endParaRPr lang="en-US" altLang="zh-TW" sz="3100" dirty="0" smtClean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endParaRPr lang="zh-TW" altLang="en-US" sz="3100" dirty="0">
              <a:solidFill>
                <a:schemeClr val="tx1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98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12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年國教 綜合活動領域總目</a:t>
            </a:r>
            <a:r>
              <a:rPr lang="zh-TW" altLang="en-US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標</a:t>
            </a:r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>
              <a:ea typeface="新細明體" charset="-120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21315" r="23749" b="21324"/>
          <a:stretch>
            <a:fillRect/>
          </a:stretch>
        </p:blipFill>
        <p:spPr bwMode="auto">
          <a:xfrm>
            <a:off x="2022475" y="1612900"/>
            <a:ext cx="5160963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一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ts val="4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sz="67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食品科介紹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＊食品科（原為水產製造科，民國</a:t>
            </a:r>
            <a:r>
              <a:rPr lang="en-US" altLang="zh-TW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88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年改為水產食品科，</a:t>
            </a:r>
            <a:r>
              <a:rPr lang="en-US" altLang="zh-TW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95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年改為食品科），為培育基層「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」技術人員的搖籃，在三年的教育過程中，除學得基本的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</a:t>
            </a:r>
            <a:r>
              <a:rPr lang="en-US" altLang="zh-TW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實驗</a:t>
            </a:r>
            <a:r>
              <a:rPr lang="en-US" altLang="zh-TW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食品化學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與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分析</a:t>
            </a:r>
            <a:r>
              <a:rPr lang="en-US" altLang="zh-TW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實驗</a:t>
            </a:r>
            <a:r>
              <a:rPr lang="en-US" altLang="zh-TW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與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智能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外，並兼能學習有關其他食品知識，如農畜產品</a:t>
            </a:r>
            <a:r>
              <a:rPr lang="en-US" altLang="zh-TW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實驗</a:t>
            </a:r>
            <a:r>
              <a:rPr lang="en-US" altLang="zh-TW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、食品微生物</a:t>
            </a:r>
            <a:r>
              <a:rPr lang="en-US" altLang="zh-TW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實驗</a:t>
            </a:r>
            <a:r>
              <a:rPr lang="en-US" altLang="zh-TW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等。</a:t>
            </a:r>
            <a:endParaRPr lang="en-US" altLang="zh-TW" sz="53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＊本科學生除能習得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基本加工技能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以應就業所需外，在進修上亦可循多樣化的升學管道，繼續進入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專科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及</a:t>
            </a:r>
            <a:r>
              <a:rPr lang="zh-TW" altLang="en-US" sz="53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大學</a:t>
            </a:r>
            <a:r>
              <a:rPr lang="zh-TW" altLang="en-US" sz="53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就讀。</a:t>
            </a:r>
          </a:p>
          <a:p>
            <a:pPr marL="0" indent="0">
              <a:buNone/>
            </a:pPr>
            <a:endParaRPr lang="zh-TW" altLang="en-US" sz="5300" dirty="0"/>
          </a:p>
        </p:txBody>
      </p:sp>
    </p:spTree>
    <p:extLst>
      <p:ext uri="{BB962C8B-B14F-4D97-AF65-F5344CB8AC3E}">
        <p14:creationId xmlns:p14="http://schemas.microsoft.com/office/powerpoint/2010/main" val="29349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二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教育目標</a:t>
            </a:r>
          </a:p>
          <a:p>
            <a:pPr marL="0" lv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＊食品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科以培育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食品產業之生產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研究發展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品質管制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經營管理基層技術人才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為目標，進而改進食品加工方法與保留食品之營養價值，增進食品之應用與人體健康： </a:t>
            </a:r>
          </a:p>
          <a:p>
            <a:pPr marL="0" lv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altLang="zh-TW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1.</a:t>
            </a: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傳授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食品加工及衛生安全之技術與基本知識。</a:t>
            </a:r>
          </a:p>
          <a:p>
            <a:pPr marL="0" lv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altLang="zh-TW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2</a:t>
            </a:r>
            <a:r>
              <a:rPr lang="en-US" altLang="zh-TW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.</a:t>
            </a: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培養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食品產業生產與管理之知能</a:t>
            </a: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。</a:t>
            </a:r>
            <a:endParaRPr lang="zh-TW" altLang="en-US" sz="2800" dirty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lv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altLang="zh-TW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3</a:t>
            </a:r>
            <a:r>
              <a:rPr lang="en-US" altLang="zh-TW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.</a:t>
            </a: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涵養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健全人格積極與敬業之工作態度。</a:t>
            </a:r>
            <a:endParaRPr lang="zh-TW" altLang="en-US" sz="28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73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zh-TW" altLang="en-US" i="0" dirty="0" smtClean="0">
                <a:solidFill>
                  <a:srgbClr val="0033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培育目標</a:t>
            </a:r>
            <a:endParaRPr lang="en-US" altLang="zh-TW" i="0" dirty="0" smtClean="0">
              <a:solidFill>
                <a:srgbClr val="003300"/>
              </a:solidFill>
              <a:effectLst/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一、專業知識</a:t>
            </a:r>
            <a:endParaRPr lang="en-US" altLang="zh-TW" dirty="0" smtClean="0">
              <a:solidFill>
                <a:srgbClr val="0033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二、技術能力</a:t>
            </a:r>
            <a:endParaRPr lang="en-US" altLang="zh-TW" dirty="0" smtClean="0">
              <a:solidFill>
                <a:srgbClr val="0033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三、職業道德</a:t>
            </a:r>
            <a:endParaRPr lang="en-US" altLang="zh-TW" dirty="0" smtClean="0">
              <a:solidFill>
                <a:srgbClr val="0033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四、升學就業</a:t>
            </a:r>
            <a:endParaRPr lang="en-US" altLang="zh-TW" dirty="0" smtClean="0">
              <a:solidFill>
                <a:srgbClr val="0033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五、人文素養</a:t>
            </a:r>
            <a:endParaRPr lang="en-US" altLang="zh-TW" dirty="0" smtClean="0">
              <a:solidFill>
                <a:srgbClr val="0033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六、配合社會變遷及產業互動</a:t>
            </a:r>
            <a:endParaRPr lang="en-US" altLang="zh-TW" dirty="0" smtClean="0">
              <a:solidFill>
                <a:srgbClr val="0033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七、 特色</a:t>
            </a:r>
            <a:endParaRPr lang="zh-TW" altLang="en-US" dirty="0">
              <a:solidFill>
                <a:srgbClr val="0033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25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四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502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1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五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16" y="1444622"/>
            <a:ext cx="8128000" cy="541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6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六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19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七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9" y="1196752"/>
            <a:ext cx="7620000" cy="537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91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八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620000" cy="549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9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九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56084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50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七上實驗教育多元進路試探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規劃大綱</a:t>
            </a:r>
            <a:r>
              <a:rPr lang="en-US" altLang="zh-TW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一</a:t>
            </a:r>
            <a:r>
              <a:rPr lang="en-US" altLang="zh-TW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solidFill>
                <a:srgbClr val="996633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一、自我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認識與探索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第一單元</a:t>
            </a: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課程主題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 marL="0" lv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二</a:t>
            </a:r>
            <a:r>
              <a:rPr lang="zh-TW" altLang="en-US" dirty="0" smtClean="0">
                <a:latin typeface="華康儷中宋"/>
                <a:ea typeface="華康儷中宋"/>
              </a:rPr>
              <a:t>、自主學習與學科學習方法</a:t>
            </a:r>
            <a:r>
              <a:rPr lang="en-US" altLang="zh-TW" dirty="0" smtClean="0">
                <a:latin typeface="華康儷中宋"/>
                <a:ea typeface="華康儷中宋"/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  <a:latin typeface="華康儷中宋"/>
                <a:ea typeface="華康儷中宋"/>
              </a:rPr>
              <a:t>第二單元課程</a:t>
            </a:r>
            <a:endParaRPr lang="en-US" altLang="zh-TW" dirty="0" smtClean="0">
              <a:solidFill>
                <a:srgbClr val="C00000"/>
              </a:solidFill>
              <a:latin typeface="華康儷中宋"/>
              <a:ea typeface="華康儷中宋"/>
            </a:endParaRPr>
          </a:p>
          <a:p>
            <a:pPr marL="0" lv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zh-TW" altLang="en-US" dirty="0">
                <a:solidFill>
                  <a:srgbClr val="C00000"/>
                </a:solidFill>
                <a:latin typeface="華康儷中宋"/>
                <a:ea typeface="華康儷中宋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  <a:latin typeface="華康儷中宋"/>
                <a:ea typeface="華康儷中宋"/>
              </a:rPr>
              <a:t>   主題</a:t>
            </a:r>
            <a:r>
              <a:rPr lang="en-US" altLang="zh-TW" dirty="0">
                <a:latin typeface="華康儷中宋"/>
                <a:ea typeface="華康儷中宋"/>
              </a:rPr>
              <a:t>)</a:t>
            </a:r>
          </a:p>
          <a:p>
            <a:pPr marL="0" lv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三</a:t>
            </a:r>
            <a:r>
              <a:rPr lang="zh-TW" altLang="en-US" dirty="0" smtClean="0">
                <a:latin typeface="華康儷中宋"/>
                <a:ea typeface="華康儷中宋"/>
              </a:rPr>
              <a:t>、生涯發展與進路總覽</a:t>
            </a:r>
            <a:r>
              <a:rPr lang="en-US" altLang="zh-TW" dirty="0" smtClean="0">
                <a:latin typeface="華康儷中宋"/>
                <a:ea typeface="華康儷中宋"/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  <a:latin typeface="華康儷中宋"/>
                <a:ea typeface="華康儷中宋"/>
              </a:rPr>
              <a:t>第三單元</a:t>
            </a:r>
            <a:r>
              <a:rPr lang="zh-TW" altLang="en-US" dirty="0">
                <a:solidFill>
                  <a:srgbClr val="C00000"/>
                </a:solidFill>
                <a:latin typeface="華康儷中宋"/>
                <a:ea typeface="華康儷中宋"/>
              </a:rPr>
              <a:t>課程主題</a:t>
            </a:r>
            <a:r>
              <a:rPr lang="en-US" altLang="zh-TW" dirty="0" smtClean="0">
                <a:latin typeface="華康儷中宋"/>
                <a:ea typeface="華康儷中宋"/>
              </a:rPr>
              <a:t>)</a:t>
            </a:r>
          </a:p>
          <a:p>
            <a:pPr marL="0" lv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TW" dirty="0" smtClean="0">
                <a:latin typeface="華康儷中宋"/>
                <a:ea typeface="華康儷中宋"/>
              </a:rPr>
              <a:t>(</a:t>
            </a:r>
            <a:r>
              <a:rPr lang="zh-TW" altLang="en-US" dirty="0" smtClean="0">
                <a:latin typeface="華康儷中宋"/>
                <a:ea typeface="華康儷中宋"/>
              </a:rPr>
              <a:t>一</a:t>
            </a:r>
            <a:r>
              <a:rPr lang="en-US" altLang="zh-TW" dirty="0" smtClean="0">
                <a:latin typeface="華康儷中宋"/>
                <a:ea typeface="華康儷中宋"/>
              </a:rPr>
              <a:t>)</a:t>
            </a:r>
            <a:r>
              <a:rPr lang="zh-TW" altLang="en-US" dirty="0" smtClean="0">
                <a:solidFill>
                  <a:srgbClr val="0070C0"/>
                </a:solidFill>
                <a:latin typeface="華康儷中宋"/>
                <a:ea typeface="華康儷中宋"/>
              </a:rPr>
              <a:t>食品群</a:t>
            </a:r>
            <a:endParaRPr lang="en-US" altLang="zh-TW" dirty="0" smtClean="0">
              <a:solidFill>
                <a:srgbClr val="0070C0"/>
              </a:solidFill>
              <a:latin typeface="華康儷中宋"/>
              <a:ea typeface="華康儷中宋"/>
            </a:endParaRPr>
          </a:p>
          <a:p>
            <a:pPr marL="0" lv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TW" dirty="0" smtClean="0">
                <a:latin typeface="華康儷中宋"/>
                <a:ea typeface="華康儷中宋"/>
              </a:rPr>
              <a:t>(</a:t>
            </a:r>
            <a:r>
              <a:rPr lang="zh-TW" altLang="en-US" dirty="0" smtClean="0">
                <a:latin typeface="華康儷中宋"/>
                <a:ea typeface="華康儷中宋"/>
              </a:rPr>
              <a:t>二</a:t>
            </a:r>
            <a:r>
              <a:rPr lang="en-US" altLang="zh-TW" dirty="0" smtClean="0">
                <a:latin typeface="華康儷中宋"/>
                <a:ea typeface="華康儷中宋"/>
              </a:rPr>
              <a:t>)</a:t>
            </a:r>
            <a:r>
              <a:rPr lang="zh-TW" altLang="en-US" dirty="0" smtClean="0">
                <a:solidFill>
                  <a:srgbClr val="002060"/>
                </a:solidFill>
                <a:latin typeface="華康儷中宋"/>
                <a:ea typeface="華康儷中宋"/>
              </a:rPr>
              <a:t>設計群</a:t>
            </a:r>
            <a:endParaRPr lang="en-US" altLang="zh-TW" dirty="0">
              <a:solidFill>
                <a:srgbClr val="002060"/>
              </a:solidFill>
              <a:latin typeface="華康儷中宋"/>
              <a:ea typeface="華康儷中宋"/>
            </a:endParaRPr>
          </a:p>
          <a:p>
            <a:pPr marL="0" lvl="0" indent="0">
              <a:lnSpc>
                <a:spcPts val="4500"/>
              </a:lnSpc>
              <a:spcBef>
                <a:spcPts val="0"/>
              </a:spcBef>
              <a:buNone/>
            </a:pPr>
            <a:endParaRPr lang="en-US" altLang="zh-TW" sz="3600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820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烘焙食品科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一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3000" b="1" i="0" dirty="0" smtClean="0">
                <a:solidFill>
                  <a:srgbClr val="C000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烘焙食品科簡介</a:t>
            </a:r>
            <a:endParaRPr lang="zh-TW" altLang="en-US" sz="3000" b="0" i="0" dirty="0" smtClean="0">
              <a:solidFill>
                <a:srgbClr val="C00000"/>
              </a:solidFill>
              <a:effectLst/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b="1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本校於</a:t>
            </a:r>
            <a:r>
              <a:rPr lang="en-US" altLang="zh-TW" sz="2800" b="1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95</a:t>
            </a:r>
            <a:r>
              <a:rPr lang="zh-TW" altLang="en-US" sz="2800" b="1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學年度開辦實用技能學程烘焙食品科 ，目前有三班，課程內容以烘焙食品相關技能為主，培養學生製作麵包、蛋糕及西點的能力，使學生在畢業前取得烘焙麵包及西點蛋糕丙級，並輔導學生直接進入職場工作或繼續升學，將所學與實務結合。</a:t>
            </a:r>
            <a:endParaRPr lang="zh-TW" altLang="en-US" sz="2800" b="0" i="0" dirty="0" smtClean="0">
              <a:solidFill>
                <a:srgbClr val="666666"/>
              </a:solidFill>
              <a:effectLst/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b="0" i="0" dirty="0" smtClean="0">
                <a:solidFill>
                  <a:srgbClr val="666666"/>
                </a:solidFill>
                <a:effectLst/>
                <a:latin typeface="Microsoft JhengHei"/>
              </a:rPr>
              <a:t> </a:t>
            </a:r>
            <a:endParaRPr lang="zh-TW" altLang="en-US" b="0" i="0" dirty="0">
              <a:solidFill>
                <a:srgbClr val="666666"/>
              </a:solidFill>
              <a:effectLst/>
              <a:latin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1746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二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256584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b="1" i="0" dirty="0" smtClean="0">
                <a:solidFill>
                  <a:srgbClr val="C000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最優的教學環境</a:t>
            </a:r>
            <a:endParaRPr lang="zh-TW" altLang="en-US" sz="2800" b="0" i="0" dirty="0" smtClean="0">
              <a:solidFill>
                <a:srgbClr val="C00000"/>
              </a:solidFill>
              <a:effectLst/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烘焙食品丙級檢定考場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烘焙乙級設備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b="1" i="0" dirty="0" smtClean="0">
                <a:solidFill>
                  <a:srgbClr val="C000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最優的師資</a:t>
            </a:r>
            <a:endParaRPr lang="zh-TW" altLang="en-US" sz="2800" b="0" i="0" dirty="0" smtClean="0">
              <a:solidFill>
                <a:srgbClr val="C00000"/>
              </a:solidFill>
              <a:effectLst/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本科教師皆具有乙級專業證照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聘請業師參與協同教學，將業界經驗傳承給學生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b="0" i="0" dirty="0" smtClean="0">
                <a:solidFill>
                  <a:srgbClr val="C000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最優的學生表現</a:t>
            </a:r>
            <a:endParaRPr lang="en-US" altLang="zh-TW" sz="2800" b="0" i="0" dirty="0" smtClean="0">
              <a:solidFill>
                <a:srgbClr val="C00000"/>
              </a:solidFill>
              <a:effectLst/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b="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林聖庭、吳翔順參加經濟部工業局</a:t>
            </a:r>
            <a:r>
              <a:rPr lang="en-US" altLang="zh-TW" sz="2800" b="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『2013</a:t>
            </a:r>
            <a:r>
              <a:rPr lang="zh-TW" altLang="en-US" sz="2800" b="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幸福點心學生創意競賽</a:t>
            </a:r>
            <a:r>
              <a:rPr lang="en-US" altLang="zh-TW" sz="2800" b="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』</a:t>
            </a:r>
            <a:r>
              <a:rPr lang="zh-TW" altLang="en-US" sz="2800" b="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獲得優勝</a:t>
            </a:r>
            <a:endParaRPr lang="zh-TW" altLang="en-US" sz="2800" b="0" i="0" dirty="0">
              <a:effectLst/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93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烘焙食品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b="0" i="0" dirty="0" smtClean="0">
                <a:solidFill>
                  <a:srgbClr val="C000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本科目標特色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sz="2400" b="1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1</a:t>
            </a:r>
            <a:r>
              <a:rPr lang="en-US" altLang="zh-TW" sz="2800" b="1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.</a:t>
            </a:r>
            <a:r>
              <a:rPr lang="zh-TW" altLang="en-US" sz="2800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鼓勵學生三年內至少拿到三張證照，例如</a:t>
            </a:r>
            <a:r>
              <a:rPr lang="zh-TW" altLang="en-US" sz="2800" i="0" dirty="0" smtClean="0">
                <a:solidFill>
                  <a:srgbClr val="C000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中式麵食丙級</a:t>
            </a:r>
            <a:r>
              <a:rPr lang="zh-TW" altLang="en-US" sz="2800" b="1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sz="2800" i="0" dirty="0" smtClean="0">
                <a:solidFill>
                  <a:srgbClr val="C000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麵包丙級證照</a:t>
            </a:r>
            <a:r>
              <a:rPr lang="zh-TW" altLang="en-US" sz="2800" b="1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sz="2800" i="0" dirty="0" smtClean="0">
                <a:solidFill>
                  <a:srgbClr val="C000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蛋糕丙級</a:t>
            </a:r>
            <a:r>
              <a:rPr lang="zh-TW" altLang="en-US" sz="2800" i="0" dirty="0" smtClean="0"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證照</a:t>
            </a:r>
            <a:r>
              <a:rPr lang="zh-TW" altLang="en-US" sz="2800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及</a:t>
            </a:r>
            <a:r>
              <a:rPr lang="zh-TW" altLang="en-US" sz="2800" i="0" dirty="0" smtClean="0">
                <a:solidFill>
                  <a:srgbClr val="C00000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烘焙乙級</a:t>
            </a:r>
            <a:r>
              <a:rPr lang="zh-TW" altLang="en-US" sz="2800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證照。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sz="2800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2.</a:t>
            </a:r>
            <a:r>
              <a:rPr lang="zh-TW" altLang="en-US" sz="2800" i="0" dirty="0" smtClean="0">
                <a:solidFill>
                  <a:srgbClr val="666666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每年舉辦三年級畢業成果展，增加學生肯定自己的機會並表現學習成效。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endParaRPr lang="zh-TW" altLang="en-US" sz="24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4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四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3.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學生實習課，大多和業界師傅</a:t>
            </a: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業師</a:t>
            </a: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協同教學，使教學更扎實更多元，加強與產業</a:t>
            </a: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接軌</a:t>
            </a:r>
            <a:r>
              <a:rPr lang="zh-TW" altLang="en-US" sz="2800" dirty="0" smtClean="0">
                <a:solidFill>
                  <a:srgbClr val="C00000"/>
                </a:solidFill>
                <a:latin typeface="華康儷中宋"/>
                <a:ea typeface="華康儷中宋"/>
              </a:rPr>
              <a:t>、</a:t>
            </a: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零距離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。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4.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辦理</a:t>
            </a: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職場體驗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與</a:t>
            </a: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參訪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，加強與企業界連結，提升對產業的認知。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5.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積極鼓勵學生參加校外各種競賽</a:t>
            </a: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商業類科技藝競賽、各類創意競賽等</a:t>
            </a: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，培養創意獨立思考的能力。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endParaRPr lang="zh-TW" altLang="en-US" sz="28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85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五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3000"/>
            <a:ext cx="7848872" cy="538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5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烘焙食品科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六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課程資訊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活動剪影</a:t>
            </a: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936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基隆培德工家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烘焙科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一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solidFill>
                <a:schemeClr val="accent6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烘焙科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注重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專業知識，並以業界實務工作需要為核心，注重品格涵養，培育勤勞、積極及敬業之工作態度。讓學生畢業即能就業。</a:t>
            </a: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</a:t>
            </a:r>
            <a:r>
              <a:rPr lang="zh-TW" altLang="en-US" sz="28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特色</a:t>
            </a: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：</a:t>
            </a:r>
            <a:endParaRPr lang="zh-TW" altLang="en-US" sz="2800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  </a:t>
            </a: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1.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烘焙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食品專業技能為課程主軸：涵蓋有麵包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 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 蛋糕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、西式點心製作、藝術蛋糕裝飾、藝術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麵包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 製作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、巧克力製作、拉糖藝術製作及開發地方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特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 色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產品所應具備之專業知識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；也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學習到設計專業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 美學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養成、食品經營與行銷等概念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301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基隆培德工家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烘焙科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二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en-US" altLang="zh-TW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2.</a:t>
            </a: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「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產學合作」為理念：建立「生產線」模式，</a:t>
            </a: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融入業界</a:t>
            </a:r>
            <a:endParaRPr lang="en-US" altLang="zh-TW" sz="2800" dirty="0" smtClean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lv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   產品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研發、提供庫房管理實際</a:t>
            </a: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流程</a:t>
            </a:r>
            <a:endParaRPr lang="en-US" altLang="zh-TW" sz="2800" dirty="0" smtClean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33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學習概念</a:t>
            </a:r>
          </a:p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zh-TW" altLang="en-US" sz="28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以實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作產品實際販售之物流體驗，活化教學，期待讓孩子能有更多元的學習，達到「學用合一」；學習效率與效能強化，實習教學課程活化，激勵學生學習榮譽，激發學生學習興趣與創新發想能力；將</a:t>
            </a:r>
            <a:r>
              <a:rPr lang="en-US" altLang="zh-TW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『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實習商店</a:t>
            </a:r>
            <a:r>
              <a:rPr lang="en-US" altLang="zh-TW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』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的經營管理理論與實務結合，藉「體驗教學」交互應用、教學驗證，賦予學生「</a:t>
            </a:r>
            <a:r>
              <a:rPr lang="zh-TW" altLang="en-US" sz="28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做中學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sz="28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學中做</a:t>
            </a:r>
            <a:r>
              <a:rPr lang="zh-TW" altLang="en-US" sz="28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」的概念與樂趣。</a:t>
            </a:r>
          </a:p>
          <a:p>
            <a:pPr lvl="0">
              <a:lnSpc>
                <a:spcPts val="4500"/>
              </a:lnSpc>
              <a:spcBef>
                <a:spcPts val="0"/>
              </a:spcBef>
            </a:pPr>
            <a:endParaRPr lang="en-US" altLang="zh-TW" sz="2800" dirty="0" smtClean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ts val="4500"/>
              </a:lnSpc>
              <a:spcBef>
                <a:spcPts val="0"/>
              </a:spcBef>
            </a:pPr>
            <a:endParaRPr lang="zh-TW" altLang="en-US" sz="2800" dirty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911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基隆培德工家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烘焙科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en-US" altLang="zh-TW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3.</a:t>
            </a: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與</a:t>
            </a:r>
            <a:r>
              <a:rPr lang="zh-TW" altLang="en-US" sz="28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業界接軌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：每學期定期辦理戶外教學，參觀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相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  關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食品工廠，讓學生將學校課本所學知識實際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應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  用於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實際產業之上。</a:t>
            </a: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en-US" altLang="zh-TW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4.</a:t>
            </a: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備有</a:t>
            </a:r>
            <a:r>
              <a:rPr lang="zh-TW" altLang="en-US" sz="28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完善專業實習教室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，民國</a:t>
            </a:r>
            <a:r>
              <a:rPr lang="en-US" altLang="zh-TW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105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年增設「麵包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」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 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  加工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實驗工廠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、「糕餅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」加工實驗工廠各乙所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。</a:t>
            </a:r>
            <a:endParaRPr lang="zh-TW" altLang="en-US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97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700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基隆培德工家</a:t>
            </a:r>
            <a:r>
              <a:rPr lang="en-US" altLang="zh-TW" sz="4700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sz="4700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烘焙科</a:t>
            </a:r>
            <a:r>
              <a:rPr lang="en-US" altLang="zh-TW" sz="4700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4700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四</a:t>
            </a:r>
            <a:r>
              <a:rPr lang="en-US" altLang="zh-TW" sz="4700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br>
              <a:rPr lang="en-US" altLang="zh-TW" sz="4700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3600" dirty="0">
                <a:solidFill>
                  <a:srgbClr val="7030A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亞都麗緻楊光宗主廚協同教學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505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38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七上實驗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教育多元進路試探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</a:t>
            </a: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規劃大綱</a:t>
            </a: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二</a:t>
            </a: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solidFill>
                <a:schemeClr val="accent2">
                  <a:lumMod val="50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088"/>
          </a:xfrm>
        </p:spPr>
        <p:txBody>
          <a:bodyPr>
            <a:normAutofit/>
          </a:bodyPr>
          <a:lstStyle/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一、自我</a:t>
            </a:r>
            <a:r>
              <a:rPr lang="zh-TW" altLang="en-US" sz="3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認識與探索</a:t>
            </a:r>
            <a:r>
              <a:rPr lang="en-US" altLang="zh-TW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3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單元主題課程</a:t>
            </a:r>
            <a:r>
              <a:rPr lang="en-US" altLang="zh-TW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自我與生涯</a:t>
            </a:r>
            <a:r>
              <a:rPr lang="zh-TW" altLang="en-US" sz="2800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發展</a:t>
            </a:r>
            <a:r>
              <a:rPr lang="en-US" altLang="zh-TW" sz="2800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2800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三大主題軸之一</a:t>
            </a:r>
            <a:r>
              <a:rPr lang="en-US" altLang="zh-TW" sz="2800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自我探索與</a:t>
            </a:r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成長</a:t>
            </a:r>
            <a:r>
              <a:rPr lang="en-US" altLang="zh-TW" sz="2800" dirty="0" smtClean="0">
                <a:solidFill>
                  <a:schemeClr val="accent2">
                    <a:lumMod val="75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十二主題項目之一</a:t>
            </a:r>
            <a:r>
              <a:rPr lang="en-US" altLang="zh-TW" sz="2800" dirty="0" smtClean="0">
                <a:solidFill>
                  <a:schemeClr val="accent2">
                    <a:lumMod val="75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了解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自己的潛能與感受，欣賞與接納自己，探索與發展自我價值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，確立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適切的人生觀，並促進個人與家庭健全發展，追求幸福人生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。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endParaRPr lang="zh-TW" altLang="en-US" sz="28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zh-TW" altLang="en-US" sz="2800" dirty="0">
              <a:solidFill>
                <a:schemeClr val="bg2">
                  <a:lumMod val="25000"/>
                </a:schemeClr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TW" dirty="0" smtClean="0"/>
          </a:p>
          <a:p>
            <a:pPr>
              <a:buFont typeface="Wingdings" panose="05000000000000000000" pitchFamily="2" charset="2"/>
              <a:buChar char="ü"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983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基隆培德工家</a:t>
            </a:r>
            <a: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烘焙科</a:t>
            </a:r>
            <a:r>
              <a:rPr lang="en-US" altLang="zh-TW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五</a:t>
            </a:r>
            <a:r>
              <a:rPr lang="en-US" altLang="zh-TW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3600" dirty="0" smtClean="0">
                <a:solidFill>
                  <a:srgbClr val="7030A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喜</a:t>
            </a:r>
            <a:r>
              <a:rPr lang="zh-TW" altLang="en-US" sz="3600" dirty="0">
                <a:solidFill>
                  <a:srgbClr val="7030A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來登黃博渝副主廚協同上課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0891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6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基隆培德工家</a:t>
            </a:r>
            <a: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烘焙科</a:t>
            </a:r>
            <a: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五</a:t>
            </a:r>
            <a: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b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3600" dirty="0" smtClean="0">
                <a:solidFill>
                  <a:srgbClr val="7030A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學生作品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690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6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基隆培德工家</a:t>
            </a:r>
            <a: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烘焙科</a:t>
            </a:r>
            <a:r>
              <a:rPr lang="en-US" altLang="zh-TW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六</a:t>
            </a:r>
            <a:r>
              <a:rPr lang="en-US" altLang="zh-TW" dirty="0" smtClean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>
                <a:solidFill>
                  <a:srgbClr val="F79646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3600" dirty="0">
                <a:solidFill>
                  <a:srgbClr val="7030A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烘焙科結訓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962"/>
            <a:ext cx="8352928" cy="50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1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800" dirty="0" smtClean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4900" dirty="0" smtClean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松山工農</a:t>
            </a:r>
            <a:r>
              <a:rPr lang="en-US" altLang="zh-TW" sz="4900" dirty="0" smtClean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sz="4900" dirty="0" smtClean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食品加工科</a:t>
            </a:r>
            <a:r>
              <a:rPr lang="en-US" altLang="zh-TW" sz="4900" dirty="0" smtClean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4900" dirty="0" smtClean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一</a:t>
            </a:r>
            <a:r>
              <a:rPr lang="en-US" altLang="zh-TW" sz="4900" dirty="0" smtClean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en-US" altLang="zh-TW" sz="4900" dirty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900" dirty="0">
                <a:solidFill>
                  <a:schemeClr val="accent1">
                    <a:lumMod val="50000"/>
                  </a:scheme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endParaRPr lang="zh-TW" altLang="en-US" sz="4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本科簡介</a:t>
            </a:r>
            <a:endParaRPr lang="en-US" altLang="zh-TW" sz="3600" dirty="0" smtClean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於民國四十三年九月增設高農部時，所成立「農產製造科」即為本科之前身，亦為本校職業類科之濫觴。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本科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以培養</a:t>
            </a:r>
            <a:r>
              <a:rPr lang="zh-TW" altLang="en-US" dirty="0">
                <a:solidFill>
                  <a:srgbClr val="FF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食品製造加工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dirty="0">
                <a:solidFill>
                  <a:srgbClr val="FF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食品品質管制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dirty="0">
                <a:solidFill>
                  <a:srgbClr val="FF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食品檢驗分析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及</a:t>
            </a:r>
            <a:r>
              <a:rPr lang="zh-TW" altLang="en-US" dirty="0">
                <a:solidFill>
                  <a:srgbClr val="FF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食品研究開發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等基層人員，從事於食品相關產業，使農、畜、水產原料能充分有效利用、提高經濟價值，保障生產及促進消費，達成繁榮社會的目的。</a:t>
            </a:r>
          </a:p>
        </p:txBody>
      </p:sp>
    </p:spTree>
    <p:extLst>
      <p:ext uri="{BB962C8B-B14F-4D97-AF65-F5344CB8AC3E}">
        <p14:creationId xmlns:p14="http://schemas.microsoft.com/office/powerpoint/2010/main" val="1446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3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3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49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松山</a:t>
            </a:r>
            <a:r>
              <a:rPr lang="zh-TW" altLang="en-US" sz="4900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工農</a:t>
            </a:r>
            <a:r>
              <a:rPr lang="en-US" altLang="zh-TW" sz="4900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sz="4900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食品加工科</a:t>
            </a:r>
            <a:r>
              <a:rPr lang="en-US" altLang="zh-TW" sz="49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49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二</a:t>
            </a:r>
            <a:r>
              <a:rPr lang="en-US" altLang="zh-TW" sz="49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en-US" altLang="zh-TW" sz="4900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900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endParaRPr lang="zh-TW" altLang="en-US" sz="49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8600" dirty="0" smtClean="0">
                <a:solidFill>
                  <a:srgbClr val="FF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教學設備</a:t>
            </a:r>
            <a:r>
              <a:rPr lang="zh-TW" altLang="en-US" sz="8600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：</a:t>
            </a:r>
            <a:r>
              <a:rPr lang="zh-TW" altLang="en-US" sz="8600" dirty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本科設有烘焙食品職類丙級術科檢定場地、食品加工實習工場、應用微生物實驗室、食品化學實驗室等計七間，設備完善，供學生實習用。設有食品實習工廠 </a:t>
            </a:r>
            <a:r>
              <a:rPr lang="en-US" altLang="zh-TW" sz="8600" dirty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3 </a:t>
            </a:r>
            <a:r>
              <a:rPr lang="zh-TW" altLang="en-US" sz="8600" dirty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間、食品化學實驗室及應用微生物實驗室各 </a:t>
            </a:r>
            <a:r>
              <a:rPr lang="en-US" altLang="zh-TW" sz="8600" dirty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1 </a:t>
            </a:r>
            <a:r>
              <a:rPr lang="zh-TW" altLang="en-US" sz="8600" dirty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間、視聽教室</a:t>
            </a:r>
            <a:r>
              <a:rPr lang="zh-TW" altLang="en-US" sz="8600" dirty="0" smtClean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。</a:t>
            </a:r>
            <a:endParaRPr lang="zh-TW" altLang="en-US" sz="8600" dirty="0">
              <a:solidFill>
                <a:srgbClr val="0033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8600" dirty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主要設備有麵糰攪拌機、電熱烤箱、發酵箱、罐頭捲封機、乾燥機、殺菌釜、顯微鏡、無菌操作箱、光電比色計、離心機等。</a:t>
            </a:r>
          </a:p>
          <a:p>
            <a:r>
              <a:rPr lang="zh-TW" altLang="en-US" dirty="0">
                <a:solidFill>
                  <a:srgbClr val="0033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 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469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3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3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49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松山</a:t>
            </a:r>
            <a:r>
              <a:rPr lang="zh-TW" altLang="en-US" sz="4900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工農</a:t>
            </a:r>
            <a:r>
              <a:rPr lang="en-US" altLang="zh-TW" sz="4900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sz="4900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食品加工科</a:t>
            </a:r>
            <a:r>
              <a:rPr lang="en-US" altLang="zh-TW" sz="49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49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</a:t>
            </a:r>
            <a:r>
              <a:rPr lang="en-US" altLang="zh-TW" sz="49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br>
              <a:rPr lang="en-US" altLang="zh-TW" sz="49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36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食品加工實習工廠</a:t>
            </a:r>
            <a:r>
              <a:rPr lang="en-US" altLang="zh-TW" sz="36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36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endParaRPr lang="zh-TW" altLang="en-US" sz="3600" dirty="0">
              <a:solidFill>
                <a:srgbClr val="996633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8064896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0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松山</a:t>
            </a:r>
            <a:r>
              <a:rPr lang="zh-TW" altLang="en-US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工農</a:t>
            </a:r>
            <a: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食品加工科</a:t>
            </a:r>
            <a: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四</a:t>
            </a:r>
            <a: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3600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</a:t>
            </a:r>
            <a:r>
              <a:rPr lang="zh-TW" altLang="en-US" sz="36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化學實驗室</a:t>
            </a:r>
            <a:r>
              <a:rPr lang="en-US" altLang="zh-TW" sz="36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36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064896" cy="510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9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000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松山</a:t>
            </a:r>
            <a:r>
              <a:rPr lang="zh-TW" altLang="en-US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工農</a:t>
            </a:r>
            <a: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食品加工科</a:t>
            </a:r>
            <a: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五</a:t>
            </a:r>
            <a: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3600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微生物</a:t>
            </a:r>
            <a:r>
              <a:rPr lang="zh-TW" altLang="en-US" sz="36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實驗室</a:t>
            </a:r>
            <a:r>
              <a:rPr lang="en-US" altLang="zh-TW" sz="36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36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0" y="1616831"/>
            <a:ext cx="8118781" cy="477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6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松山工農</a:t>
            </a:r>
            <a: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食品加工科</a:t>
            </a:r>
            <a: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六</a:t>
            </a:r>
            <a: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40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畢業進路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solidFill>
                  <a:srgbClr val="FF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升學</a:t>
            </a:r>
            <a:r>
              <a:rPr lang="en-US" altLang="zh-TW" dirty="0">
                <a:solidFill>
                  <a:srgbClr val="FF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: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升學比例高達 </a:t>
            </a:r>
            <a:r>
              <a:rPr lang="en-US" altLang="zh-TW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98.8% 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其中公立學校錄取率達 </a:t>
            </a:r>
            <a:r>
              <a:rPr lang="en-US" altLang="zh-TW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70.4%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solidFill>
                  <a:srgbClr val="FF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就業</a:t>
            </a:r>
            <a:r>
              <a:rPr lang="en-US" altLang="zh-TW" dirty="0">
                <a:solidFill>
                  <a:srgbClr val="FF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: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本科畢業同學可直接於各食品工廠製造、品管等部門任職，或至烘焙商店工作 ，亦可自行創業 。畢業校友廣布於食品相關之產、官、學、研、訓各界表現優異者不勝枚舉。</a:t>
            </a: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endParaRPr lang="zh-TW" altLang="en-US" sz="35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endParaRPr lang="zh-TW" altLang="en-US" sz="35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24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松山工農</a:t>
            </a:r>
            <a: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食品加工科</a:t>
            </a:r>
            <a: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</a:t>
            </a:r>
            <a:r>
              <a:rPr lang="en-US" altLang="zh-TW" dirty="0" smtClean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>
                <a:solidFill>
                  <a:srgbClr val="4F81B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40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進一步訊息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科發展計畫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課程總覽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學生想了解的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家長想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了解的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28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七上實驗教育多元進路試探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規劃</a:t>
            </a:r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大綱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一、自我認識與探索</a:t>
            </a:r>
            <a:r>
              <a:rPr lang="en-US" altLang="zh-TW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3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單元主題課程</a:t>
            </a:r>
            <a:r>
              <a:rPr lang="en-US" altLang="zh-TW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en-US" altLang="zh-TW" sz="3600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自我與生涯發展</a:t>
            </a:r>
            <a:r>
              <a:rPr lang="en-US" altLang="zh-TW" sz="28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28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三大主題軸之一</a:t>
            </a:r>
            <a:r>
              <a:rPr lang="en-US" altLang="zh-TW" sz="28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自主學習與管理</a:t>
            </a:r>
            <a:r>
              <a:rPr lang="en-US" altLang="zh-TW" sz="2800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28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十二主題項目之一</a:t>
            </a:r>
            <a:r>
              <a:rPr lang="en-US" altLang="zh-TW" sz="28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自主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學習與管理：探究自我的學習方法，規劃、執行學習計畫；覺察自我需求與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目標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，培養自律與負責的態度，運用批判思考與系統分析，積極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面對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挑戰，解決問題。</a:t>
            </a:r>
          </a:p>
        </p:txBody>
      </p:sp>
    </p:spTree>
    <p:extLst>
      <p:ext uri="{BB962C8B-B14F-4D97-AF65-F5344CB8AC3E}">
        <p14:creationId xmlns:p14="http://schemas.microsoft.com/office/powerpoint/2010/main" val="20118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蘇澳海事水產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水產食品科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一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solidFill>
                <a:srgbClr val="00206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本科為本校成立後所設置的第三個科，原科名為水產製造科，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後更名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為水產食品科，目前正積極配合時代潮流與國家政策，歸併於食品群中之食品科中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。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目前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台灣之食品加工製造，尤其水產食品之加工在世界已成獨樹一幟之領先科技，更是目前政府發展兩兆雙星的主要產品化目標之一，高品質，具有特殊保健功能之水產食品資源，正是亟待開發的明日之星。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endParaRPr lang="zh-TW" altLang="en-US" sz="28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6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蘇澳海事水產</a:t>
            </a:r>
            <a:r>
              <a:rPr lang="en-US" altLang="zh-TW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水產食品科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二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>
                <a:solidFill>
                  <a:srgbClr val="0000FF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教育目標</a:t>
            </a:r>
            <a:r>
              <a:rPr lang="zh-TW" altLang="en-US" dirty="0">
                <a:solidFill>
                  <a:srgbClr val="383838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   </a:t>
            </a:r>
            <a:endParaRPr lang="zh-TW" altLang="en-US" dirty="0">
              <a:solidFill>
                <a:srgbClr val="0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(1)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培養食品加工特別是水產資源的利用及相關事業的基層技術人員。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(2)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傳授食品科學及加工利用等智識與技能。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(3)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培養學生健全的人格及良好的服務道德與敬業精神。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334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蘇澳海事水產</a:t>
            </a:r>
            <a:r>
              <a:rPr lang="en-US" altLang="zh-TW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水產食品科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5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蘇澳海事水產</a:t>
            </a:r>
            <a:r>
              <a:rPr lang="en-US" altLang="zh-TW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水產食品科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四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教學課程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升學進路</a:t>
            </a: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688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蘇澳海事水產</a:t>
            </a:r>
            <a:r>
              <a:rPr lang="en-US" altLang="zh-TW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水產食品科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五</a:t>
            </a:r>
            <a: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br>
              <a:rPr lang="en-US" altLang="zh-TW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化學分析實驗室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136904" cy="462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24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蘇澳海事水產</a:t>
            </a:r>
            <a:r>
              <a:rPr lang="en-US" altLang="zh-TW" sz="40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sz="40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水產食品科</a:t>
            </a:r>
            <a:r>
              <a:rPr lang="en-US" altLang="zh-TW" sz="4000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4000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六</a:t>
            </a:r>
            <a:r>
              <a:rPr lang="en-US" altLang="zh-TW" sz="4000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en-US" altLang="zh-TW" sz="40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0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微生物實驗室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3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職群</a:t>
            </a:r>
            <a:r>
              <a:rPr lang="en-US" altLang="zh-TW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/</a:t>
            </a:r>
            <a:r>
              <a:rPr lang="zh-TW" altLang="en-US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科別體驗學習</a:t>
            </a:r>
            <a:r>
              <a:rPr lang="en-US" altLang="zh-TW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職業達人分享</a:t>
            </a:r>
            <a:endParaRPr lang="zh-TW" altLang="en-US" sz="40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基隆海事食品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科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(1~3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節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  <a:hlinkClick r:id="rId2" action="ppaction://hlinkfile"/>
              </a:rPr>
              <a:t>基隆培德工家</a:t>
            </a:r>
            <a:r>
              <a:rPr lang="en-US" altLang="zh-TW" dirty="0">
                <a:latin typeface="華康儷中宋" panose="02020509000000000000" pitchFamily="49" charset="-120"/>
                <a:ea typeface="華康儷中宋" panose="02020509000000000000" pitchFamily="49" charset="-120"/>
                <a:hlinkClick r:id="rId2" action="ppaction://hlinkfile"/>
              </a:rPr>
              <a:t>-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  <a:hlinkClick r:id="rId2" action="ppaction://hlinkfile"/>
              </a:rPr>
              <a:t>烘焙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  <a:hlinkClick r:id="rId2" action="ppaction://hlinkfile"/>
              </a:rPr>
              <a:t>科</a:t>
            </a:r>
            <a:r>
              <a:rPr lang="en-US" altLang="zh-TW" dirty="0">
                <a:latin typeface="華康儷中宋" panose="02020509000000000000" pitchFamily="49" charset="-120"/>
                <a:ea typeface="華康儷中宋" panose="02020509000000000000" pitchFamily="49" charset="-120"/>
                <a:hlinkClick r:id="rId2" action="ppaction://hlinkfile"/>
              </a:rPr>
              <a:t>(1~3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  <a:hlinkClick r:id="rId2" action="ppaction://hlinkfile"/>
              </a:rPr>
              <a:t>節</a:t>
            </a:r>
            <a:r>
              <a:rPr lang="en-US" altLang="zh-TW" dirty="0">
                <a:latin typeface="華康儷中宋" panose="02020509000000000000" pitchFamily="49" charset="-120"/>
                <a:ea typeface="華康儷中宋" panose="02020509000000000000" pitchFamily="49" charset="-120"/>
                <a:hlinkClick r:id="rId2" action="ppaction://hlinkfile"/>
              </a:rPr>
              <a:t>)</a:t>
            </a:r>
            <a:endParaRPr lang="en-US" altLang="zh-TW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職業達人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崇右影視科計技大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學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)-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陳永信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基隆天婦羅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朱良洲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基隆廟口一口吃天婦羅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楊謹華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80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sz="40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2015</a:t>
            </a:r>
            <a:r>
              <a:rPr lang="zh-TW" altLang="en-US" sz="40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年世界麵包大賽總</a:t>
            </a:r>
            <a:r>
              <a:rPr lang="zh-TW" altLang="en-US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冠軍</a:t>
            </a:r>
            <a:r>
              <a:rPr lang="en-US" altLang="zh-TW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4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陳永信</a:t>
            </a:r>
            <a:r>
              <a:rPr lang="zh-TW" altLang="en-US" sz="40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師傅</a:t>
            </a:r>
            <a:br>
              <a:rPr lang="zh-TW" altLang="en-US" sz="4000" dirty="0"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endParaRPr lang="zh-TW" altLang="en-US" sz="40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2015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年世界麵包大賽總冠軍的陳永信師傅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世界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麵包大賽（</a:t>
            </a:r>
            <a:r>
              <a:rPr lang="en-US" altLang="zh-TW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MONDIAL DU PAIN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）每兩年舉辦一次，是法國擁有國家最高榮譽工藝首獎的</a:t>
            </a:r>
            <a:r>
              <a:rPr lang="en-US" altLang="zh-TW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MOF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麵包大師組成的法國麵包大師協會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主辦</a:t>
            </a:r>
            <a:endParaRPr lang="zh-TW" altLang="en-US" sz="28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149080"/>
            <a:ext cx="2520279" cy="221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49080"/>
            <a:ext cx="2376264" cy="221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094" y="4149079"/>
            <a:ext cx="2160240" cy="226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867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sz="40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2015</a:t>
            </a:r>
            <a:r>
              <a:rPr lang="zh-TW" altLang="en-US" sz="40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年世界麵包大賽總冠軍</a:t>
            </a:r>
            <a:r>
              <a:rPr lang="en-US" altLang="zh-TW" sz="40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sz="40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sz="40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陳永信師傅</a:t>
            </a:r>
            <a:br>
              <a:rPr lang="zh-TW" altLang="en-US" sz="40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30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競賽宗旨在於展現高品質與專業能力</a:t>
            </a:r>
            <a:r>
              <a:rPr lang="en-US" altLang="zh-TW" sz="30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,</a:t>
            </a:r>
            <a:r>
              <a:rPr lang="zh-TW" altLang="en-US" sz="30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呈現烘培麵包工藝的進步，是世界重要的麵包技藝競賽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3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在</a:t>
            </a:r>
            <a:r>
              <a:rPr lang="zh-TW" altLang="en-US" sz="30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世界大賽中獲獎的是紅藜堅果麵包、玫瑰草莓布里歐、桂圓松子布里歐這三款作品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3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這三</a:t>
            </a:r>
            <a:r>
              <a:rPr lang="zh-TW" altLang="en-US" sz="30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款麵包精緻的程度，讓人光看就覺得非常的賞心悅目， 現在終於有機會可以吃</a:t>
            </a:r>
            <a:r>
              <a:rPr lang="zh-TW" altLang="en-US" sz="30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到了</a:t>
            </a:r>
            <a:endParaRPr lang="zh-TW" altLang="en-US" sz="30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9715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064896" cy="451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242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七上實驗教育多元進路試探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規劃</a:t>
            </a:r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大綱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四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3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一、自我認識與探索</a:t>
            </a:r>
            <a:r>
              <a:rPr lang="en-US" altLang="zh-TW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3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單元主題課程</a:t>
            </a:r>
            <a:r>
              <a:rPr lang="en-US" altLang="zh-TW" sz="3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en-US" altLang="zh-TW" sz="3600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自我與生涯發展</a:t>
            </a:r>
            <a:r>
              <a:rPr lang="en-US" altLang="zh-TW" sz="28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28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三大主題軸之一</a:t>
            </a:r>
            <a:r>
              <a:rPr lang="en-US" altLang="zh-TW" sz="2800" dirty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 lv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生涯規劃與發展</a:t>
            </a:r>
            <a:r>
              <a:rPr lang="en-US" altLang="zh-TW" sz="2800" dirty="0" smtClean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28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十二主題項目之一</a:t>
            </a:r>
            <a:r>
              <a:rPr lang="en-US" altLang="zh-TW" sz="2800" dirty="0">
                <a:solidFill>
                  <a:srgbClr val="996633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生涯規劃與發展：探索生涯發展資源與自我的關連，統整生涯資訊，掌握未來社會發 展趨勢，規劃個人生涯抉擇，促進適性發展與彈性適應的能力。</a:t>
            </a:r>
          </a:p>
        </p:txBody>
      </p:sp>
    </p:spTree>
    <p:extLst>
      <p:ext uri="{BB962C8B-B14F-4D97-AF65-F5344CB8AC3E}">
        <p14:creationId xmlns:p14="http://schemas.microsoft.com/office/powerpoint/2010/main" val="19742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課程結束之後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多元評量思考</a:t>
            </a: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介紹完「食品群」實驗教育核心課程之後，需要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規劃何種多元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評量？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針對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食品群實驗教育核心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課程結束後需要進行評量？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需要的話，評量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方式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？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小</a:t>
            </a: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論文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簡報分享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差異性分析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動手實做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圖形表徵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唱歌表達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</a:t>
            </a: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舞蹈</a:t>
            </a: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呈現</a:t>
            </a:r>
            <a:r>
              <a:rPr lang="zh-TW" altLang="en-US" dirty="0" smtClean="0">
                <a:solidFill>
                  <a:srgbClr val="C00000"/>
                </a:solidFill>
                <a:latin typeface="華康儷中宋"/>
                <a:ea typeface="華康儷中宋"/>
              </a:rPr>
              <a:t>、職業訪談</a:t>
            </a:r>
            <a:endParaRPr lang="zh-TW" altLang="en-US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53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89269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0408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91" y="1967112"/>
            <a:ext cx="1676545" cy="167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2016311" y="4391576"/>
            <a:ext cx="1774381" cy="1605685"/>
            <a:chOff x="1366323" y="940677"/>
            <a:chExt cx="1774381" cy="1605685"/>
          </a:xfrm>
        </p:grpSpPr>
        <p:sp>
          <p:nvSpPr>
            <p:cNvPr id="9" name="圖案 8"/>
            <p:cNvSpPr/>
            <p:nvPr/>
          </p:nvSpPr>
          <p:spPr>
            <a:xfrm rot="20700000">
              <a:off x="1366323" y="940677"/>
              <a:ext cx="1774381" cy="1605685"/>
            </a:xfrm>
            <a:prstGeom prst="gear6">
              <a:avLst/>
            </a:prstGeom>
            <a:solidFill>
              <a:srgbClr val="9F2936">
                <a:hueOff val="-9067202"/>
                <a:satOff val="5236"/>
                <a:lumOff val="-9607"/>
                <a:alphaOff val="0"/>
              </a:srgbClr>
            </a:solidFill>
            <a:ln w="425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" name="圖案 4"/>
            <p:cNvSpPr/>
            <p:nvPr/>
          </p:nvSpPr>
          <p:spPr>
            <a:xfrm>
              <a:off x="1765502" y="1282845"/>
              <a:ext cx="976022" cy="921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微軟正黑體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05" y="2262673"/>
            <a:ext cx="3444875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6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圖案 13"/>
          <p:cNvSpPr/>
          <p:nvPr/>
        </p:nvSpPr>
        <p:spPr>
          <a:xfrm rot="16435645">
            <a:off x="1864249" y="1874613"/>
            <a:ext cx="1867784" cy="1861544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3073975"/>
              <a:gd name="adj5" fmla="val 7527"/>
            </a:avLst>
          </a:prstGeom>
          <a:solidFill>
            <a:srgbClr val="9F2936">
              <a:hueOff val="-4533601"/>
              <a:satOff val="2618"/>
              <a:lumOff val="-4804"/>
              <a:alphaOff val="0"/>
            </a:srgbClr>
          </a:solidFill>
          <a:ln>
            <a:noFill/>
          </a:ln>
          <a:effectLst/>
        </p:spPr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581">
            <a:off x="2186856" y="4138614"/>
            <a:ext cx="614587" cy="614587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1176">
            <a:off x="5228282" y="1838906"/>
            <a:ext cx="650802" cy="36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962635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42">
            <a:off x="7087782" y="2481768"/>
            <a:ext cx="646686" cy="871702"/>
          </a:xfrm>
          <a:prstGeom prst="rect">
            <a:avLst/>
          </a:prstGeom>
          <a:solidFill>
            <a:schemeClr val="bg1"/>
          </a:solidFill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6496" flipV="1">
            <a:off x="5715691" y="5410710"/>
            <a:ext cx="1214079" cy="4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580274" y="3889966"/>
            <a:ext cx="114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我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實驗教育理念</a:t>
            </a: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04353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30896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0340">
              <a:lnSpc>
                <a:spcPts val="2400"/>
              </a:lnSpc>
              <a:spcAft>
                <a:spcPts val="0"/>
              </a:spcAft>
            </a:pPr>
            <a:r>
              <a:rPr lang="en-US" altLang="zh-TW" kern="100" dirty="0" smtClean="0">
                <a:ea typeface="華康儷中宋"/>
                <a:cs typeface="標楷體"/>
              </a:rPr>
              <a:t/>
            </a:r>
            <a:br>
              <a:rPr lang="en-US" altLang="zh-TW" kern="100" dirty="0" smtClean="0">
                <a:ea typeface="華康儷中宋"/>
                <a:cs typeface="標楷體"/>
              </a:rPr>
            </a:br>
            <a:r>
              <a:rPr lang="zh-TW" altLang="zh-TW" kern="100" dirty="0" smtClean="0">
                <a:ea typeface="華康儷中宋"/>
                <a:cs typeface="標楷體"/>
              </a:rPr>
              <a:t>學校</a:t>
            </a:r>
            <a:r>
              <a:rPr lang="zh-TW" altLang="zh-TW" kern="100" dirty="0">
                <a:ea typeface="華康儷中宋"/>
                <a:cs typeface="細明體"/>
              </a:rPr>
              <a:t>發展實驗教育背景分析</a:t>
            </a:r>
            <a:r>
              <a:rPr lang="zh-TW" altLang="zh-TW" sz="4000" kern="100" dirty="0">
                <a:cs typeface="Times New Roman"/>
              </a:rPr>
              <a:t/>
            </a:r>
            <a:br>
              <a:rPr lang="zh-TW" altLang="zh-TW" sz="4000" kern="100" dirty="0">
                <a:cs typeface="Times New Roman"/>
              </a:rPr>
            </a:b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6126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99434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58112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0" dirty="0" smtClean="0">
                <a:effectLst/>
                <a:latin typeface="華康儷粗宋" panose="02020709000000000000" pitchFamily="49" charset="-120"/>
                <a:ea typeface="華康儷粗宋" panose="02020709000000000000" pitchFamily="49" charset="-120"/>
              </a:rPr>
              <a:t/>
            </a:r>
            <a:br>
              <a:rPr lang="en-US" altLang="zh-TW" b="0" dirty="0" smtClean="0">
                <a:effectLst/>
                <a:latin typeface="華康儷粗宋" panose="02020709000000000000" pitchFamily="49" charset="-120"/>
                <a:ea typeface="華康儷粗宋" panose="02020709000000000000" pitchFamily="49" charset="-120"/>
              </a:rPr>
            </a:br>
            <a:r>
              <a:rPr lang="en-US" altLang="zh-TW" b="0" dirty="0">
                <a:effectLst/>
                <a:latin typeface="華康儷粗宋" panose="02020709000000000000" pitchFamily="49" charset="-120"/>
                <a:ea typeface="華康儷粗宋" panose="02020709000000000000" pitchFamily="49" charset="-120"/>
              </a:rPr>
              <a:t/>
            </a:r>
            <a:br>
              <a:rPr lang="en-US" altLang="zh-TW" b="0" dirty="0">
                <a:effectLst/>
                <a:latin typeface="華康儷粗宋" panose="02020709000000000000" pitchFamily="49" charset="-120"/>
                <a:ea typeface="華康儷粗宋" panose="02020709000000000000" pitchFamily="49" charset="-120"/>
              </a:rPr>
            </a:br>
            <a:r>
              <a:rPr lang="zh-TW" altLang="en-US" sz="4400" b="0" dirty="0" smtClean="0">
                <a:solidFill>
                  <a:schemeClr val="tx1"/>
                </a:solidFill>
                <a:effectLst/>
                <a:latin typeface="華康儷中宋" panose="02020509000000000000" pitchFamily="49" charset="-120"/>
                <a:ea typeface="華康儷中宋" panose="02020509000000000000" pitchFamily="49" charset="-120"/>
              </a:rPr>
              <a:t>升學進路與傾向</a:t>
            </a:r>
            <a:endParaRPr lang="zh-TW" altLang="en-US" sz="4400" b="0" dirty="0">
              <a:solidFill>
                <a:schemeClr val="tx1"/>
              </a:solidFill>
              <a:effectLst/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273044"/>
              </p:ext>
            </p:extLst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48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七上實驗教育多元進路試探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規劃</a:t>
            </a:r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大綱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五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7030A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第一課程單元</a:t>
            </a:r>
            <a:r>
              <a:rPr lang="zh-TW" altLang="en-US" sz="2800" dirty="0">
                <a:solidFill>
                  <a:srgbClr val="7030A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主題：自我</a:t>
            </a:r>
            <a:r>
              <a:rPr lang="zh-TW" altLang="en-US" sz="2800" dirty="0" smtClean="0">
                <a:solidFill>
                  <a:srgbClr val="7030A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認識與探索</a:t>
            </a:r>
            <a:endParaRPr lang="en-US" altLang="zh-TW" sz="2800" dirty="0" smtClean="0">
              <a:solidFill>
                <a:srgbClr val="7030A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教學活動設計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：桌遊、性向測驗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課程時間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：第</a:t>
            </a: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1〜3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週</a:t>
            </a: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每週</a:t>
            </a: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3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節</a:t>
            </a:r>
            <a:r>
              <a:rPr lang="en-US" altLang="zh-TW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評量或學習成果展現方式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：需要嗎？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何種方式？</a:t>
            </a:r>
            <a:r>
              <a:rPr lang="zh-TW" altLang="en-US" sz="28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小論文、簡報分享、差異性分析、動手實做、圖形表徵、唱歌表達、舞蹈呈現</a:t>
            </a: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2800" dirty="0">
                <a:solidFill>
                  <a:srgbClr val="7030A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「生涯輔導紀錄手冊」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第一單元</a:t>
            </a:r>
            <a:r>
              <a:rPr lang="en-US" altLang="zh-TW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-</a:t>
            </a:r>
            <a:r>
              <a:rPr lang="zh-TW" altLang="en-US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我的成長故事：自我認識</a:t>
            </a:r>
            <a:r>
              <a:rPr lang="en-US" altLang="zh-TW" sz="28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(P01~P02)</a:t>
            </a: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altLang="zh-TW" sz="28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zh-TW" altLang="en-US" sz="2800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00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七上實驗教育多元進路試探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/>
            </a:r>
            <a:b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</a:b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規劃</a:t>
            </a:r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大綱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六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9654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112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第二單元主題課程</a:t>
            </a:r>
            <a:r>
              <a:rPr lang="zh-TW" altLang="en-US" sz="112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：</a:t>
            </a:r>
            <a:r>
              <a:rPr lang="zh-TW" altLang="en-US" sz="112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自主</a:t>
            </a:r>
            <a:r>
              <a:rPr lang="zh-TW" altLang="en-US" sz="112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學習與</a:t>
            </a:r>
            <a:r>
              <a:rPr lang="zh-TW" altLang="en-US" sz="112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學科學習</a:t>
            </a:r>
            <a:r>
              <a:rPr lang="zh-TW" altLang="en-US" sz="112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方法</a:t>
            </a:r>
            <a:endParaRPr lang="en-US" altLang="zh-TW" sz="112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11200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教學活動設計</a:t>
            </a:r>
            <a:r>
              <a:rPr lang="zh-TW" altLang="en-US" sz="11200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：</a:t>
            </a:r>
            <a:endParaRPr lang="en-US" altLang="zh-TW" sz="112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9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學習表現</a:t>
            </a:r>
            <a:r>
              <a:rPr lang="zh-TW" altLang="en-US" sz="9600" dirty="0" smtClean="0">
                <a:solidFill>
                  <a:srgbClr val="C00000"/>
                </a:solidFill>
                <a:latin typeface="新細明體"/>
                <a:ea typeface="新細明體"/>
              </a:rPr>
              <a:t>：</a:t>
            </a:r>
            <a:r>
              <a:rPr lang="zh-TW" altLang="en-US" sz="9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培養</a:t>
            </a:r>
            <a:r>
              <a:rPr lang="zh-TW" altLang="en-US" sz="9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主動積極的</a:t>
            </a:r>
            <a:r>
              <a:rPr lang="zh-TW" altLang="en-US" sz="9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學習</a:t>
            </a:r>
            <a:r>
              <a:rPr lang="zh-TW" altLang="en-US" sz="9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態度，掌握學習方法</a:t>
            </a:r>
            <a:r>
              <a:rPr lang="zh-TW" altLang="en-US" sz="9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，養成</a:t>
            </a:r>
            <a:r>
              <a:rPr lang="zh-TW" altLang="en-US" sz="9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自主學習與自我</a:t>
            </a:r>
            <a:r>
              <a:rPr lang="zh-TW" altLang="en-US" sz="9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管理</a:t>
            </a:r>
            <a:r>
              <a:rPr lang="zh-TW" altLang="en-US" sz="9600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的能力</a:t>
            </a:r>
            <a:r>
              <a:rPr lang="zh-TW" altLang="en-US" sz="9600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。</a:t>
            </a:r>
            <a:endParaRPr lang="en-US" altLang="zh-TW" sz="9600" dirty="0" smtClean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112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課程時間：</a:t>
            </a:r>
            <a:r>
              <a:rPr lang="zh-TW" altLang="en-US" sz="112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第</a:t>
            </a:r>
            <a:r>
              <a:rPr lang="en-US" altLang="zh-TW" sz="112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4〜6</a:t>
            </a:r>
            <a:r>
              <a:rPr lang="zh-TW" altLang="en-US" sz="112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週</a:t>
            </a:r>
            <a:r>
              <a:rPr lang="en-US" altLang="zh-TW" sz="112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sz="112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每週</a:t>
            </a:r>
            <a:r>
              <a:rPr lang="en-US" altLang="zh-TW" sz="112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3</a:t>
            </a:r>
            <a:r>
              <a:rPr lang="zh-TW" altLang="en-US" sz="112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節</a:t>
            </a:r>
            <a:r>
              <a:rPr lang="en-US" altLang="zh-TW" sz="112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</a:p>
          <a:p>
            <a:pPr lv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112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評量或學習成果展現方式</a:t>
            </a:r>
            <a:r>
              <a:rPr lang="zh-TW" altLang="en-US" sz="11200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：需要</a:t>
            </a:r>
            <a:r>
              <a:rPr lang="zh-TW" altLang="en-US" sz="112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嗎？</a:t>
            </a:r>
            <a:endParaRPr lang="en-US" altLang="zh-TW" sz="11200" dirty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TW" altLang="en-US" sz="11200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何種方式？小論文、簡報分享、差異性分析、動手實做、圖形表徵、唱歌表達、舞蹈呈現</a:t>
            </a:r>
            <a:endParaRPr lang="en-US" altLang="zh-TW" sz="11200" dirty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59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七上實驗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教育多元進路探索課程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七</a:t>
            </a:r>
            <a:r>
              <a:rPr lang="en-US" altLang="zh-TW" dirty="0" smtClean="0">
                <a:solidFill>
                  <a:srgbClr val="C0504D">
                    <a:lumMod val="50000"/>
                  </a:srgbClr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sz="4200" dirty="0" smtClean="0">
                <a:solidFill>
                  <a:srgbClr val="00206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食品群介紹</a:t>
            </a:r>
            <a:endParaRPr lang="zh-TW" altLang="en-US" sz="4200" dirty="0">
              <a:solidFill>
                <a:srgbClr val="00206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lang="en-US" altLang="zh-TW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107</a:t>
            </a: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年國中畢業生適性入學宣導網站。</a:t>
            </a:r>
            <a:endParaRPr lang="en-US" altLang="zh-TW" dirty="0" smtClean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適性輔導</a:t>
            </a:r>
            <a:r>
              <a:rPr lang="zh-TW" altLang="en-US" dirty="0" smtClean="0">
                <a:solidFill>
                  <a:srgbClr val="C00000"/>
                </a:solidFill>
                <a:latin typeface="新細明體"/>
                <a:ea typeface="新細明體"/>
              </a:rPr>
              <a:t>：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技職教育宣導短片</a:t>
            </a:r>
            <a:r>
              <a:rPr lang="zh-TW" altLang="en-US" dirty="0" smtClean="0">
                <a:latin typeface="新細明體"/>
                <a:ea typeface="新細明體"/>
              </a:rPr>
              <a:t>：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食品群菁英版。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適</a:t>
            </a: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性入學：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食品群科介紹：高中學科高職群科及</a:t>
            </a:r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五專介紹。</a:t>
            </a:r>
            <a:endParaRPr lang="en-US" altLang="zh-TW" dirty="0" smtClean="0">
              <a:solidFill>
                <a:prstClr val="black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食品科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基隆海事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、食品加工科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台北市立松山工農 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、水產食品科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蘇澳海事</a:t>
            </a:r>
            <a:r>
              <a:rPr lang="en-US" altLang="zh-TW" dirty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、烘焙科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培德工家</a:t>
            </a:r>
            <a:r>
              <a:rPr lang="en-US" altLang="zh-TW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r>
              <a:rPr lang="zh-TW" altLang="en-US" dirty="0" smtClean="0">
                <a:latin typeface="華康儷中宋" panose="02020509000000000000" pitchFamily="49" charset="-120"/>
                <a:ea typeface="華康儷中宋" panose="02020509000000000000" pitchFamily="49" charset="-120"/>
              </a:rPr>
              <a:t>。</a:t>
            </a:r>
            <a:endParaRPr lang="en-US" altLang="zh-TW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endParaRPr lang="en-US" altLang="zh-TW" sz="2400" dirty="0" smtClean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>
              <a:lnSpc>
                <a:spcPts val="4500"/>
              </a:lnSpc>
              <a:spcBef>
                <a:spcPts val="0"/>
              </a:spcBef>
            </a:pPr>
            <a:endParaRPr lang="zh-TW" altLang="en-US" dirty="0"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86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食品群科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介紹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(</a:t>
            </a:r>
            <a:r>
              <a:rPr lang="zh-TW" altLang="en-US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二</a:t>
            </a:r>
            <a:r>
              <a:rPr lang="en-US" altLang="zh-TW" dirty="0" smtClean="0">
                <a:solidFill>
                  <a:prstClr val="black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食品群科相應行業別</a:t>
            </a:r>
            <a:endParaRPr lang="en-US" altLang="zh-TW" dirty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zh-TW" altLang="en-US" dirty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具備</a:t>
            </a: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特質</a:t>
            </a:r>
            <a:endParaRPr lang="en-US" altLang="zh-TW" dirty="0" smtClean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與國中課程學習領域之相關性</a:t>
            </a:r>
            <a:endParaRPr lang="en-US" altLang="zh-TW" dirty="0" smtClean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主要學習內容與目標及未來發展</a:t>
            </a:r>
            <a:endParaRPr lang="en-US" altLang="zh-TW" dirty="0" smtClean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各科別進路</a:t>
            </a:r>
            <a:endParaRPr lang="en-US" altLang="zh-TW" dirty="0" smtClean="0">
              <a:solidFill>
                <a:srgbClr val="C00000"/>
              </a:solidFill>
              <a:latin typeface="華康儷中宋" panose="02020509000000000000" pitchFamily="49" charset="-120"/>
              <a:ea typeface="華康儷中宋" panose="02020509000000000000" pitchFamily="49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華康儷中宋" panose="02020509000000000000" pitchFamily="49" charset="-120"/>
                <a:ea typeface="華康儷中宋" panose="02020509000000000000" pitchFamily="49" charset="-120"/>
              </a:rPr>
              <a:t>進修升學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2408</Words>
  <Application>Microsoft Office PowerPoint</Application>
  <PresentationFormat>如螢幕大小 (4:3)</PresentationFormat>
  <Paragraphs>222</Paragraphs>
  <Slides>55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56" baseType="lpstr">
      <vt:lpstr>Office 佈景主題</vt:lpstr>
      <vt:lpstr>基隆市南榮國中108學年實驗教育七上多元進路試探課程 食品群</vt:lpstr>
      <vt:lpstr>七上實驗教育多元進路試探課程 規劃大綱(一)</vt:lpstr>
      <vt:lpstr>七上實驗教育多元進路試探課程 規劃大綱(二)</vt:lpstr>
      <vt:lpstr>七上實驗教育多元進路試探課程 規劃大綱(三)</vt:lpstr>
      <vt:lpstr>七上實驗教育多元進路試探課程 規劃大綱(四)</vt:lpstr>
      <vt:lpstr>七上實驗教育多元進路試探課程 規劃大綱(五)</vt:lpstr>
      <vt:lpstr>七上實驗教育多元進路試探課程 規劃大綱(六)</vt:lpstr>
      <vt:lpstr>七上實驗教育多元進路探索課程(七)食品群介紹</vt:lpstr>
      <vt:lpstr>食品群科介紹(二)</vt:lpstr>
      <vt:lpstr>12年國教 綜合活動領域總目標</vt:lpstr>
      <vt:lpstr>基隆海事-食品科(一)</vt:lpstr>
      <vt:lpstr>基隆海事-食品科(二)</vt:lpstr>
      <vt:lpstr>基隆海事-食品科(三)</vt:lpstr>
      <vt:lpstr>基隆海事-食品科(四)</vt:lpstr>
      <vt:lpstr>基隆海事-食品科(五)</vt:lpstr>
      <vt:lpstr>基隆海事-食品科(六)</vt:lpstr>
      <vt:lpstr>基隆海事-食品科(七)</vt:lpstr>
      <vt:lpstr>基隆海事-食品科(八)</vt:lpstr>
      <vt:lpstr>基隆海事-食品科(九)</vt:lpstr>
      <vt:lpstr>基隆海事-烘焙食品科(一)</vt:lpstr>
      <vt:lpstr>基隆海事-烘焙食品科(二)</vt:lpstr>
      <vt:lpstr>基隆海事-烘焙食品科(三)</vt:lpstr>
      <vt:lpstr>基隆海事-烘焙食品科(四)</vt:lpstr>
      <vt:lpstr>基隆海事-烘焙食品科(五)</vt:lpstr>
      <vt:lpstr>基隆海事-烘焙食品科(六)</vt:lpstr>
      <vt:lpstr>基隆培德工家-烘焙科(一)</vt:lpstr>
      <vt:lpstr>基隆培德工家-烘焙科(二)</vt:lpstr>
      <vt:lpstr>基隆培德工家-烘焙科(三)</vt:lpstr>
      <vt:lpstr>基隆培德工家-烘焙科(四) 亞都麗緻楊光宗主廚協同教學</vt:lpstr>
      <vt:lpstr>基隆培德工家-烘焙科(五) 喜來登黃博渝副主廚協同上課</vt:lpstr>
      <vt:lpstr>基隆培德工家-烘焙科(五) 學生作品</vt:lpstr>
      <vt:lpstr>基隆培德工家-烘焙科(六) 烘焙科結訓</vt:lpstr>
      <vt:lpstr> 松山工農-食品加工科(一) </vt:lpstr>
      <vt:lpstr> 松山工農-食品加工科(二) </vt:lpstr>
      <vt:lpstr> 松山工農-食品加工科(三) 食品加工實習工廠 </vt:lpstr>
      <vt:lpstr> 松山工農-食品加工科(四) 食品化學實驗室 </vt:lpstr>
      <vt:lpstr> 松山工農-食品加工科(五) 微生物實驗室 </vt:lpstr>
      <vt:lpstr>松山工農-食品加工科(六) 畢業進路</vt:lpstr>
      <vt:lpstr>松山工農-食品加工科(七) 進一步訊息</vt:lpstr>
      <vt:lpstr>蘇澳海事水產-水產食品科(一)</vt:lpstr>
      <vt:lpstr>蘇澳海事水產-水產食品科(二)</vt:lpstr>
      <vt:lpstr>蘇澳海事水產-水產食品科(三)</vt:lpstr>
      <vt:lpstr>蘇澳海事水產-水產食品科(四)</vt:lpstr>
      <vt:lpstr>蘇澳海事水產-水產食品科(五) 化學分析實驗室</vt:lpstr>
      <vt:lpstr>蘇澳海事水產-水產食品科(六) 微生物實驗室</vt:lpstr>
      <vt:lpstr>職群/科別體驗學習 職業達人分享</vt:lpstr>
      <vt:lpstr>2015年世界麵包大賽總冠軍 陳永信師傅 </vt:lpstr>
      <vt:lpstr>2015年世界麵包大賽總冠軍 陳永信師傅 </vt:lpstr>
      <vt:lpstr>PowerPoint 簡報</vt:lpstr>
      <vt:lpstr>課程結束之後-多元評量思考</vt:lpstr>
      <vt:lpstr>PowerPoint 簡報</vt:lpstr>
      <vt:lpstr>PowerPoint 簡報</vt:lpstr>
      <vt:lpstr>實驗教育理念</vt:lpstr>
      <vt:lpstr> 學校發展實驗教育背景分析 </vt:lpstr>
      <vt:lpstr>  升學進路與傾向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基隆市南榮國中108學年實驗教育七上多元進路試探課程 食品群</dc:title>
  <dc:creator>user</dc:creator>
  <cp:lastModifiedBy>user</cp:lastModifiedBy>
  <cp:revision>2</cp:revision>
  <dcterms:created xsi:type="dcterms:W3CDTF">2018-09-03T11:39:58Z</dcterms:created>
  <dcterms:modified xsi:type="dcterms:W3CDTF">2018-09-03T11:40:54Z</dcterms:modified>
</cp:coreProperties>
</file>